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536.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544.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567.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584.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535.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543.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592.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591.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585.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68.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577.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562.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590.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582.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554.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533.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583.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54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587.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580.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532.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7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586.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563.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58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564.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508.xml"/>
  <Override ContentType="application/vnd.openxmlformats-officedocument.presentationml.slideLayout+xml" PartName="/ppt/slideLayouts/slideLayout547.xml"/>
  <Override ContentType="application/vnd.openxmlformats-officedocument.presentationml.slideLayout+xml" PartName="/ppt/slideLayouts/slideLayout267.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52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57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53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593.xml"/>
  <Override ContentType="application/vnd.openxmlformats-officedocument.presentationml.slideLayout+xml" PartName="/ppt/slideLayouts/slideLayout550.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589.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546.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522.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551.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539.xml"/>
  <Override ContentType="application/vnd.openxmlformats-officedocument.presentationml.slideLayout+xml" PartName="/ppt/slideLayouts/slideLayout594.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45.xml"/>
  <Override ContentType="application/vnd.openxmlformats-officedocument.presentationml.slideLayout+xml" PartName="/ppt/slideLayouts/slideLayout588.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242" r:id="rId3"/>
    <p:sldMasterId id="2147484243" r:id="rId4"/>
    <p:sldMasterId id="2147484244" r:id="rId5"/>
    <p:sldMasterId id="2147484245" r:id="rId6"/>
    <p:sldMasterId id="2147484246" r:id="rId7"/>
    <p:sldMasterId id="2147484247" r:id="rId8"/>
    <p:sldMasterId id="2147484248" r:id="rId9"/>
    <p:sldMasterId id="2147484249" r:id="rId10"/>
    <p:sldMasterId id="2147484250" r:id="rId11"/>
    <p:sldMasterId id="2147484251" r:id="rId12"/>
    <p:sldMasterId id="2147484252" r:id="rId13"/>
    <p:sldMasterId id="2147484253" r:id="rId14"/>
    <p:sldMasterId id="2147484254" r:id="rId15"/>
    <p:sldMasterId id="2147484255"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Lst>
  <p:sldSz cy="5143500" cx="9144000"/>
  <p:notesSz cx="6858000" cy="9144000"/>
  <p:embeddedFontLst>
    <p:embeddedFont>
      <p:font typeface="Roboto"/>
      <p:regular r:id="rId66"/>
      <p:bold r:id="rId67"/>
      <p:italic r:id="rId68"/>
      <p:boldItalic r:id="rId69"/>
    </p:embeddedFont>
    <p:embeddedFont>
      <p:font typeface="Proxima Nova"/>
      <p:regular r:id="rId70"/>
      <p:bold r:id="rId71"/>
      <p:italic r:id="rId72"/>
      <p:boldItalic r:id="rId73"/>
    </p:embeddedFont>
    <p:embeddedFont>
      <p:font typeface="Google Sans"/>
      <p:regular r:id="rId74"/>
      <p:bold r:id="rId75"/>
      <p:italic r:id="rId76"/>
      <p:boldItalic r:id="rId77"/>
    </p:embeddedFont>
    <p:embeddedFont>
      <p:font typeface="Google Sans Medium"/>
      <p:regular r:id="rId78"/>
      <p:bold r:id="rId79"/>
      <p:italic r:id="rId80"/>
      <p:boldItalic r:id="rId81"/>
    </p:embeddedFont>
    <p:embeddedFont>
      <p:font typeface="Tahoma"/>
      <p:regular r:id="rId82"/>
      <p:bold r:id="rId83"/>
    </p:embeddedFont>
    <p:embeddedFont>
      <p:font typeface="Roboto Light"/>
      <p:regular r:id="rId84"/>
      <p:bold r:id="rId85"/>
      <p:italic r:id="rId86"/>
      <p:boldItalic r:id="rId87"/>
    </p:embeddedFont>
    <p:embeddedFont>
      <p:font typeface="Roboto Mono"/>
      <p:regular r:id="rId88"/>
      <p:bold r:id="rId89"/>
      <p:italic r:id="rId90"/>
      <p:boldItalic r:id="rId91"/>
    </p:embeddedFont>
    <p:embeddedFont>
      <p:font typeface="Open Sans"/>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95" Type="http://schemas.openxmlformats.org/officeDocument/2006/relationships/font" Target="fonts/OpenSans-boldItalic.fntdata"/><Relationship Id="rId94" Type="http://schemas.openxmlformats.org/officeDocument/2006/relationships/font" Target="fonts/OpenSans-italic.fntdata"/><Relationship Id="rId11" Type="http://schemas.openxmlformats.org/officeDocument/2006/relationships/slideMaster" Target="slideMasters/slideMaster9.xml"/><Relationship Id="rId10" Type="http://schemas.openxmlformats.org/officeDocument/2006/relationships/slideMaster" Target="slideMasters/slideMaster8.xml"/><Relationship Id="rId13" Type="http://schemas.openxmlformats.org/officeDocument/2006/relationships/slideMaster" Target="slideMasters/slideMaster11.xml"/><Relationship Id="rId12" Type="http://schemas.openxmlformats.org/officeDocument/2006/relationships/slideMaster" Target="slideMasters/slideMaster10.xml"/><Relationship Id="rId91" Type="http://schemas.openxmlformats.org/officeDocument/2006/relationships/font" Target="fonts/RobotoMono-boldItalic.fntdata"/><Relationship Id="rId90" Type="http://schemas.openxmlformats.org/officeDocument/2006/relationships/font" Target="fonts/RobotoMono-italic.fntdata"/><Relationship Id="rId93" Type="http://schemas.openxmlformats.org/officeDocument/2006/relationships/font" Target="fonts/OpenSans-bold.fntdata"/><Relationship Id="rId92" Type="http://schemas.openxmlformats.org/officeDocument/2006/relationships/font" Target="fonts/OpenSans-regular.fntdata"/><Relationship Id="rId15" Type="http://schemas.openxmlformats.org/officeDocument/2006/relationships/slideMaster" Target="slideMasters/slideMaster13.xml"/><Relationship Id="rId14" Type="http://schemas.openxmlformats.org/officeDocument/2006/relationships/slideMaster" Target="slideMasters/slideMaster12.xml"/><Relationship Id="rId17" Type="http://schemas.openxmlformats.org/officeDocument/2006/relationships/notesMaster" Target="notesMasters/notesMaster1.xml"/><Relationship Id="rId16" Type="http://schemas.openxmlformats.org/officeDocument/2006/relationships/slideMaster" Target="slideMasters/slideMaster14.xml"/><Relationship Id="rId19" Type="http://schemas.openxmlformats.org/officeDocument/2006/relationships/slide" Target="slides/slide2.xml"/><Relationship Id="rId18" Type="http://schemas.openxmlformats.org/officeDocument/2006/relationships/slide" Target="slides/slide1.xml"/><Relationship Id="rId84" Type="http://schemas.openxmlformats.org/officeDocument/2006/relationships/font" Target="fonts/RobotoLight-regular.fntdata"/><Relationship Id="rId83" Type="http://schemas.openxmlformats.org/officeDocument/2006/relationships/font" Target="fonts/Tahoma-bold.fntdata"/><Relationship Id="rId86" Type="http://schemas.openxmlformats.org/officeDocument/2006/relationships/font" Target="fonts/RobotoLight-italic.fntdata"/><Relationship Id="rId85" Type="http://schemas.openxmlformats.org/officeDocument/2006/relationships/font" Target="fonts/RobotoLight-bold.fntdata"/><Relationship Id="rId88" Type="http://schemas.openxmlformats.org/officeDocument/2006/relationships/font" Target="fonts/RobotoMono-regular.fntdata"/><Relationship Id="rId87" Type="http://schemas.openxmlformats.org/officeDocument/2006/relationships/font" Target="fonts/RobotoLight-boldItalic.fntdata"/><Relationship Id="rId89" Type="http://schemas.openxmlformats.org/officeDocument/2006/relationships/font" Target="fonts/RobotoMono-bold.fntdata"/><Relationship Id="rId80" Type="http://schemas.openxmlformats.org/officeDocument/2006/relationships/font" Target="fonts/GoogleSansMedium-italic.fntdata"/><Relationship Id="rId82" Type="http://schemas.openxmlformats.org/officeDocument/2006/relationships/font" Target="fonts/Tahoma-regular.fntdata"/><Relationship Id="rId81" Type="http://schemas.openxmlformats.org/officeDocument/2006/relationships/font" Target="fonts/GoogleSansMedium-boldItalic.fntdata"/><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font" Target="fonts/ProximaNova-boldItalic.fntdata"/><Relationship Id="rId72" Type="http://schemas.openxmlformats.org/officeDocument/2006/relationships/font" Target="fonts/ProximaNova-italic.fntdata"/><Relationship Id="rId75" Type="http://schemas.openxmlformats.org/officeDocument/2006/relationships/font" Target="fonts/GoogleSans-bold.fntdata"/><Relationship Id="rId74" Type="http://schemas.openxmlformats.org/officeDocument/2006/relationships/font" Target="fonts/GoogleSans-regular.fntdata"/><Relationship Id="rId77" Type="http://schemas.openxmlformats.org/officeDocument/2006/relationships/font" Target="fonts/GoogleSans-boldItalic.fntdata"/><Relationship Id="rId76" Type="http://schemas.openxmlformats.org/officeDocument/2006/relationships/font" Target="fonts/GoogleSans-italic.fntdata"/><Relationship Id="rId79" Type="http://schemas.openxmlformats.org/officeDocument/2006/relationships/font" Target="fonts/GoogleSansMedium-bold.fntdata"/><Relationship Id="rId78" Type="http://schemas.openxmlformats.org/officeDocument/2006/relationships/font" Target="fonts/GoogleSansMedium-regular.fntdata"/><Relationship Id="rId71" Type="http://schemas.openxmlformats.org/officeDocument/2006/relationships/font" Target="fonts/ProximaNova-bold.fntdata"/><Relationship Id="rId70" Type="http://schemas.openxmlformats.org/officeDocument/2006/relationships/font" Target="fonts/ProximaNova-regular.fntdata"/><Relationship Id="rId62" Type="http://schemas.openxmlformats.org/officeDocument/2006/relationships/slide" Target="slides/slide45.xml"/><Relationship Id="rId61" Type="http://schemas.openxmlformats.org/officeDocument/2006/relationships/slide" Target="slides/slide44.xml"/><Relationship Id="rId64" Type="http://schemas.openxmlformats.org/officeDocument/2006/relationships/slide" Target="slides/slide47.xml"/><Relationship Id="rId63" Type="http://schemas.openxmlformats.org/officeDocument/2006/relationships/slide" Target="slides/slide46.xml"/><Relationship Id="rId66" Type="http://schemas.openxmlformats.org/officeDocument/2006/relationships/font" Target="fonts/Roboto-regular.fntdata"/><Relationship Id="rId65" Type="http://schemas.openxmlformats.org/officeDocument/2006/relationships/slide" Target="slides/slide48.xml"/><Relationship Id="rId68" Type="http://schemas.openxmlformats.org/officeDocument/2006/relationships/font" Target="fonts/Roboto-italic.fntdata"/><Relationship Id="rId67" Type="http://schemas.openxmlformats.org/officeDocument/2006/relationships/font" Target="fonts/Roboto-bold.fntdata"/><Relationship Id="rId60" Type="http://schemas.openxmlformats.org/officeDocument/2006/relationships/slide" Target="slides/slide43.xml"/><Relationship Id="rId69" Type="http://schemas.openxmlformats.org/officeDocument/2006/relationships/font" Target="fonts/Roboto-boldItalic.fntdata"/><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55" Type="http://schemas.openxmlformats.org/officeDocument/2006/relationships/slide" Target="slides/slide38.xml"/><Relationship Id="rId54" Type="http://schemas.openxmlformats.org/officeDocument/2006/relationships/slide" Target="slides/slide37.xml"/><Relationship Id="rId57" Type="http://schemas.openxmlformats.org/officeDocument/2006/relationships/slide" Target="slides/slide40.xml"/><Relationship Id="rId56" Type="http://schemas.openxmlformats.org/officeDocument/2006/relationships/slide" Target="slides/slide39.xml"/><Relationship Id="rId59" Type="http://schemas.openxmlformats.org/officeDocument/2006/relationships/slide" Target="slides/slide42.xml"/><Relationship Id="rId58"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eamstime.com/elterms.php#royaltyfree" TargetMode="External"/><Relationship Id="rId3" Type="http://schemas.openxmlformats.org/officeDocument/2006/relationships/hyperlink" Target="https://www.dreamstime.com/royalty-free-stock-image-caveman-image7124416" TargetMode="External"/><Relationship Id="rId4" Type="http://schemas.openxmlformats.org/officeDocument/2006/relationships/hyperlink" Target="https://www.dreamstime.com/royalty-free-stock-image-caveman-image7124416" TargetMode="External"/><Relationship Id="rId5" Type="http://schemas.openxmlformats.org/officeDocument/2006/relationships/hyperlink" Target="https://www.dreamstime.com/royalty-free-stock-images-caveman-wheel-image7126579" TargetMode="External"/><Relationship Id="rId6" Type="http://schemas.openxmlformats.org/officeDocument/2006/relationships/hyperlink" Target="https://www.dreamstime.com/royalty-free-stock-images-caveman-wheel-image7126579"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0" name="Shape 7140"/>
        <p:cNvGrpSpPr/>
        <p:nvPr/>
      </p:nvGrpSpPr>
      <p:grpSpPr>
        <a:xfrm>
          <a:off x="0" y="0"/>
          <a:ext cx="0" cy="0"/>
          <a:chOff x="0" y="0"/>
          <a:chExt cx="0" cy="0"/>
        </a:xfrm>
      </p:grpSpPr>
      <p:sp>
        <p:nvSpPr>
          <p:cNvPr id="7141" name="Google Shape;7141;g7167dab5d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2" name="Google Shape;7142;g7167dab5d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8" name="Shape 7338"/>
        <p:cNvGrpSpPr/>
        <p:nvPr/>
      </p:nvGrpSpPr>
      <p:grpSpPr>
        <a:xfrm>
          <a:off x="0" y="0"/>
          <a:ext cx="0" cy="0"/>
          <a:chOff x="0" y="0"/>
          <a:chExt cx="0" cy="0"/>
        </a:xfrm>
      </p:grpSpPr>
      <p:sp>
        <p:nvSpPr>
          <p:cNvPr id="7339" name="Google Shape;7339;g4b0af3364f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0" name="Google Shape;7340;g4b0af3364f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4" name="Shape 7344"/>
        <p:cNvGrpSpPr/>
        <p:nvPr/>
      </p:nvGrpSpPr>
      <p:grpSpPr>
        <a:xfrm>
          <a:off x="0" y="0"/>
          <a:ext cx="0" cy="0"/>
          <a:chOff x="0" y="0"/>
          <a:chExt cx="0" cy="0"/>
        </a:xfrm>
      </p:grpSpPr>
      <p:sp>
        <p:nvSpPr>
          <p:cNvPr id="7345" name="Google Shape;7345;g4b0af3364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6" name="Google Shape;7346;g4b0af3364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0" name="Shape 7350"/>
        <p:cNvGrpSpPr/>
        <p:nvPr/>
      </p:nvGrpSpPr>
      <p:grpSpPr>
        <a:xfrm>
          <a:off x="0" y="0"/>
          <a:ext cx="0" cy="0"/>
          <a:chOff x="0" y="0"/>
          <a:chExt cx="0" cy="0"/>
        </a:xfrm>
      </p:grpSpPr>
      <p:sp>
        <p:nvSpPr>
          <p:cNvPr id="7351" name="Google Shape;7351;g71ed315019_0_7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2" name="Google Shape;7352;g71ed315019_0_7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0" name="Shape 7370"/>
        <p:cNvGrpSpPr/>
        <p:nvPr/>
      </p:nvGrpSpPr>
      <p:grpSpPr>
        <a:xfrm>
          <a:off x="0" y="0"/>
          <a:ext cx="0" cy="0"/>
          <a:chOff x="0" y="0"/>
          <a:chExt cx="0" cy="0"/>
        </a:xfrm>
      </p:grpSpPr>
      <p:sp>
        <p:nvSpPr>
          <p:cNvPr id="7371" name="Google Shape;7371;gce3dff98ff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2" name="Google Shape;7372;gce3dff98ff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6" name="Shape 7396"/>
        <p:cNvGrpSpPr/>
        <p:nvPr/>
      </p:nvGrpSpPr>
      <p:grpSpPr>
        <a:xfrm>
          <a:off x="0" y="0"/>
          <a:ext cx="0" cy="0"/>
          <a:chOff x="0" y="0"/>
          <a:chExt cx="0" cy="0"/>
        </a:xfrm>
      </p:grpSpPr>
      <p:sp>
        <p:nvSpPr>
          <p:cNvPr id="7397" name="Google Shape;7397;g71ed315019_0_7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8" name="Google Shape;7398;g71ed315019_0_7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4" name="Shape 7404"/>
        <p:cNvGrpSpPr/>
        <p:nvPr/>
      </p:nvGrpSpPr>
      <p:grpSpPr>
        <a:xfrm>
          <a:off x="0" y="0"/>
          <a:ext cx="0" cy="0"/>
          <a:chOff x="0" y="0"/>
          <a:chExt cx="0" cy="0"/>
        </a:xfrm>
      </p:grpSpPr>
      <p:sp>
        <p:nvSpPr>
          <p:cNvPr id="7405" name="Google Shape;7405;g71ed315019_0_7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6" name="Google Shape;7406;g71ed315019_0_7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5" name="Shape 7415"/>
        <p:cNvGrpSpPr/>
        <p:nvPr/>
      </p:nvGrpSpPr>
      <p:grpSpPr>
        <a:xfrm>
          <a:off x="0" y="0"/>
          <a:ext cx="0" cy="0"/>
          <a:chOff x="0" y="0"/>
          <a:chExt cx="0" cy="0"/>
        </a:xfrm>
      </p:grpSpPr>
      <p:sp>
        <p:nvSpPr>
          <p:cNvPr id="7416" name="Google Shape;7416;g71ed315019_0_7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7" name="Google Shape;7417;g71ed315019_0_7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3" name="Shape 7433"/>
        <p:cNvGrpSpPr/>
        <p:nvPr/>
      </p:nvGrpSpPr>
      <p:grpSpPr>
        <a:xfrm>
          <a:off x="0" y="0"/>
          <a:ext cx="0" cy="0"/>
          <a:chOff x="0" y="0"/>
          <a:chExt cx="0" cy="0"/>
        </a:xfrm>
      </p:grpSpPr>
      <p:sp>
        <p:nvSpPr>
          <p:cNvPr id="7434" name="Google Shape;7434;g71ed315019_0_14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5" name="Google Shape;7435;g71ed315019_0_14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7" name="Shape 7447"/>
        <p:cNvGrpSpPr/>
        <p:nvPr/>
      </p:nvGrpSpPr>
      <p:grpSpPr>
        <a:xfrm>
          <a:off x="0" y="0"/>
          <a:ext cx="0" cy="0"/>
          <a:chOff x="0" y="0"/>
          <a:chExt cx="0" cy="0"/>
        </a:xfrm>
      </p:grpSpPr>
      <p:sp>
        <p:nvSpPr>
          <p:cNvPr id="7448" name="Google Shape;7448;gce3dff98ff_0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9" name="Google Shape;7449;gce3dff98ff_0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2" name="Shape 7462"/>
        <p:cNvGrpSpPr/>
        <p:nvPr/>
      </p:nvGrpSpPr>
      <p:grpSpPr>
        <a:xfrm>
          <a:off x="0" y="0"/>
          <a:ext cx="0" cy="0"/>
          <a:chOff x="0" y="0"/>
          <a:chExt cx="0" cy="0"/>
        </a:xfrm>
      </p:grpSpPr>
      <p:sp>
        <p:nvSpPr>
          <p:cNvPr id="7463" name="Google Shape;7463;gce3dff98ff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4" name="Google Shape;7464;gce3dff98ff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7" name="Shape 7147"/>
        <p:cNvGrpSpPr/>
        <p:nvPr/>
      </p:nvGrpSpPr>
      <p:grpSpPr>
        <a:xfrm>
          <a:off x="0" y="0"/>
          <a:ext cx="0" cy="0"/>
          <a:chOff x="0" y="0"/>
          <a:chExt cx="0" cy="0"/>
        </a:xfrm>
      </p:grpSpPr>
      <p:sp>
        <p:nvSpPr>
          <p:cNvPr id="7148" name="Google Shape;7148;gce3dff98f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9" name="Google Shape;7149;gce3dff98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0" name="Shape 7480"/>
        <p:cNvGrpSpPr/>
        <p:nvPr/>
      </p:nvGrpSpPr>
      <p:grpSpPr>
        <a:xfrm>
          <a:off x="0" y="0"/>
          <a:ext cx="0" cy="0"/>
          <a:chOff x="0" y="0"/>
          <a:chExt cx="0" cy="0"/>
        </a:xfrm>
      </p:grpSpPr>
      <p:sp>
        <p:nvSpPr>
          <p:cNvPr id="7481" name="Google Shape;7481;gce3dff98ff_0_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2" name="Google Shape;7482;gce3dff98ff_0_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1" name="Shape 7501"/>
        <p:cNvGrpSpPr/>
        <p:nvPr/>
      </p:nvGrpSpPr>
      <p:grpSpPr>
        <a:xfrm>
          <a:off x="0" y="0"/>
          <a:ext cx="0" cy="0"/>
          <a:chOff x="0" y="0"/>
          <a:chExt cx="0" cy="0"/>
        </a:xfrm>
      </p:grpSpPr>
      <p:sp>
        <p:nvSpPr>
          <p:cNvPr id="7502" name="Google Shape;7502;g71ed315019_0_7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3" name="Google Shape;7503;g71ed315019_0_7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6" name="Shape 7506"/>
        <p:cNvGrpSpPr/>
        <p:nvPr/>
      </p:nvGrpSpPr>
      <p:grpSpPr>
        <a:xfrm>
          <a:off x="0" y="0"/>
          <a:ext cx="0" cy="0"/>
          <a:chOff x="0" y="0"/>
          <a:chExt cx="0" cy="0"/>
        </a:xfrm>
      </p:grpSpPr>
      <p:sp>
        <p:nvSpPr>
          <p:cNvPr id="7507" name="Google Shape;7507;g71ed315019_0_7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8" name="Google Shape;7508;g71ed315019_0_7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7" name="Shape 7537"/>
        <p:cNvGrpSpPr/>
        <p:nvPr/>
      </p:nvGrpSpPr>
      <p:grpSpPr>
        <a:xfrm>
          <a:off x="0" y="0"/>
          <a:ext cx="0" cy="0"/>
          <a:chOff x="0" y="0"/>
          <a:chExt cx="0" cy="0"/>
        </a:xfrm>
      </p:grpSpPr>
      <p:sp>
        <p:nvSpPr>
          <p:cNvPr id="7538" name="Google Shape;7538;g71ed315019_0_14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9" name="Google Shape;7539;g71ed315019_0_14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3" name="Shape 7543"/>
        <p:cNvGrpSpPr/>
        <p:nvPr/>
      </p:nvGrpSpPr>
      <p:grpSpPr>
        <a:xfrm>
          <a:off x="0" y="0"/>
          <a:ext cx="0" cy="0"/>
          <a:chOff x="0" y="0"/>
          <a:chExt cx="0" cy="0"/>
        </a:xfrm>
      </p:grpSpPr>
      <p:sp>
        <p:nvSpPr>
          <p:cNvPr id="7544" name="Google Shape;7544;gce3dff98ff_0_2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5" name="Google Shape;7545;gce3dff98ff_0_2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2" name="Shape 7582"/>
        <p:cNvGrpSpPr/>
        <p:nvPr/>
      </p:nvGrpSpPr>
      <p:grpSpPr>
        <a:xfrm>
          <a:off x="0" y="0"/>
          <a:ext cx="0" cy="0"/>
          <a:chOff x="0" y="0"/>
          <a:chExt cx="0" cy="0"/>
        </a:xfrm>
      </p:grpSpPr>
      <p:sp>
        <p:nvSpPr>
          <p:cNvPr id="7583" name="Google Shape;7583;gce3dff98ff_0_2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4" name="Google Shape;7584;gce3dff98ff_0_2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3C4043"/>
              </a:buClr>
              <a:buSzPts val="1100"/>
              <a:buFont typeface="Arial"/>
              <a:buNone/>
            </a:pPr>
            <a:r>
              <a:rPr lang="en" sz="1000">
                <a:latin typeface="Google Sans"/>
                <a:ea typeface="Google Sans"/>
                <a:cs typeface="Google Sans"/>
                <a:sym typeface="Google Sans"/>
              </a:rPr>
              <a:t>What part does BigQuery play in Google’s smart analytics platform? It is Google Cloud’s highly scalable, enterprise data warehouse solution.</a:t>
            </a:r>
            <a:endParaRPr sz="1000">
              <a:latin typeface="Google Sans"/>
              <a:ea typeface="Google Sans"/>
              <a:cs typeface="Google Sans"/>
              <a:sym typeface="Google Sans"/>
            </a:endParaRPr>
          </a:p>
          <a:p>
            <a:pPr indent="0" lvl="0" marL="0" rtl="0" algn="l">
              <a:spcBef>
                <a:spcPts val="0"/>
              </a:spcBef>
              <a:spcAft>
                <a:spcPts val="0"/>
              </a:spcAft>
              <a:buClr>
                <a:srgbClr val="3C4043"/>
              </a:buClr>
              <a:buSzPts val="1100"/>
              <a:buFont typeface="Arial"/>
              <a:buNone/>
            </a:pPr>
            <a:r>
              <a:t/>
            </a:r>
            <a:endParaRPr sz="1000">
              <a:latin typeface="Google Sans"/>
              <a:ea typeface="Google Sans"/>
              <a:cs typeface="Google Sans"/>
              <a:sym typeface="Google Sans"/>
            </a:endParaRPr>
          </a:p>
          <a:p>
            <a:pPr indent="0" lvl="0" marL="0" rtl="0" algn="l">
              <a:spcBef>
                <a:spcPts val="0"/>
              </a:spcBef>
              <a:spcAft>
                <a:spcPts val="0"/>
              </a:spcAft>
              <a:buClr>
                <a:srgbClr val="3C4043"/>
              </a:buClr>
              <a:buSzPts val="1100"/>
              <a:buFont typeface="Arial"/>
              <a:buNone/>
            </a:pPr>
            <a:r>
              <a:rPr lang="en" sz="1000">
                <a:latin typeface="Google Sans"/>
                <a:ea typeface="Google Sans"/>
                <a:cs typeface="Google Sans"/>
                <a:sym typeface="Google Sans"/>
              </a:rPr>
              <a:t>BigQuery is fully managed and serverless, offers real-time insights from streaming data, has built-in ML out of the box, and has a high-speed in memory BI engine for faster reporting and analysis. BigQuery is designed to make data analysts and data scientists more productive and it is a secure offering that has data encryption by default to ensure data security. </a:t>
            </a:r>
            <a:endParaRPr sz="1000">
              <a:latin typeface="Google Sans"/>
              <a:ea typeface="Google Sans"/>
              <a:cs typeface="Google Sans"/>
              <a:sym typeface="Google Sans"/>
            </a:endParaRPr>
          </a:p>
          <a:p>
            <a:pPr indent="0" lvl="0" marL="0" rtl="0" algn="l">
              <a:spcBef>
                <a:spcPts val="0"/>
              </a:spcBef>
              <a:spcAft>
                <a:spcPts val="0"/>
              </a:spcAft>
              <a:buClr>
                <a:srgbClr val="3C4043"/>
              </a:buClr>
              <a:buSzPts val="1100"/>
              <a:buFont typeface="Arial"/>
              <a:buNone/>
            </a:pPr>
            <a:r>
              <a:t/>
            </a:r>
            <a:endParaRPr sz="1000">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sz="1000">
              <a:solidFill>
                <a:srgbClr val="3C4043"/>
              </a:solidFill>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3" name="Shape 7603"/>
        <p:cNvGrpSpPr/>
        <p:nvPr/>
      </p:nvGrpSpPr>
      <p:grpSpPr>
        <a:xfrm>
          <a:off x="0" y="0"/>
          <a:ext cx="0" cy="0"/>
          <a:chOff x="0" y="0"/>
          <a:chExt cx="0" cy="0"/>
        </a:xfrm>
      </p:grpSpPr>
      <p:sp>
        <p:nvSpPr>
          <p:cNvPr id="7604" name="Google Shape;7604;gce3dff98ff_0_2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5" name="Google Shape;7605;gce3dff98ff_0_2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2" name="Shape 7612"/>
        <p:cNvGrpSpPr/>
        <p:nvPr/>
      </p:nvGrpSpPr>
      <p:grpSpPr>
        <a:xfrm>
          <a:off x="0" y="0"/>
          <a:ext cx="0" cy="0"/>
          <a:chOff x="0" y="0"/>
          <a:chExt cx="0" cy="0"/>
        </a:xfrm>
      </p:grpSpPr>
      <p:sp>
        <p:nvSpPr>
          <p:cNvPr id="7613" name="Google Shape;7613;gce3dff98ff_0_2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4" name="Google Shape;7614;gce3dff98ff_0_2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1" name="Shape 7621"/>
        <p:cNvGrpSpPr/>
        <p:nvPr/>
      </p:nvGrpSpPr>
      <p:grpSpPr>
        <a:xfrm>
          <a:off x="0" y="0"/>
          <a:ext cx="0" cy="0"/>
          <a:chOff x="0" y="0"/>
          <a:chExt cx="0" cy="0"/>
        </a:xfrm>
      </p:grpSpPr>
      <p:sp>
        <p:nvSpPr>
          <p:cNvPr id="7622" name="Google Shape;7622;g71ed315019_0_14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3" name="Google Shape;7623;g71ed315019_0_14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7" name="Shape 7627"/>
        <p:cNvGrpSpPr/>
        <p:nvPr/>
      </p:nvGrpSpPr>
      <p:grpSpPr>
        <a:xfrm>
          <a:off x="0" y="0"/>
          <a:ext cx="0" cy="0"/>
          <a:chOff x="0" y="0"/>
          <a:chExt cx="0" cy="0"/>
        </a:xfrm>
      </p:grpSpPr>
      <p:sp>
        <p:nvSpPr>
          <p:cNvPr id="7628" name="Google Shape;7628;g71ed315019_0_15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9" name="Google Shape;7629;g71ed315019_0_15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7" name="Shape 7157"/>
        <p:cNvGrpSpPr/>
        <p:nvPr/>
      </p:nvGrpSpPr>
      <p:grpSpPr>
        <a:xfrm>
          <a:off x="0" y="0"/>
          <a:ext cx="0" cy="0"/>
          <a:chOff x="0" y="0"/>
          <a:chExt cx="0" cy="0"/>
        </a:xfrm>
      </p:grpSpPr>
      <p:sp>
        <p:nvSpPr>
          <p:cNvPr id="7158" name="Google Shape;7158;gce3dff98ff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9" name="Google Shape;7159;gce3dff98ff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highlight>
                  <a:srgbClr val="F7F7F7"/>
                </a:highlight>
              </a:rPr>
              <a:t>Google Cloud's AI provides modern machine learning services to inject AI into your business. Cloud AutoML for example provides developers a way to build models very quickly and with limited ML experience. Cloud ML Engine provides data scientists the ability to train efficiently models and enable them to spend time optimizing rather than waiting.</a:t>
            </a:r>
            <a:endParaRPr sz="2800">
              <a:highlight>
                <a:srgbClr val="F7F7F7"/>
              </a:highlight>
            </a:endParaRPr>
          </a:p>
          <a:p>
            <a:pPr indent="0" lvl="0" marL="0" rtl="0" algn="l">
              <a:spcBef>
                <a:spcPts val="1000"/>
              </a:spcBef>
              <a:spcAft>
                <a:spcPts val="0"/>
              </a:spcAft>
              <a:buClr>
                <a:schemeClr val="dk1"/>
              </a:buClr>
              <a:buSzPts val="1100"/>
              <a:buFont typeface="Arial"/>
              <a:buNone/>
            </a:pPr>
            <a:r>
              <a:rPr lang="en" sz="2800">
                <a:highlight>
                  <a:srgbClr val="F7F7F7"/>
                </a:highlight>
              </a:rPr>
              <a:t>But intelligence is not just in the Cloud, our customers have come to use with use cases where Cloud is not an option. Either because there is no connectivity, or the latency requirements are too high or the costs are prohibitive. </a:t>
            </a:r>
            <a:endParaRPr sz="2800">
              <a:highlight>
                <a:srgbClr val="F7F7F7"/>
              </a:highlight>
            </a:endParaRPr>
          </a:p>
          <a:p>
            <a:pPr indent="0" lvl="0" marL="0" rtl="0" algn="l">
              <a:spcBef>
                <a:spcPts val="1000"/>
              </a:spcBef>
              <a:spcAft>
                <a:spcPts val="0"/>
              </a:spcAft>
              <a:buClr>
                <a:schemeClr val="dk1"/>
              </a:buClr>
              <a:buSzPts val="1100"/>
              <a:buFont typeface="Arial"/>
              <a:buNone/>
            </a:pPr>
            <a:r>
              <a:rPr lang="en" sz="2800">
                <a:highlight>
                  <a:srgbClr val="F7F7F7"/>
                </a:highlight>
              </a:rPr>
              <a:t>This is particularly true with </a:t>
            </a:r>
            <a:r>
              <a:rPr lang="en" sz="2800">
                <a:solidFill>
                  <a:schemeClr val="dk1"/>
                </a:solidFill>
                <a:latin typeface="Google Sans"/>
                <a:ea typeface="Google Sans"/>
                <a:cs typeface="Google Sans"/>
                <a:sym typeface="Google Sans"/>
              </a:rPr>
              <a:t>image recognition, collision detection, anomaly detection, and voice recognition.</a:t>
            </a:r>
            <a:endParaRPr sz="2800">
              <a:solidFill>
                <a:schemeClr val="dk1"/>
              </a:solidFill>
              <a:latin typeface="Google Sans"/>
              <a:ea typeface="Google Sans"/>
              <a:cs typeface="Google Sans"/>
              <a:sym typeface="Google Sans"/>
            </a:endParaRPr>
          </a:p>
          <a:p>
            <a:pPr indent="0" lvl="0" marL="0" rtl="0" algn="l">
              <a:spcBef>
                <a:spcPts val="1000"/>
              </a:spcBef>
              <a:spcAft>
                <a:spcPts val="1000"/>
              </a:spcAft>
              <a:buClr>
                <a:schemeClr val="dk1"/>
              </a:buClr>
              <a:buSzPts val="1100"/>
              <a:buFont typeface="Arial"/>
              <a:buNone/>
            </a:pPr>
            <a:r>
              <a:t/>
            </a:r>
            <a:endParaRPr sz="2800">
              <a:solidFill>
                <a:schemeClr val="dk1"/>
              </a:solidFill>
              <a:latin typeface="Google Sans"/>
              <a:ea typeface="Google Sans"/>
              <a:cs typeface="Google Sans"/>
              <a:sym typeface="Google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4" name="Shape 7634"/>
        <p:cNvGrpSpPr/>
        <p:nvPr/>
      </p:nvGrpSpPr>
      <p:grpSpPr>
        <a:xfrm>
          <a:off x="0" y="0"/>
          <a:ext cx="0" cy="0"/>
          <a:chOff x="0" y="0"/>
          <a:chExt cx="0" cy="0"/>
        </a:xfrm>
      </p:grpSpPr>
      <p:sp>
        <p:nvSpPr>
          <p:cNvPr id="7635" name="Google Shape;7635;g71ed315019_0_15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6" name="Google Shape;7636;g71ed315019_0_15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Images licensed from Dreamstime under a "Royalty Free" license:  </a:t>
            </a:r>
            <a:r>
              <a:rPr lang="en" u="sng">
                <a:solidFill>
                  <a:schemeClr val="hlink"/>
                </a:solidFill>
                <a:hlinkClick r:id="rId2"/>
              </a:rPr>
              <a:t>https://www.dreamstime.com/elterms.php#royaltyfree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950" u="sng">
                <a:solidFill>
                  <a:srgbClr val="1155CC"/>
                </a:solidFill>
                <a:highlight>
                  <a:srgbClr val="FFFFFF"/>
                </a:highlight>
                <a:hlinkClick r:id="rId3">
                  <a:extLst>
                    <a:ext uri="{A12FA001-AC4F-418D-AE19-62706E023703}">
                      <ahyp:hlinkClr val="tx"/>
                    </a:ext>
                  </a:extLst>
                </a:hlinkClick>
              </a:rPr>
              <a:t>https://www.dreamstime.com/royalty-free-stock-image-caveman-image7124416</a:t>
            </a:r>
            <a:endParaRPr sz="950" u="sng">
              <a:solidFill>
                <a:srgbClr val="1155CC"/>
              </a:solidFill>
              <a:highlight>
                <a:srgbClr val="FFFFFF"/>
              </a:highlight>
              <a:hlinkClick r:id="rId4">
                <a:extLst>
                  <a:ext uri="{A12FA001-AC4F-418D-AE19-62706E023703}">
                    <ahyp:hlinkClr val="tx"/>
                  </a:ext>
                </a:extLst>
              </a:hlinkClick>
            </a:endParaRPr>
          </a:p>
          <a:p>
            <a:pPr indent="0" lvl="0" marL="0" rtl="0" algn="l">
              <a:spcBef>
                <a:spcPts val="0"/>
              </a:spcBef>
              <a:spcAft>
                <a:spcPts val="0"/>
              </a:spcAft>
              <a:buClr>
                <a:schemeClr val="dk1"/>
              </a:buClr>
              <a:buSzPts val="1100"/>
              <a:buFont typeface="Arial"/>
              <a:buNone/>
            </a:pPr>
            <a:r>
              <a:rPr lang="en" sz="950" u="sng">
                <a:solidFill>
                  <a:srgbClr val="1155CC"/>
                </a:solidFill>
                <a:highlight>
                  <a:srgbClr val="FFFFFF"/>
                </a:highlight>
                <a:hlinkClick r:id="rId5">
                  <a:extLst>
                    <a:ext uri="{A12FA001-AC4F-418D-AE19-62706E023703}">
                      <ahyp:hlinkClr val="tx"/>
                    </a:ext>
                  </a:extLst>
                </a:hlinkClick>
              </a:rPr>
              <a:t>https://www.dreamstime.com/royalty-free-stock-images-caveman-wheel-image7126579</a:t>
            </a:r>
            <a:endParaRPr sz="950" u="sng">
              <a:solidFill>
                <a:srgbClr val="1155CC"/>
              </a:solidFill>
              <a:highlight>
                <a:srgbClr val="FFFFFF"/>
              </a:highlight>
              <a:hlinkClick r:id="rId6">
                <a:extLst>
                  <a:ext uri="{A12FA001-AC4F-418D-AE19-62706E023703}">
                    <ahyp:hlinkClr val="tx"/>
                  </a:ext>
                </a:extLst>
              </a:hlinkClick>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Approval granted by jcdonaldson@google.com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0" name="Shape 7640"/>
        <p:cNvGrpSpPr/>
        <p:nvPr/>
      </p:nvGrpSpPr>
      <p:grpSpPr>
        <a:xfrm>
          <a:off x="0" y="0"/>
          <a:ext cx="0" cy="0"/>
          <a:chOff x="0" y="0"/>
          <a:chExt cx="0" cy="0"/>
        </a:xfrm>
      </p:grpSpPr>
      <p:sp>
        <p:nvSpPr>
          <p:cNvPr id="7641" name="Google Shape;7641;g71ed315019_0_15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2" name="Google Shape;7642;g71ed315019_0_15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0" name="Shape 7650"/>
        <p:cNvGrpSpPr/>
        <p:nvPr/>
      </p:nvGrpSpPr>
      <p:grpSpPr>
        <a:xfrm>
          <a:off x="0" y="0"/>
          <a:ext cx="0" cy="0"/>
          <a:chOff x="0" y="0"/>
          <a:chExt cx="0" cy="0"/>
        </a:xfrm>
      </p:grpSpPr>
      <p:sp>
        <p:nvSpPr>
          <p:cNvPr id="7651" name="Google Shape;7651;g71ed315019_0_14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2" name="Google Shape;7652;g71ed315019_0_14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5" name="Shape 7655"/>
        <p:cNvGrpSpPr/>
        <p:nvPr/>
      </p:nvGrpSpPr>
      <p:grpSpPr>
        <a:xfrm>
          <a:off x="0" y="0"/>
          <a:ext cx="0" cy="0"/>
          <a:chOff x="0" y="0"/>
          <a:chExt cx="0" cy="0"/>
        </a:xfrm>
      </p:grpSpPr>
      <p:sp>
        <p:nvSpPr>
          <p:cNvPr id="7656" name="Google Shape;7656;g71ed315019_0_14579:notes"/>
          <p:cNvSpPr/>
          <p:nvPr>
            <p:ph idx="2" type="sldImg"/>
          </p:nvPr>
        </p:nvSpPr>
        <p:spPr>
          <a:xfrm>
            <a:off x="397565" y="685488"/>
            <a:ext cx="6061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7" name="Google Shape;7657;g71ed315019_0_14579:notes"/>
          <p:cNvSpPr txBox="1"/>
          <p:nvPr>
            <p:ph idx="1" type="body"/>
          </p:nvPr>
        </p:nvSpPr>
        <p:spPr>
          <a:xfrm>
            <a:off x="685799" y="4343399"/>
            <a:ext cx="5486400" cy="4114800"/>
          </a:xfrm>
          <a:prstGeom prst="rect">
            <a:avLst/>
          </a:prstGeom>
          <a:noFill/>
          <a:ln>
            <a:noFill/>
          </a:ln>
        </p:spPr>
        <p:txBody>
          <a:bodyPr anchorCtr="0" anchor="ctr" bIns="89600" lIns="89600" spcFirstLastPara="1" rIns="89600" wrap="square" tIns="896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7658" name="Google Shape;7658;g71ed315019_0_14579:notes"/>
          <p:cNvSpPr txBox="1"/>
          <p:nvPr>
            <p:ph idx="12" type="sldNum"/>
          </p:nvPr>
        </p:nvSpPr>
        <p:spPr>
          <a:xfrm>
            <a:off x="3884612" y="8685214"/>
            <a:ext cx="2971800" cy="457200"/>
          </a:xfrm>
          <a:prstGeom prst="rect">
            <a:avLst/>
          </a:prstGeom>
          <a:noFill/>
          <a:ln>
            <a:noFill/>
          </a:ln>
        </p:spPr>
        <p:txBody>
          <a:bodyPr anchorCtr="0" anchor="b" bIns="89600" lIns="89600" spcFirstLastPara="1" rIns="89600" wrap="square" tIns="896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1" marL="4445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2" marL="9017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3" marL="1346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4" marL="17907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5" marL="2235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6" marL="2692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7" marL="31369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8" marL="3581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1" name="Shape 7661"/>
        <p:cNvGrpSpPr/>
        <p:nvPr/>
      </p:nvGrpSpPr>
      <p:grpSpPr>
        <a:xfrm>
          <a:off x="0" y="0"/>
          <a:ext cx="0" cy="0"/>
          <a:chOff x="0" y="0"/>
          <a:chExt cx="0" cy="0"/>
        </a:xfrm>
      </p:grpSpPr>
      <p:sp>
        <p:nvSpPr>
          <p:cNvPr id="7662" name="Google Shape;7662;g71ed315019_0_14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3" name="Google Shape;7663;g71ed315019_0_14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7" name="Shape 7667"/>
        <p:cNvGrpSpPr/>
        <p:nvPr/>
      </p:nvGrpSpPr>
      <p:grpSpPr>
        <a:xfrm>
          <a:off x="0" y="0"/>
          <a:ext cx="0" cy="0"/>
          <a:chOff x="0" y="0"/>
          <a:chExt cx="0" cy="0"/>
        </a:xfrm>
      </p:grpSpPr>
      <p:sp>
        <p:nvSpPr>
          <p:cNvPr id="7668" name="Google Shape;7668;gce3dff98ff_0_4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9" name="Google Shape;7669;gce3dff98ff_0_4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Interior slide with large text over white</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3" name="Shape 7673"/>
        <p:cNvGrpSpPr/>
        <p:nvPr/>
      </p:nvGrpSpPr>
      <p:grpSpPr>
        <a:xfrm>
          <a:off x="0" y="0"/>
          <a:ext cx="0" cy="0"/>
          <a:chOff x="0" y="0"/>
          <a:chExt cx="0" cy="0"/>
        </a:xfrm>
      </p:grpSpPr>
      <p:sp>
        <p:nvSpPr>
          <p:cNvPr id="7674" name="Google Shape;7674;gce3dff98ff_0_5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5" name="Google Shape;7675;gce3dff98ff_0_5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Interior slide with large text over white</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3" name="Shape 7683"/>
        <p:cNvGrpSpPr/>
        <p:nvPr/>
      </p:nvGrpSpPr>
      <p:grpSpPr>
        <a:xfrm>
          <a:off x="0" y="0"/>
          <a:ext cx="0" cy="0"/>
          <a:chOff x="0" y="0"/>
          <a:chExt cx="0" cy="0"/>
        </a:xfrm>
      </p:grpSpPr>
      <p:sp>
        <p:nvSpPr>
          <p:cNvPr id="7684" name="Google Shape;7684;gce3dff98ff_0_5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5" name="Google Shape;7685;gce3dff98ff_0_5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Switch to demo</a:t>
            </a:r>
            <a:r>
              <a:rPr lang="en"/>
              <a:t>. Walkthrough doc is here: https://docs.google.com/document/d/1TuBlbheGuRrXqdiFvon8biFb_F9dbNO6KviX1fPAllA/edit</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2" name="Shape 7712"/>
        <p:cNvGrpSpPr/>
        <p:nvPr/>
      </p:nvGrpSpPr>
      <p:grpSpPr>
        <a:xfrm>
          <a:off x="0" y="0"/>
          <a:ext cx="0" cy="0"/>
          <a:chOff x="0" y="0"/>
          <a:chExt cx="0" cy="0"/>
        </a:xfrm>
      </p:grpSpPr>
      <p:sp>
        <p:nvSpPr>
          <p:cNvPr id="7713" name="Google Shape;7713;gce3dff98ff_0_5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4" name="Google Shape;7714;gce3dff98ff_0_5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0" name="Shape 7760"/>
        <p:cNvGrpSpPr/>
        <p:nvPr/>
      </p:nvGrpSpPr>
      <p:grpSpPr>
        <a:xfrm>
          <a:off x="0" y="0"/>
          <a:ext cx="0" cy="0"/>
          <a:chOff x="0" y="0"/>
          <a:chExt cx="0" cy="0"/>
        </a:xfrm>
      </p:grpSpPr>
      <p:sp>
        <p:nvSpPr>
          <p:cNvPr id="7761" name="Google Shape;7761;gce3dff98ff_0_5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2" name="Google Shape;7762;gce3dff98ff_0_5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But the challenge is that especially as the number and complexity of your input columns increases, you hit a combinatorial explosion in things you need to worry about</a:t>
            </a:r>
            <a:endParaRPr/>
          </a:p>
          <a:p>
            <a:pPr indent="-298450" lvl="0" marL="457200" rtl="0" algn="l">
              <a:spcBef>
                <a:spcPts val="0"/>
              </a:spcBef>
              <a:spcAft>
                <a:spcPts val="0"/>
              </a:spcAft>
              <a:buSzPts val="1100"/>
              <a:buChar char="●"/>
            </a:pPr>
            <a:r>
              <a:rPr lang="en"/>
              <a:t>Whenever you hit any snags, you basically need to restart, and this could happen even 10s of times for harder datasets</a:t>
            </a:r>
            <a:endParaRPr/>
          </a:p>
          <a:p>
            <a:pPr indent="-298450" lvl="0" marL="457200" rtl="0" algn="l">
              <a:spcBef>
                <a:spcPts val="0"/>
              </a:spcBef>
              <a:spcAft>
                <a:spcPts val="0"/>
              </a:spcAft>
              <a:buSzPts val="1100"/>
              <a:buChar char="●"/>
            </a:pPr>
            <a:r>
              <a:rPr lang="en"/>
              <a:t>Entire process can take months potentially dooming ML projects altogether as executive sponsors lose interest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0" name="Shape 7260"/>
        <p:cNvGrpSpPr/>
        <p:nvPr/>
      </p:nvGrpSpPr>
      <p:grpSpPr>
        <a:xfrm>
          <a:off x="0" y="0"/>
          <a:ext cx="0" cy="0"/>
          <a:chOff x="0" y="0"/>
          <a:chExt cx="0" cy="0"/>
        </a:xfrm>
      </p:grpSpPr>
      <p:sp>
        <p:nvSpPr>
          <p:cNvPr id="7261" name="Google Shape;7261;gce3dff98ff_0_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2" name="Google Shape;7262;gce3dff98ff_0_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3" name="Shape 7793"/>
        <p:cNvGrpSpPr/>
        <p:nvPr/>
      </p:nvGrpSpPr>
      <p:grpSpPr>
        <a:xfrm>
          <a:off x="0" y="0"/>
          <a:ext cx="0" cy="0"/>
          <a:chOff x="0" y="0"/>
          <a:chExt cx="0" cy="0"/>
        </a:xfrm>
      </p:grpSpPr>
      <p:sp>
        <p:nvSpPr>
          <p:cNvPr id="7794" name="Google Shape;7794;gce3dff98ff_0_5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5" name="Google Shape;7795;gce3dff98ff_0_5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way the product works is we provide a graphical, codeless interface guiding users through the end to end ML lifecycle</a:t>
            </a:r>
            <a:endParaRPr/>
          </a:p>
          <a:p>
            <a:pPr indent="-298450" lvl="0" marL="457200" rtl="0" algn="l">
              <a:spcBef>
                <a:spcPts val="0"/>
              </a:spcBef>
              <a:spcAft>
                <a:spcPts val="0"/>
              </a:spcAft>
              <a:buSzPts val="1100"/>
              <a:buChar char="●"/>
            </a:pPr>
            <a:r>
              <a:rPr lang="en"/>
              <a:t>With significant automation, as well as guardrails at each step</a:t>
            </a:r>
            <a:endParaRPr/>
          </a:p>
          <a:p>
            <a:pPr indent="-298450" lvl="0" marL="457200" rtl="0" algn="l">
              <a:spcBef>
                <a:spcPts val="0"/>
              </a:spcBef>
              <a:spcAft>
                <a:spcPts val="0"/>
              </a:spcAft>
              <a:buSzPts val="1100"/>
              <a:buChar char="●"/>
            </a:pPr>
            <a:r>
              <a:rPr lang="en"/>
              <a:t>Helping you easily define your data schema and target, analyze your input features in feature statistics dashboard, automatically train your model including automated feature engineering, model selection and hyperparameter tuning; evaluate your model behavior before deploying to production, and then deploying your model in one click</a:t>
            </a:r>
            <a:endParaRPr/>
          </a:p>
          <a:p>
            <a:pPr indent="-298450" lvl="0" marL="457200" rtl="0" algn="l">
              <a:spcBef>
                <a:spcPts val="0"/>
              </a:spcBef>
              <a:spcAft>
                <a:spcPts val="0"/>
              </a:spcAft>
              <a:buSzPts val="1100"/>
              <a:buChar char="●"/>
            </a:pPr>
            <a:r>
              <a:rPr lang="en"/>
              <a:t>Through this, we can help you ensure that what used to take months can now take weeks or even days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0" name="Shape 7830"/>
        <p:cNvGrpSpPr/>
        <p:nvPr/>
      </p:nvGrpSpPr>
      <p:grpSpPr>
        <a:xfrm>
          <a:off x="0" y="0"/>
          <a:ext cx="0" cy="0"/>
          <a:chOff x="0" y="0"/>
          <a:chExt cx="0" cy="0"/>
        </a:xfrm>
      </p:grpSpPr>
      <p:sp>
        <p:nvSpPr>
          <p:cNvPr id="7831" name="Google Shape;7831;gce3dff98ff_0_5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2" name="Google Shape;7832;gce3dff98ff_0_5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the data input side, we worked hard to ensure Tables can handle data as found in the wild</a:t>
            </a:r>
            <a:endParaRPr/>
          </a:p>
          <a:p>
            <a:pPr indent="-298450" lvl="0" marL="457200" rtl="0" algn="l">
              <a:spcBef>
                <a:spcPts val="0"/>
              </a:spcBef>
              <a:spcAft>
                <a:spcPts val="0"/>
              </a:spcAft>
              <a:buSzPts val="1100"/>
              <a:buChar char="●"/>
            </a:pPr>
            <a:r>
              <a:rPr lang="en"/>
              <a:t>Automated feature engineering for major data primitives</a:t>
            </a:r>
            <a:endParaRPr/>
          </a:p>
          <a:p>
            <a:pPr indent="-298450" lvl="1" marL="914400" rtl="0" algn="l">
              <a:spcBef>
                <a:spcPts val="0"/>
              </a:spcBef>
              <a:spcAft>
                <a:spcPts val="0"/>
              </a:spcAft>
              <a:buSzPts val="1100"/>
              <a:buChar char="○"/>
            </a:pPr>
            <a:r>
              <a:rPr lang="en"/>
              <a:t>Whatever you can ingest into BigQuery</a:t>
            </a:r>
            <a:endParaRPr/>
          </a:p>
          <a:p>
            <a:pPr indent="-298450" lvl="0" marL="457200" rtl="0" algn="l">
              <a:spcBef>
                <a:spcPts val="0"/>
              </a:spcBef>
              <a:spcAft>
                <a:spcPts val="0"/>
              </a:spcAft>
              <a:buSzPts val="1100"/>
              <a:buChar char="●"/>
            </a:pPr>
            <a:r>
              <a:rPr lang="en"/>
              <a:t>Resilient to and provide guardrails for common data issues</a:t>
            </a:r>
            <a:endParaRPr sz="10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8" name="Shape 7908"/>
        <p:cNvGrpSpPr/>
        <p:nvPr/>
      </p:nvGrpSpPr>
      <p:grpSpPr>
        <a:xfrm>
          <a:off x="0" y="0"/>
          <a:ext cx="0" cy="0"/>
          <a:chOff x="0" y="0"/>
          <a:chExt cx="0" cy="0"/>
        </a:xfrm>
      </p:grpSpPr>
      <p:sp>
        <p:nvSpPr>
          <p:cNvPr id="7909" name="Google Shape;7909;gce3dff98ff_0_8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0" name="Google Shape;7910;gce3dff98ff_0_8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4" name="Shape 7914"/>
        <p:cNvGrpSpPr/>
        <p:nvPr/>
      </p:nvGrpSpPr>
      <p:grpSpPr>
        <a:xfrm>
          <a:off x="0" y="0"/>
          <a:ext cx="0" cy="0"/>
          <a:chOff x="0" y="0"/>
          <a:chExt cx="0" cy="0"/>
        </a:xfrm>
      </p:grpSpPr>
      <p:sp>
        <p:nvSpPr>
          <p:cNvPr id="7915" name="Google Shape;7915;gce3dff98ff_0_76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16" name="Google Shape;7916;gce3dff98ff_0_7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3C4043"/>
              </a:buClr>
              <a:buSzPts val="1100"/>
              <a:buChar char="●"/>
            </a:pPr>
            <a:r>
              <a:rPr lang="en">
                <a:solidFill>
                  <a:srgbClr val="3C4043"/>
                </a:solidFill>
              </a:rPr>
              <a:t>The way the product works is we provide a graphical, codeless interface guiding users through the end to end ML lifecycle</a:t>
            </a:r>
            <a:endParaRPr>
              <a:solidFill>
                <a:srgbClr val="3C4043"/>
              </a:solidFill>
            </a:endParaRPr>
          </a:p>
          <a:p>
            <a:pPr indent="-298450" lvl="0" marL="457200" rtl="0" algn="l">
              <a:spcBef>
                <a:spcPts val="0"/>
              </a:spcBef>
              <a:spcAft>
                <a:spcPts val="0"/>
              </a:spcAft>
              <a:buClr>
                <a:srgbClr val="3C4043"/>
              </a:buClr>
              <a:buSzPts val="1100"/>
              <a:buChar char="●"/>
            </a:pPr>
            <a:r>
              <a:rPr lang="en">
                <a:solidFill>
                  <a:srgbClr val="3C4043"/>
                </a:solidFill>
              </a:rPr>
              <a:t>With significant automation, as well as guardrails at each step</a:t>
            </a:r>
            <a:endParaRPr>
              <a:solidFill>
                <a:srgbClr val="3C4043"/>
              </a:solidFill>
            </a:endParaRPr>
          </a:p>
          <a:p>
            <a:pPr indent="-298450" lvl="0" marL="457200" rtl="0" algn="l">
              <a:spcBef>
                <a:spcPts val="0"/>
              </a:spcBef>
              <a:spcAft>
                <a:spcPts val="0"/>
              </a:spcAft>
              <a:buClr>
                <a:srgbClr val="3C4043"/>
              </a:buClr>
              <a:buSzPts val="1100"/>
              <a:buChar char="●"/>
            </a:pPr>
            <a:r>
              <a:rPr lang="en">
                <a:solidFill>
                  <a:srgbClr val="3C4043"/>
                </a:solidFill>
              </a:rPr>
              <a:t>Helping you easily define your data schema and target, analyze your input features in feature statistics dashboard, automatically train your model including automated feature engineering, model selection and hyperparameter tuning; evaluate your model behavior before deploying to production, and then deploying your model in one click</a:t>
            </a:r>
            <a:endParaRPr>
              <a:solidFill>
                <a:srgbClr val="3C4043"/>
              </a:solidFill>
            </a:endParaRPr>
          </a:p>
          <a:p>
            <a:pPr indent="-298450" lvl="0" marL="457200" rtl="0" algn="l">
              <a:spcBef>
                <a:spcPts val="0"/>
              </a:spcBef>
              <a:spcAft>
                <a:spcPts val="0"/>
              </a:spcAft>
              <a:buClr>
                <a:srgbClr val="3C4043"/>
              </a:buClr>
              <a:buSzPts val="1100"/>
              <a:buChar char="●"/>
            </a:pPr>
            <a:r>
              <a:rPr lang="en">
                <a:solidFill>
                  <a:srgbClr val="3C4043"/>
                </a:solidFill>
              </a:rPr>
              <a:t>Through this, we can help you ensure that what used to take months can now take weeks or even days</a:t>
            </a:r>
            <a:endParaRPr>
              <a:solidFill>
                <a:srgbClr val="3C4043"/>
              </a:solidFill>
            </a:endParaRPr>
          </a:p>
          <a:p>
            <a:pPr indent="-298450" lvl="0" marL="457200" rtl="0" algn="l">
              <a:spcBef>
                <a:spcPts val="0"/>
              </a:spcBef>
              <a:spcAft>
                <a:spcPts val="0"/>
              </a:spcAft>
              <a:buClr>
                <a:srgbClr val="3C4043"/>
              </a:buClr>
              <a:buSzPts val="1100"/>
              <a:buChar char="●"/>
            </a:pPr>
            <a:r>
              <a:rPr lang="en">
                <a:solidFill>
                  <a:srgbClr val="3C4043"/>
                </a:solidFill>
              </a:rPr>
              <a:t>Next we automatically search through Google’s model zoo to find the best model for you</a:t>
            </a:r>
            <a:endParaRPr>
              <a:solidFill>
                <a:srgbClr val="3C4043"/>
              </a:solidFill>
            </a:endParaRPr>
          </a:p>
          <a:p>
            <a:pPr indent="-298450" lvl="0" marL="457200" rtl="0" algn="l">
              <a:spcBef>
                <a:spcPts val="0"/>
              </a:spcBef>
              <a:spcAft>
                <a:spcPts val="0"/>
              </a:spcAft>
              <a:buClr>
                <a:srgbClr val="3C4043"/>
              </a:buClr>
              <a:buSzPts val="1100"/>
              <a:buChar char="●"/>
            </a:pPr>
            <a:r>
              <a:rPr lang="en">
                <a:solidFill>
                  <a:srgbClr val="3C4043"/>
                </a:solidFill>
              </a:rPr>
              <a:t>Linear, logistic for smaller/simpler datasets</a:t>
            </a:r>
            <a:endParaRPr>
              <a:solidFill>
                <a:srgbClr val="3C4043"/>
              </a:solidFill>
            </a:endParaRPr>
          </a:p>
          <a:p>
            <a:pPr indent="-298450" lvl="0" marL="457200" rtl="0" algn="l">
              <a:spcBef>
                <a:spcPts val="0"/>
              </a:spcBef>
              <a:spcAft>
                <a:spcPts val="0"/>
              </a:spcAft>
              <a:buClr>
                <a:srgbClr val="3C4043"/>
              </a:buClr>
              <a:buSzPts val="1100"/>
              <a:buChar char="●"/>
            </a:pPr>
            <a:r>
              <a:rPr lang="en">
                <a:solidFill>
                  <a:srgbClr val="3C4043"/>
                </a:solidFill>
              </a:rPr>
              <a:t>Advanced deep, ensemble methods for larger ones</a:t>
            </a:r>
            <a:endParaRPr>
              <a:solidFill>
                <a:srgbClr val="3C4043"/>
              </a:solidFill>
            </a:endParaRPr>
          </a:p>
          <a:p>
            <a:pPr indent="-298450" lvl="0" marL="457200" rtl="0" algn="l">
              <a:spcBef>
                <a:spcPts val="0"/>
              </a:spcBef>
              <a:spcAft>
                <a:spcPts val="0"/>
              </a:spcAft>
              <a:buClr>
                <a:srgbClr val="3C4043"/>
              </a:buClr>
              <a:buSzPts val="1100"/>
              <a:buChar char="●"/>
            </a:pPr>
            <a:r>
              <a:rPr lang="en">
                <a:solidFill>
                  <a:srgbClr val="3C4043"/>
                </a:solidFill>
              </a:rPr>
              <a:t>Benefit of being at Google--cherrypick the best research</a:t>
            </a:r>
            <a:endParaRPr>
              <a:solidFill>
                <a:srgbClr val="3C4043"/>
              </a:solidFill>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1" name="Shape 7961"/>
        <p:cNvGrpSpPr/>
        <p:nvPr/>
      </p:nvGrpSpPr>
      <p:grpSpPr>
        <a:xfrm>
          <a:off x="0" y="0"/>
          <a:ext cx="0" cy="0"/>
          <a:chOff x="0" y="0"/>
          <a:chExt cx="0" cy="0"/>
        </a:xfrm>
      </p:grpSpPr>
      <p:sp>
        <p:nvSpPr>
          <p:cNvPr id="7962" name="Google Shape;7962;gce3dff98ff_0_76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3" name="Google Shape;7963;gce3dff98ff_0_7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4043"/>
                </a:solidFill>
                <a:latin typeface="Roboto"/>
                <a:ea typeface="Roboto"/>
                <a:cs typeface="Roboto"/>
                <a:sym typeface="Roboto"/>
              </a:rPr>
              <a:t>Consider a structured dataset example. You extract the data into BigQuery using an ETL tool like Data Fusion. You use Dataflow to run a beam job to transform the data and prepare for model training. You can use Notebooks to explore and analyze the datasets. Use AI Platform Training to train and evaluate the models. The trained model is stored in your model artifacts store in Google Cloud Storage. You can serve the model endpoints to your software using AI Platform Prediction.  You can build an ML pipeline using AI Platform Pipelines to encapsulate the steps in this process to make it repeatable, and reproducible as you move from experimentation to production environments. This is an example of how users can achieve fine-grained control on their workflow. </a:t>
            </a:r>
            <a:endParaRPr>
              <a:solidFill>
                <a:srgbClr val="3C4043"/>
              </a:solidFill>
            </a:endParaRPr>
          </a:p>
          <a:p>
            <a:pPr indent="0" lvl="0" marL="0" rtl="0" algn="l">
              <a:spcBef>
                <a:spcPts val="0"/>
              </a:spcBef>
              <a:spcAft>
                <a:spcPts val="0"/>
              </a:spcAft>
              <a:buNone/>
            </a:pPr>
            <a:r>
              <a:t/>
            </a:r>
            <a:endParaRPr>
              <a:solidFill>
                <a:srgbClr val="434343"/>
              </a:solidFill>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8" name="Shape 8028"/>
        <p:cNvGrpSpPr/>
        <p:nvPr/>
      </p:nvGrpSpPr>
      <p:grpSpPr>
        <a:xfrm>
          <a:off x="0" y="0"/>
          <a:ext cx="0" cy="0"/>
          <a:chOff x="0" y="0"/>
          <a:chExt cx="0" cy="0"/>
        </a:xfrm>
      </p:grpSpPr>
      <p:sp>
        <p:nvSpPr>
          <p:cNvPr id="8029" name="Google Shape;8029;gce3dff98ff_0_77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30" name="Google Shape;8030;gce3dff98ff_0_7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434343"/>
              </a:solidFill>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6" name="Shape 8076"/>
        <p:cNvGrpSpPr/>
        <p:nvPr/>
      </p:nvGrpSpPr>
      <p:grpSpPr>
        <a:xfrm>
          <a:off x="0" y="0"/>
          <a:ext cx="0" cy="0"/>
          <a:chOff x="0" y="0"/>
          <a:chExt cx="0" cy="0"/>
        </a:xfrm>
      </p:grpSpPr>
      <p:sp>
        <p:nvSpPr>
          <p:cNvPr id="8077" name="Google Shape;8077;gce3dff98ff_0_77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78" name="Google Shape;8078;gce3dff98ff_0_7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6" name="Shape 8126"/>
        <p:cNvGrpSpPr/>
        <p:nvPr/>
      </p:nvGrpSpPr>
      <p:grpSpPr>
        <a:xfrm>
          <a:off x="0" y="0"/>
          <a:ext cx="0" cy="0"/>
          <a:chOff x="0" y="0"/>
          <a:chExt cx="0" cy="0"/>
        </a:xfrm>
      </p:grpSpPr>
      <p:sp>
        <p:nvSpPr>
          <p:cNvPr id="8127" name="Google Shape;8127;gce3dff98ff_0_78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28" name="Google Shape;8128;gce3dff98ff_0_7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6" name="Shape 8196"/>
        <p:cNvGrpSpPr/>
        <p:nvPr/>
      </p:nvGrpSpPr>
      <p:grpSpPr>
        <a:xfrm>
          <a:off x="0" y="0"/>
          <a:ext cx="0" cy="0"/>
          <a:chOff x="0" y="0"/>
          <a:chExt cx="0" cy="0"/>
        </a:xfrm>
      </p:grpSpPr>
      <p:sp>
        <p:nvSpPr>
          <p:cNvPr id="8197" name="Google Shape;8197;g7167dab5d9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8" name="Google Shape;8198;g7167dab5d9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6" name="Shape 7286"/>
        <p:cNvGrpSpPr/>
        <p:nvPr/>
      </p:nvGrpSpPr>
      <p:grpSpPr>
        <a:xfrm>
          <a:off x="0" y="0"/>
          <a:ext cx="0" cy="0"/>
          <a:chOff x="0" y="0"/>
          <a:chExt cx="0" cy="0"/>
        </a:xfrm>
      </p:grpSpPr>
      <p:sp>
        <p:nvSpPr>
          <p:cNvPr id="7287" name="Google Shape;7287;g71ed315019_0_7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8" name="Google Shape;7288;g71ed315019_0_7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1" name="Shape 7291"/>
        <p:cNvGrpSpPr/>
        <p:nvPr/>
      </p:nvGrpSpPr>
      <p:grpSpPr>
        <a:xfrm>
          <a:off x="0" y="0"/>
          <a:ext cx="0" cy="0"/>
          <a:chOff x="0" y="0"/>
          <a:chExt cx="0" cy="0"/>
        </a:xfrm>
      </p:grpSpPr>
      <p:sp>
        <p:nvSpPr>
          <p:cNvPr id="7292" name="Google Shape;7292;g71ed315019_0_7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3" name="Google Shape;7293;g71ed315019_0_7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7" name="Shape 7307"/>
        <p:cNvGrpSpPr/>
        <p:nvPr/>
      </p:nvGrpSpPr>
      <p:grpSpPr>
        <a:xfrm>
          <a:off x="0" y="0"/>
          <a:ext cx="0" cy="0"/>
          <a:chOff x="0" y="0"/>
          <a:chExt cx="0" cy="0"/>
        </a:xfrm>
      </p:grpSpPr>
      <p:sp>
        <p:nvSpPr>
          <p:cNvPr id="7308" name="Google Shape;7308;g71ed315019_0_7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9" name="Google Shape;7309;g71ed315019_0_7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8" name="Shape 7328"/>
        <p:cNvGrpSpPr/>
        <p:nvPr/>
      </p:nvGrpSpPr>
      <p:grpSpPr>
        <a:xfrm>
          <a:off x="0" y="0"/>
          <a:ext cx="0" cy="0"/>
          <a:chOff x="0" y="0"/>
          <a:chExt cx="0" cy="0"/>
        </a:xfrm>
      </p:grpSpPr>
      <p:sp>
        <p:nvSpPr>
          <p:cNvPr id="7329" name="Google Shape;7329;g71ed315019_0_7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0" name="Google Shape;7330;g71ed315019_0_7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3" name="Shape 7333"/>
        <p:cNvGrpSpPr/>
        <p:nvPr/>
      </p:nvGrpSpPr>
      <p:grpSpPr>
        <a:xfrm>
          <a:off x="0" y="0"/>
          <a:ext cx="0" cy="0"/>
          <a:chOff x="0" y="0"/>
          <a:chExt cx="0" cy="0"/>
        </a:xfrm>
      </p:grpSpPr>
      <p:sp>
        <p:nvSpPr>
          <p:cNvPr id="7334" name="Google Shape;7334;g71ed315019_0_7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5" name="Google Shape;7335;g71ed315019_0_7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2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4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4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5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 Id="rId3" Type="http://schemas.openxmlformats.org/officeDocument/2006/relationships/image" Target="../media/image144.png"/><Relationship Id="rId4" Type="http://schemas.openxmlformats.org/officeDocument/2006/relationships/image" Target="../media/image14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57.png"/><Relationship Id="rId4" Type="http://schemas.openxmlformats.org/officeDocument/2006/relationships/image" Target="../media/image13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jpg"/><Relationship Id="rId3" Type="http://schemas.openxmlformats.org/officeDocument/2006/relationships/image" Target="../media/image139.png"/><Relationship Id="rId4" Type="http://schemas.openxmlformats.org/officeDocument/2006/relationships/image" Target="../media/image15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jpg"/><Relationship Id="rId3" Type="http://schemas.openxmlformats.org/officeDocument/2006/relationships/image" Target="../media/image15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8.jpg"/><Relationship Id="rId3" Type="http://schemas.openxmlformats.org/officeDocument/2006/relationships/image" Target="../media/image15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 Id="rId3" Type="http://schemas.openxmlformats.org/officeDocument/2006/relationships/image" Target="../media/image14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3.png"/><Relationship Id="rId3" Type="http://schemas.openxmlformats.org/officeDocument/2006/relationships/image" Target="../media/image15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3.png"/><Relationship Id="rId3" Type="http://schemas.openxmlformats.org/officeDocument/2006/relationships/image" Target="../media/image15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6.gi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3.png"/><Relationship Id="rId3" Type="http://schemas.openxmlformats.org/officeDocument/2006/relationships/image" Target="../media/image16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1.png"/><Relationship Id="rId3" Type="http://schemas.openxmlformats.org/officeDocument/2006/relationships/image" Target="../media/image16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3.png"/><Relationship Id="rId3" Type="http://schemas.openxmlformats.org/officeDocument/2006/relationships/image" Target="../media/image16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3.png"/><Relationship Id="rId3" Type="http://schemas.openxmlformats.org/officeDocument/2006/relationships/image" Target="../media/image166.png"/><Relationship Id="rId4" Type="http://schemas.openxmlformats.org/officeDocument/2006/relationships/image" Target="../media/image16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3.png"/><Relationship Id="rId3" Type="http://schemas.openxmlformats.org/officeDocument/2006/relationships/image" Target="../media/image166.png"/><Relationship Id="rId4" Type="http://schemas.openxmlformats.org/officeDocument/2006/relationships/image" Target="../media/image16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3.png"/><Relationship Id="rId3" Type="http://schemas.openxmlformats.org/officeDocument/2006/relationships/image" Target="../media/image166.png"/><Relationship Id="rId4" Type="http://schemas.openxmlformats.org/officeDocument/2006/relationships/image" Target="../media/image16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3.png"/><Relationship Id="rId3" Type="http://schemas.openxmlformats.org/officeDocument/2006/relationships/image" Target="../media/image166.png"/><Relationship Id="rId4" Type="http://schemas.openxmlformats.org/officeDocument/2006/relationships/image" Target="../media/image15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3.png"/><Relationship Id="rId3" Type="http://schemas.openxmlformats.org/officeDocument/2006/relationships/image" Target="../media/image166.png"/><Relationship Id="rId4" Type="http://schemas.openxmlformats.org/officeDocument/2006/relationships/image" Target="../media/image16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4.png"/><Relationship Id="rId3" Type="http://schemas.openxmlformats.org/officeDocument/2006/relationships/image" Target="../media/image17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4.png"/><Relationship Id="rId3" Type="http://schemas.openxmlformats.org/officeDocument/2006/relationships/image" Target="../media/image17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3.png"/><Relationship Id="rId3" Type="http://schemas.openxmlformats.org/officeDocument/2006/relationships/image" Target="../media/image16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3.png"/><Relationship Id="rId3" Type="http://schemas.openxmlformats.org/officeDocument/2006/relationships/image" Target="../media/image16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8.png"/><Relationship Id="rId3" Type="http://schemas.openxmlformats.org/officeDocument/2006/relationships/image" Target="../media/image17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9.png"/><Relationship Id="rId3" Type="http://schemas.openxmlformats.org/officeDocument/2006/relationships/image" Target="../media/image173.png"/><Relationship Id="rId4" Type="http://schemas.openxmlformats.org/officeDocument/2006/relationships/image" Target="../media/image16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0.png"/><Relationship Id="rId3" Type="http://schemas.openxmlformats.org/officeDocument/2006/relationships/image" Target="../media/image191.png"/><Relationship Id="rId4" Type="http://schemas.openxmlformats.org/officeDocument/2006/relationships/image" Target="../media/image16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1.jpg"/><Relationship Id="rId3" Type="http://schemas.openxmlformats.org/officeDocument/2006/relationships/image" Target="../media/image172.png"/><Relationship Id="rId4" Type="http://schemas.openxmlformats.org/officeDocument/2006/relationships/image" Target="../media/image17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3.jpg"/><Relationship Id="rId3" Type="http://schemas.openxmlformats.org/officeDocument/2006/relationships/image" Target="../media/image18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3.jpg"/><Relationship Id="rId3" Type="http://schemas.openxmlformats.org/officeDocument/2006/relationships/image" Target="../media/image17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6.png"/><Relationship Id="rId3" Type="http://schemas.openxmlformats.org/officeDocument/2006/relationships/image" Target="../media/image18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7.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1.png"/><Relationship Id="rId3" Type="http://schemas.openxmlformats.org/officeDocument/2006/relationships/image" Target="../media/image18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1.png"/><Relationship Id="rId3" Type="http://schemas.openxmlformats.org/officeDocument/2006/relationships/image" Target="../media/image185.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5.jpg"/><Relationship Id="rId3" Type="http://schemas.openxmlformats.org/officeDocument/2006/relationships/image" Target="../media/image180.png"/><Relationship Id="rId4" Type="http://schemas.openxmlformats.org/officeDocument/2006/relationships/image" Target="../media/image186.png"/><Relationship Id="rId5" Type="http://schemas.openxmlformats.org/officeDocument/2006/relationships/image" Target="../media/image192.png"/><Relationship Id="rId6" Type="http://schemas.openxmlformats.org/officeDocument/2006/relationships/image" Target="../media/image19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3.jpg"/><Relationship Id="rId3" Type="http://schemas.openxmlformats.org/officeDocument/2006/relationships/image" Target="../media/image184.png"/><Relationship Id="rId4" Type="http://schemas.openxmlformats.org/officeDocument/2006/relationships/image" Target="../media/image19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9.jpg"/><Relationship Id="rId3" Type="http://schemas.openxmlformats.org/officeDocument/2006/relationships/image" Target="../media/image196.png"/><Relationship Id="rId4" Type="http://schemas.openxmlformats.org/officeDocument/2006/relationships/image" Target="../media/image194.png"/><Relationship Id="rId5" Type="http://schemas.openxmlformats.org/officeDocument/2006/relationships/image" Target="../media/image190.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3.jpg"/><Relationship Id="rId3" Type="http://schemas.openxmlformats.org/officeDocument/2006/relationships/image" Target="../media/image18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3.png"/><Relationship Id="rId3" Type="http://schemas.openxmlformats.org/officeDocument/2006/relationships/image" Target="../media/image20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5.png"/><Relationship Id="rId3" Type="http://schemas.openxmlformats.org/officeDocument/2006/relationships/image" Target="../media/image20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5.png"/><Relationship Id="rId3" Type="http://schemas.openxmlformats.org/officeDocument/2006/relationships/image" Target="../media/image20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2.jpg"/><Relationship Id="rId3" Type="http://schemas.openxmlformats.org/officeDocument/2006/relationships/image" Target="../media/image197.png"/><Relationship Id="rId4" Type="http://schemas.openxmlformats.org/officeDocument/2006/relationships/image" Target="../media/image20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0.jpg"/><Relationship Id="rId3" Type="http://schemas.openxmlformats.org/officeDocument/2006/relationships/image" Target="../media/image199.png"/><Relationship Id="rId4" Type="http://schemas.openxmlformats.org/officeDocument/2006/relationships/image" Target="../media/image20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1.jpg"/><Relationship Id="rId3" Type="http://schemas.openxmlformats.org/officeDocument/2006/relationships/image" Target="../media/image200.png"/><Relationship Id="rId4" Type="http://schemas.openxmlformats.org/officeDocument/2006/relationships/image" Target="../media/image20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20.png"/><Relationship Id="rId4" Type="http://schemas.openxmlformats.org/officeDocument/2006/relationships/image" Target="../media/image1.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0.jpg"/><Relationship Id="rId3" Type="http://schemas.openxmlformats.org/officeDocument/2006/relationships/image" Target="../media/image239.jpg"/><Relationship Id="rId4" Type="http://schemas.openxmlformats.org/officeDocument/2006/relationships/image" Target="../media/image207.png"/><Relationship Id="rId5" Type="http://schemas.openxmlformats.org/officeDocument/2006/relationships/image" Target="../media/image206.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2.jpg"/><Relationship Id="rId3" Type="http://schemas.openxmlformats.org/officeDocument/2006/relationships/image" Target="../media/image243.jpg"/><Relationship Id="rId4" Type="http://schemas.openxmlformats.org/officeDocument/2006/relationships/image" Target="../media/image20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55.jpg"/><Relationship Id="rId4" Type="http://schemas.openxmlformats.org/officeDocument/2006/relationships/image" Target="../media/image236.jpg"/><Relationship Id="rId5" Type="http://schemas.openxmlformats.org/officeDocument/2006/relationships/image" Target="../media/image454.png"/><Relationship Id="rId6" Type="http://schemas.openxmlformats.org/officeDocument/2006/relationships/image" Target="../media/image250.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0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0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1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0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8.png"/><Relationship Id="rId3" Type="http://schemas.openxmlformats.org/officeDocument/2006/relationships/image" Target="../media/image202.png"/><Relationship Id="rId4" Type="http://schemas.openxmlformats.org/officeDocument/2006/relationships/image" Target="../media/image229.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0.png"/><Relationship Id="rId4" Type="http://schemas.openxmlformats.org/officeDocument/2006/relationships/image" Target="../media/image1.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71.xml.rels><?xml version="1.0" encoding="UTF-8" standalone="yes"?><Relationships xmlns="http://schemas.openxmlformats.org/package/2006/relationships"><Relationship Id="rId11" Type="http://schemas.openxmlformats.org/officeDocument/2006/relationships/image" Target="../media/image224.png"/><Relationship Id="rId10" Type="http://schemas.openxmlformats.org/officeDocument/2006/relationships/image" Target="../media/image242.png"/><Relationship Id="rId13" Type="http://schemas.openxmlformats.org/officeDocument/2006/relationships/image" Target="../media/image221.png"/><Relationship Id="rId12" Type="http://schemas.openxmlformats.org/officeDocument/2006/relationships/image" Target="../media/image226.png"/><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11.png"/><Relationship Id="rId4" Type="http://schemas.openxmlformats.org/officeDocument/2006/relationships/image" Target="../media/image212.png"/><Relationship Id="rId9" Type="http://schemas.openxmlformats.org/officeDocument/2006/relationships/image" Target="../media/image225.png"/><Relationship Id="rId15" Type="http://schemas.openxmlformats.org/officeDocument/2006/relationships/image" Target="../media/image227.png"/><Relationship Id="rId14" Type="http://schemas.openxmlformats.org/officeDocument/2006/relationships/image" Target="../media/image228.png"/><Relationship Id="rId17" Type="http://schemas.openxmlformats.org/officeDocument/2006/relationships/image" Target="../media/image247.png"/><Relationship Id="rId16" Type="http://schemas.openxmlformats.org/officeDocument/2006/relationships/image" Target="../media/image231.png"/><Relationship Id="rId5" Type="http://schemas.openxmlformats.org/officeDocument/2006/relationships/image" Target="../media/image217.png"/><Relationship Id="rId6" Type="http://schemas.openxmlformats.org/officeDocument/2006/relationships/image" Target="../media/image214.png"/><Relationship Id="rId18" Type="http://schemas.openxmlformats.org/officeDocument/2006/relationships/image" Target="../media/image230.png"/><Relationship Id="rId7" Type="http://schemas.openxmlformats.org/officeDocument/2006/relationships/image" Target="../media/image218.png"/><Relationship Id="rId8" Type="http://schemas.openxmlformats.org/officeDocument/2006/relationships/image" Target="../media/image216.png"/></Relationships>
</file>

<file path=ppt/slideLayouts/_rels/slideLayout172.xml.rels><?xml version="1.0" encoding="UTF-8" standalone="yes"?><Relationships xmlns="http://schemas.openxmlformats.org/package/2006/relationships"><Relationship Id="rId11" Type="http://schemas.openxmlformats.org/officeDocument/2006/relationships/image" Target="../media/image249.png"/><Relationship Id="rId10" Type="http://schemas.openxmlformats.org/officeDocument/2006/relationships/image" Target="../media/image248.png"/><Relationship Id="rId13" Type="http://schemas.openxmlformats.org/officeDocument/2006/relationships/image" Target="../media/image237.png"/><Relationship Id="rId12" Type="http://schemas.openxmlformats.org/officeDocument/2006/relationships/image" Target="../media/image238.png"/><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32.png"/><Relationship Id="rId4" Type="http://schemas.openxmlformats.org/officeDocument/2006/relationships/image" Target="../media/image233.png"/><Relationship Id="rId9" Type="http://schemas.openxmlformats.org/officeDocument/2006/relationships/image" Target="../media/image244.png"/><Relationship Id="rId15" Type="http://schemas.openxmlformats.org/officeDocument/2006/relationships/image" Target="../media/image259.png"/><Relationship Id="rId14" Type="http://schemas.openxmlformats.org/officeDocument/2006/relationships/image" Target="../media/image245.png"/><Relationship Id="rId16" Type="http://schemas.openxmlformats.org/officeDocument/2006/relationships/image" Target="../media/image260.png"/><Relationship Id="rId5" Type="http://schemas.openxmlformats.org/officeDocument/2006/relationships/image" Target="../media/image234.png"/><Relationship Id="rId6" Type="http://schemas.openxmlformats.org/officeDocument/2006/relationships/image" Target="../media/image235.png"/><Relationship Id="rId7" Type="http://schemas.openxmlformats.org/officeDocument/2006/relationships/image" Target="../media/image240.png"/><Relationship Id="rId8" Type="http://schemas.openxmlformats.org/officeDocument/2006/relationships/image" Target="../media/image246.png"/></Relationships>
</file>

<file path=ppt/slideLayouts/_rels/slideLayout173.xml.rels><?xml version="1.0" encoding="UTF-8" standalone="yes"?><Relationships xmlns="http://schemas.openxmlformats.org/package/2006/relationships"><Relationship Id="rId10" Type="http://schemas.openxmlformats.org/officeDocument/2006/relationships/image" Target="../media/image258.jpg"/><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51.png"/><Relationship Id="rId4" Type="http://schemas.openxmlformats.org/officeDocument/2006/relationships/image" Target="../media/image264.png"/><Relationship Id="rId9" Type="http://schemas.openxmlformats.org/officeDocument/2006/relationships/image" Target="../media/image256.png"/><Relationship Id="rId5" Type="http://schemas.openxmlformats.org/officeDocument/2006/relationships/image" Target="../media/image252.png"/><Relationship Id="rId6" Type="http://schemas.openxmlformats.org/officeDocument/2006/relationships/image" Target="../media/image253.png"/><Relationship Id="rId7" Type="http://schemas.openxmlformats.org/officeDocument/2006/relationships/image" Target="../media/image257.png"/><Relationship Id="rId8" Type="http://schemas.openxmlformats.org/officeDocument/2006/relationships/image" Target="../media/image254.png"/></Relationships>
</file>

<file path=ppt/slideLayouts/_rels/slideLayout174.xml.rels><?xml version="1.0" encoding="UTF-8" standalone="yes"?><Relationships xmlns="http://schemas.openxmlformats.org/package/2006/relationships"><Relationship Id="rId11" Type="http://schemas.openxmlformats.org/officeDocument/2006/relationships/image" Target="../media/image256.png"/><Relationship Id="rId10" Type="http://schemas.openxmlformats.org/officeDocument/2006/relationships/image" Target="../media/image261.png"/><Relationship Id="rId13" Type="http://schemas.openxmlformats.org/officeDocument/2006/relationships/image" Target="../media/image258.jpg"/><Relationship Id="rId12" Type="http://schemas.openxmlformats.org/officeDocument/2006/relationships/image" Target="../media/image265.png"/><Relationship Id="rId1" Type="http://schemas.openxmlformats.org/officeDocument/2006/relationships/slideMaster" Target="../slideMasters/slideMaster4.xml"/><Relationship Id="rId2" Type="http://schemas.openxmlformats.org/officeDocument/2006/relationships/image" Target="../media/image202.png"/><Relationship Id="rId3" Type="http://schemas.openxmlformats.org/officeDocument/2006/relationships/image" Target="../media/image251.png"/><Relationship Id="rId4" Type="http://schemas.openxmlformats.org/officeDocument/2006/relationships/image" Target="../media/image264.png"/><Relationship Id="rId9" Type="http://schemas.openxmlformats.org/officeDocument/2006/relationships/image" Target="../media/image254.png"/><Relationship Id="rId14" Type="http://schemas.openxmlformats.org/officeDocument/2006/relationships/image" Target="../media/image317.png"/><Relationship Id="rId5" Type="http://schemas.openxmlformats.org/officeDocument/2006/relationships/image" Target="../media/image252.png"/><Relationship Id="rId6" Type="http://schemas.openxmlformats.org/officeDocument/2006/relationships/image" Target="../media/image253.png"/><Relationship Id="rId7" Type="http://schemas.openxmlformats.org/officeDocument/2006/relationships/image" Target="../media/image275.png"/><Relationship Id="rId8" Type="http://schemas.openxmlformats.org/officeDocument/2006/relationships/image" Target="../media/image25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9.png"/><Relationship Id="rId3" Type="http://schemas.openxmlformats.org/officeDocument/2006/relationships/image" Target="../media/image20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2.jpg"/><Relationship Id="rId3" Type="http://schemas.openxmlformats.org/officeDocument/2006/relationships/image" Target="../media/image268.png"/><Relationship Id="rId4" Type="http://schemas.openxmlformats.org/officeDocument/2006/relationships/image" Target="../media/image20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8.jpg"/><Relationship Id="rId3" Type="http://schemas.openxmlformats.org/officeDocument/2006/relationships/image" Target="../media/image263.png"/><Relationship Id="rId4" Type="http://schemas.openxmlformats.org/officeDocument/2006/relationships/image" Target="../media/image20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6.png"/><Relationship Id="rId3" Type="http://schemas.openxmlformats.org/officeDocument/2006/relationships/image" Target="../media/image27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7.png"/><Relationship Id="rId3" Type="http://schemas.openxmlformats.org/officeDocument/2006/relationships/image" Target="../media/image27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9.png"/><Relationship Id="rId3" Type="http://schemas.openxmlformats.org/officeDocument/2006/relationships/image" Target="../media/image273.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1.png"/><Relationship Id="rId3" Type="http://schemas.openxmlformats.org/officeDocument/2006/relationships/image" Target="../media/image273.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0.png"/><Relationship Id="rId3" Type="http://schemas.openxmlformats.org/officeDocument/2006/relationships/image" Target="../media/image27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2.png"/><Relationship Id="rId3" Type="http://schemas.openxmlformats.org/officeDocument/2006/relationships/image" Target="../media/image277.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4.png"/><Relationship Id="rId3" Type="http://schemas.openxmlformats.org/officeDocument/2006/relationships/image" Target="../media/image27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8.jpg"/><Relationship Id="rId4"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6.png"/><Relationship Id="rId3" Type="http://schemas.openxmlformats.org/officeDocument/2006/relationships/image" Target="../media/image27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8.png"/><Relationship Id="rId3" Type="http://schemas.openxmlformats.org/officeDocument/2006/relationships/image" Target="../media/image277.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2.png"/><Relationship Id="rId3" Type="http://schemas.openxmlformats.org/officeDocument/2006/relationships/image" Target="../media/image277.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1.png"/><Relationship Id="rId3" Type="http://schemas.openxmlformats.org/officeDocument/2006/relationships/image" Target="../media/image277.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9.png"/><Relationship Id="rId3" Type="http://schemas.openxmlformats.org/officeDocument/2006/relationships/image" Target="../media/image277.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0.png"/><Relationship Id="rId3" Type="http://schemas.openxmlformats.org/officeDocument/2006/relationships/image" Target="../media/image277.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5.png"/><Relationship Id="rId3" Type="http://schemas.openxmlformats.org/officeDocument/2006/relationships/image" Target="../media/image277.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3.png"/><Relationship Id="rId3" Type="http://schemas.openxmlformats.org/officeDocument/2006/relationships/image" Target="../media/image27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4.png"/><Relationship Id="rId3" Type="http://schemas.openxmlformats.org/officeDocument/2006/relationships/image" Target="../media/image277.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9.png"/><Relationship Id="rId3" Type="http://schemas.openxmlformats.org/officeDocument/2006/relationships/image" Target="../media/image27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3.jpg"/><Relationship Id="rId4" Type="http://schemas.openxmlformats.org/officeDocument/2006/relationships/image" Target="../media/image6.jpg"/><Relationship Id="rId5" Type="http://schemas.openxmlformats.org/officeDocument/2006/relationships/image" Target="../media/image108.png"/><Relationship Id="rId6" Type="http://schemas.openxmlformats.org/officeDocument/2006/relationships/image" Target="../media/image34.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7.png"/><Relationship Id="rId3" Type="http://schemas.openxmlformats.org/officeDocument/2006/relationships/image" Target="../media/image277.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8.png"/><Relationship Id="rId3" Type="http://schemas.openxmlformats.org/officeDocument/2006/relationships/image" Target="../media/image277.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6.png"/><Relationship Id="rId3" Type="http://schemas.openxmlformats.org/officeDocument/2006/relationships/image" Target="../media/image277.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0.png"/><Relationship Id="rId3" Type="http://schemas.openxmlformats.org/officeDocument/2006/relationships/image" Target="../media/image277.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2.png"/><Relationship Id="rId3" Type="http://schemas.openxmlformats.org/officeDocument/2006/relationships/image" Target="../media/image277.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1.png"/><Relationship Id="rId3" Type="http://schemas.openxmlformats.org/officeDocument/2006/relationships/image" Target="../media/image277.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4.png"/><Relationship Id="rId3" Type="http://schemas.openxmlformats.org/officeDocument/2006/relationships/image" Target="../media/image277.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3.png"/><Relationship Id="rId3" Type="http://schemas.openxmlformats.org/officeDocument/2006/relationships/image" Target="../media/image277.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6.png"/><Relationship Id="rId3" Type="http://schemas.openxmlformats.org/officeDocument/2006/relationships/image" Target="../media/image277.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1.png"/><Relationship Id="rId3" Type="http://schemas.openxmlformats.org/officeDocument/2006/relationships/image" Target="../media/image27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5.png"/><Relationship Id="rId3" Type="http://schemas.openxmlformats.org/officeDocument/2006/relationships/image" Target="../media/image277.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8.png"/><Relationship Id="rId3" Type="http://schemas.openxmlformats.org/officeDocument/2006/relationships/image" Target="../media/image277.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7.png"/><Relationship Id="rId3" Type="http://schemas.openxmlformats.org/officeDocument/2006/relationships/image" Target="../media/image27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9.png"/><Relationship Id="rId3" Type="http://schemas.openxmlformats.org/officeDocument/2006/relationships/image" Target="../media/image277.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0.png"/><Relationship Id="rId3" Type="http://schemas.openxmlformats.org/officeDocument/2006/relationships/image" Target="../media/image277.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4.png"/><Relationship Id="rId3" Type="http://schemas.openxmlformats.org/officeDocument/2006/relationships/image" Target="../media/image277.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2.png"/><Relationship Id="rId3" Type="http://schemas.openxmlformats.org/officeDocument/2006/relationships/image" Target="../media/image277.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3.png"/><Relationship Id="rId3" Type="http://schemas.openxmlformats.org/officeDocument/2006/relationships/image" Target="../media/image277.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5.png"/><Relationship Id="rId3" Type="http://schemas.openxmlformats.org/officeDocument/2006/relationships/image" Target="../media/image277.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8.png"/><Relationship Id="rId3" Type="http://schemas.openxmlformats.org/officeDocument/2006/relationships/image" Target="../media/image27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1.png"/><Relationship Id="rId3" Type="http://schemas.openxmlformats.org/officeDocument/2006/relationships/image" Target="../media/image277.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7.png"/><Relationship Id="rId3" Type="http://schemas.openxmlformats.org/officeDocument/2006/relationships/image" Target="../media/image277.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4.png"/><Relationship Id="rId3" Type="http://schemas.openxmlformats.org/officeDocument/2006/relationships/image" Target="../media/image277.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3.png"/><Relationship Id="rId3" Type="http://schemas.openxmlformats.org/officeDocument/2006/relationships/image" Target="../media/image277.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6.png"/><Relationship Id="rId3" Type="http://schemas.openxmlformats.org/officeDocument/2006/relationships/image" Target="../media/image277.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9.png"/><Relationship Id="rId3" Type="http://schemas.openxmlformats.org/officeDocument/2006/relationships/image" Target="../media/image277.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2.png"/><Relationship Id="rId3" Type="http://schemas.openxmlformats.org/officeDocument/2006/relationships/image" Target="../media/image277.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7.png"/><Relationship Id="rId3" Type="http://schemas.openxmlformats.org/officeDocument/2006/relationships/image" Target="../media/image277.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0.png"/><Relationship Id="rId3" Type="http://schemas.openxmlformats.org/officeDocument/2006/relationships/image" Target="../media/image277.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6.png"/><Relationship Id="rId3" Type="http://schemas.openxmlformats.org/officeDocument/2006/relationships/image" Target="../media/image27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5.png"/><Relationship Id="rId3" Type="http://schemas.openxmlformats.org/officeDocument/2006/relationships/image" Target="../media/image277.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1.png"/><Relationship Id="rId3" Type="http://schemas.openxmlformats.org/officeDocument/2006/relationships/image" Target="../media/image277.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9.png"/><Relationship Id="rId3" Type="http://schemas.openxmlformats.org/officeDocument/2006/relationships/image" Target="../media/image277.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5.png"/><Relationship Id="rId3" Type="http://schemas.openxmlformats.org/officeDocument/2006/relationships/image" Target="../media/image33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8.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7.png"/><Relationship Id="rId3" Type="http://schemas.openxmlformats.org/officeDocument/2006/relationships/image" Target="../media/image3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7.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2.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4.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3.png"/><Relationship Id="rId3" Type="http://schemas.openxmlformats.org/officeDocument/2006/relationships/image" Target="../media/image338.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1.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4.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5.png"/><Relationship Id="rId3" Type="http://schemas.openxmlformats.org/officeDocument/2006/relationships/image" Target="../media/image32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8.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9.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4.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7.gif"/></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3.png"/><Relationship Id="rId3" Type="http://schemas.openxmlformats.org/officeDocument/2006/relationships/image" Target="../media/image336.png"/><Relationship Id="rId4" Type="http://schemas.openxmlformats.org/officeDocument/2006/relationships/image" Target="../media/image346.png"/></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36.png"/><Relationship Id="rId13" Type="http://schemas.openxmlformats.org/officeDocument/2006/relationships/image" Target="../media/image56.png"/><Relationship Id="rId12" Type="http://schemas.openxmlformats.org/officeDocument/2006/relationships/image" Target="../media/image35.png"/><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32.png"/><Relationship Id="rId15" Type="http://schemas.openxmlformats.org/officeDocument/2006/relationships/image" Target="../media/image44.png"/><Relationship Id="rId14" Type="http://schemas.openxmlformats.org/officeDocument/2006/relationships/image" Target="../media/image54.png"/><Relationship Id="rId17" Type="http://schemas.openxmlformats.org/officeDocument/2006/relationships/image" Target="../media/image50.png"/><Relationship Id="rId16" Type="http://schemas.openxmlformats.org/officeDocument/2006/relationships/image" Target="../media/image49.png"/><Relationship Id="rId5" Type="http://schemas.openxmlformats.org/officeDocument/2006/relationships/image" Target="../media/image30.png"/><Relationship Id="rId6" Type="http://schemas.openxmlformats.org/officeDocument/2006/relationships/image" Target="../media/image31.png"/><Relationship Id="rId18" Type="http://schemas.openxmlformats.org/officeDocument/2006/relationships/image" Target="../media/image52.png"/><Relationship Id="rId7" Type="http://schemas.openxmlformats.org/officeDocument/2006/relationships/image" Target="../media/image29.png"/><Relationship Id="rId8" Type="http://schemas.openxmlformats.org/officeDocument/2006/relationships/image" Target="../media/image26.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3.png"/><Relationship Id="rId3" Type="http://schemas.openxmlformats.org/officeDocument/2006/relationships/image" Target="../media/image336.png"/><Relationship Id="rId4" Type="http://schemas.openxmlformats.org/officeDocument/2006/relationships/image" Target="../media/image346.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54.png"/><Relationship Id="rId4" Type="http://schemas.openxmlformats.org/officeDocument/2006/relationships/image" Target="../media/image340.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9.png"/><Relationship Id="rId3" Type="http://schemas.openxmlformats.org/officeDocument/2006/relationships/image" Target="../media/image35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3.png"/><Relationship Id="rId3" Type="http://schemas.openxmlformats.org/officeDocument/2006/relationships/image" Target="../media/image357.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2.png"/><Relationship Id="rId3" Type="http://schemas.openxmlformats.org/officeDocument/2006/relationships/image" Target="../media/image355.png"/><Relationship Id="rId4" Type="http://schemas.openxmlformats.org/officeDocument/2006/relationships/image" Target="../media/image35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8.png"/><Relationship Id="rId3" Type="http://schemas.openxmlformats.org/officeDocument/2006/relationships/image" Target="../media/image359.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8.png"/><Relationship Id="rId3" Type="http://schemas.openxmlformats.org/officeDocument/2006/relationships/image" Target="../media/image359.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8.png"/><Relationship Id="rId3" Type="http://schemas.openxmlformats.org/officeDocument/2006/relationships/image" Target="../media/image359.png"/><Relationship Id="rId4" Type="http://schemas.openxmlformats.org/officeDocument/2006/relationships/image" Target="../media/image351.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8.png"/><Relationship Id="rId3" Type="http://schemas.openxmlformats.org/officeDocument/2006/relationships/image" Target="../media/image359.png"/><Relationship Id="rId4" Type="http://schemas.openxmlformats.org/officeDocument/2006/relationships/image" Target="../media/image356.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9.png"/><Relationship Id="rId3" Type="http://schemas.openxmlformats.org/officeDocument/2006/relationships/image" Target="../media/image36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3.png"/><Relationship Id="rId13" Type="http://schemas.openxmlformats.org/officeDocument/2006/relationships/image" Target="../media/image51.png"/><Relationship Id="rId12" Type="http://schemas.openxmlformats.org/officeDocument/2006/relationships/image" Target="../media/image48.png"/><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5.png"/><Relationship Id="rId15" Type="http://schemas.openxmlformats.org/officeDocument/2006/relationships/image" Target="../media/image53.png"/><Relationship Id="rId14" Type="http://schemas.openxmlformats.org/officeDocument/2006/relationships/image" Target="../media/image55.png"/><Relationship Id="rId16" Type="http://schemas.openxmlformats.org/officeDocument/2006/relationships/image" Target="../media/image66.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8.png"/><Relationship Id="rId8" Type="http://schemas.openxmlformats.org/officeDocument/2006/relationships/image" Target="../media/image41.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8.png"/><Relationship Id="rId3" Type="http://schemas.openxmlformats.org/officeDocument/2006/relationships/image" Target="../media/image359.png"/><Relationship Id="rId4" Type="http://schemas.openxmlformats.org/officeDocument/2006/relationships/image" Target="../media/image365.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4.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4.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54.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0.png"/><Relationship Id="rId3" Type="http://schemas.openxmlformats.org/officeDocument/2006/relationships/image" Target="../media/image352.png"/><Relationship Id="rId4" Type="http://schemas.openxmlformats.org/officeDocument/2006/relationships/image" Target="../media/image367.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2.png"/><Relationship Id="rId3" Type="http://schemas.openxmlformats.org/officeDocument/2006/relationships/image" Target="../media/image352.png"/><Relationship Id="rId4" Type="http://schemas.openxmlformats.org/officeDocument/2006/relationships/image" Target="../media/image367.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1.png"/><Relationship Id="rId3" Type="http://schemas.openxmlformats.org/officeDocument/2006/relationships/image" Target="../media/image380.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4.gif"/><Relationship Id="rId3" Type="http://schemas.openxmlformats.org/officeDocument/2006/relationships/image" Target="../media/image380.png"/><Relationship Id="rId4" Type="http://schemas.openxmlformats.org/officeDocument/2006/relationships/image" Target="../media/image370.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54.png"/><Relationship Id="rId4" Type="http://schemas.openxmlformats.org/officeDocument/2006/relationships/image" Target="../media/image372.png"/></Relationships>
</file>

<file path=ppt/slideLayouts/_rels/slideLayout31.xml.rels><?xml version="1.0" encoding="UTF-8" standalone="yes"?><Relationships xmlns="http://schemas.openxmlformats.org/package/2006/relationships"><Relationship Id="rId10" Type="http://schemas.openxmlformats.org/officeDocument/2006/relationships/image" Target="../media/image61.jpg"/><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8.png"/><Relationship Id="rId4" Type="http://schemas.openxmlformats.org/officeDocument/2006/relationships/image" Target="../media/image59.png"/><Relationship Id="rId9" Type="http://schemas.openxmlformats.org/officeDocument/2006/relationships/image" Target="../media/image63.png"/><Relationship Id="rId5" Type="http://schemas.openxmlformats.org/officeDocument/2006/relationships/image" Target="../media/image57.png"/><Relationship Id="rId6" Type="http://schemas.openxmlformats.org/officeDocument/2006/relationships/image" Target="../media/image62.png"/><Relationship Id="rId7" Type="http://schemas.openxmlformats.org/officeDocument/2006/relationships/image" Target="../media/image64.png"/><Relationship Id="rId8" Type="http://schemas.openxmlformats.org/officeDocument/2006/relationships/image" Target="../media/image60.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54.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4.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4.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9.png"/><Relationship Id="rId3" Type="http://schemas.openxmlformats.org/officeDocument/2006/relationships/image" Target="../media/image373.png"/><Relationship Id="rId4" Type="http://schemas.openxmlformats.org/officeDocument/2006/relationships/image" Target="../media/image368.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3.jpg"/><Relationship Id="rId3" Type="http://schemas.openxmlformats.org/officeDocument/2006/relationships/image" Target="../media/image366.png"/><Relationship Id="rId4" Type="http://schemas.openxmlformats.org/officeDocument/2006/relationships/image" Target="../media/image389.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1.png"/><Relationship Id="rId3" Type="http://schemas.openxmlformats.org/officeDocument/2006/relationships/image" Target="../media/image374.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0.png"/><Relationship Id="rId3" Type="http://schemas.openxmlformats.org/officeDocument/2006/relationships/image" Target="../media/image370.png"/><Relationship Id="rId4" Type="http://schemas.openxmlformats.org/officeDocument/2006/relationships/image" Target="../media/image378.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54.png"/><Relationship Id="rId4" Type="http://schemas.openxmlformats.org/officeDocument/2006/relationships/image" Target="../media/image372.png"/><Relationship Id="rId5" Type="http://schemas.openxmlformats.org/officeDocument/2006/relationships/image" Target="../media/image371.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54.png"/><Relationship Id="rId4" Type="http://schemas.openxmlformats.org/officeDocument/2006/relationships/image" Target="../media/image372.png"/><Relationship Id="rId5" Type="http://schemas.openxmlformats.org/officeDocument/2006/relationships/image" Target="../media/image377.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54.png"/><Relationship Id="rId4" Type="http://schemas.openxmlformats.org/officeDocument/2006/relationships/image" Target="../media/image375.png"/></Relationships>
</file>

<file path=ppt/slideLayouts/_rels/slideLayout32.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67.png"/><Relationship Id="rId13" Type="http://schemas.openxmlformats.org/officeDocument/2006/relationships/image" Target="../media/image61.jpg"/><Relationship Id="rId12" Type="http://schemas.openxmlformats.org/officeDocument/2006/relationships/image" Target="../media/image70.png"/><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8.png"/><Relationship Id="rId4" Type="http://schemas.openxmlformats.org/officeDocument/2006/relationships/image" Target="../media/image59.png"/><Relationship Id="rId9" Type="http://schemas.openxmlformats.org/officeDocument/2006/relationships/image" Target="../media/image60.png"/><Relationship Id="rId14" Type="http://schemas.openxmlformats.org/officeDocument/2006/relationships/image" Target="../media/image68.png"/><Relationship Id="rId5" Type="http://schemas.openxmlformats.org/officeDocument/2006/relationships/image" Target="../media/image57.png"/><Relationship Id="rId6" Type="http://schemas.openxmlformats.org/officeDocument/2006/relationships/image" Target="../media/image62.png"/><Relationship Id="rId7" Type="http://schemas.openxmlformats.org/officeDocument/2006/relationships/image" Target="../media/image65.png"/><Relationship Id="rId8" Type="http://schemas.openxmlformats.org/officeDocument/2006/relationships/image" Target="../media/image64.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0.png"/><Relationship Id="rId3" Type="http://schemas.openxmlformats.org/officeDocument/2006/relationships/image" Target="../media/image354.png"/><Relationship Id="rId4" Type="http://schemas.openxmlformats.org/officeDocument/2006/relationships/image" Target="../media/image376.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9.png"/><Relationship Id="rId3" Type="http://schemas.openxmlformats.org/officeDocument/2006/relationships/image" Target="../media/image416.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5.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4.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1.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65.png"/><Relationship Id="rId3" Type="http://schemas.openxmlformats.org/officeDocument/2006/relationships/image" Target="../media/image381.png"/><Relationship Id="rId4" Type="http://schemas.openxmlformats.org/officeDocument/2006/relationships/image" Target="../media/image383.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6.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6.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4.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0.png"/><Relationship Id="rId3" Type="http://schemas.openxmlformats.org/officeDocument/2006/relationships/image" Target="../media/image388.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7.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5.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4.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3.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0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3.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6.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97.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06.jpg"/><Relationship Id="rId3" Type="http://schemas.openxmlformats.org/officeDocument/2006/relationships/image" Target="../media/image395.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99.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00.png"/><Relationship Id="rId3" Type="http://schemas.openxmlformats.org/officeDocument/2006/relationships/image" Target="../media/image398.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png"/><Relationship Id="rId4" Type="http://schemas.openxmlformats.org/officeDocument/2006/relationships/image" Target="../media/image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1.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10.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8.png"/><Relationship Id="rId3" Type="http://schemas.openxmlformats.org/officeDocument/2006/relationships/image" Target="../media/image410.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10.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9.png"/><Relationship Id="rId3" Type="http://schemas.openxmlformats.org/officeDocument/2006/relationships/image" Target="../media/image4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9.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23.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07.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9.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20.jp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17.jp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18.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77.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77.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9.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1.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1.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9.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2.jp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14.jpg"/><Relationship Id="rId3" Type="http://schemas.openxmlformats.org/officeDocument/2006/relationships/image" Target="../media/image413.jpg"/><Relationship Id="rId4" Type="http://schemas.openxmlformats.org/officeDocument/2006/relationships/image" Target="../media/image415.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1.jpg"/><Relationship Id="rId3" Type="http://schemas.openxmlformats.org/officeDocument/2006/relationships/image" Target="../media/image446.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6.jpg"/><Relationship Id="rId3" Type="http://schemas.openxmlformats.org/officeDocument/2006/relationships/image" Target="../media/image419.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4.jpg"/><Relationship Id="rId3" Type="http://schemas.openxmlformats.org/officeDocument/2006/relationships/image" Target="../media/image419.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7.jpg"/><Relationship Id="rId3" Type="http://schemas.openxmlformats.org/officeDocument/2006/relationships/image" Target="../media/image419.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43.jpg"/><Relationship Id="rId3" Type="http://schemas.openxmlformats.org/officeDocument/2006/relationships/image" Target="../media/image419.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8.jpg"/><Relationship Id="rId3" Type="http://schemas.openxmlformats.org/officeDocument/2006/relationships/image" Target="../media/image435.jpg"/><Relationship Id="rId4" Type="http://schemas.openxmlformats.org/officeDocument/2006/relationships/image" Target="../media/image436.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9.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5.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34.jpg"/><Relationship Id="rId3" Type="http://schemas.openxmlformats.org/officeDocument/2006/relationships/image" Target="../media/image419.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52.jpg"/><Relationship Id="rId3" Type="http://schemas.openxmlformats.org/officeDocument/2006/relationships/image" Target="../media/image419.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22.jpg"/><Relationship Id="rId3" Type="http://schemas.openxmlformats.org/officeDocument/2006/relationships/image" Target="../media/image419.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45.jpg"/><Relationship Id="rId3" Type="http://schemas.openxmlformats.org/officeDocument/2006/relationships/image" Target="../media/image419.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9.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9.pn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1.pn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3.pn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2.pn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29.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9.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8.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8.pn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7.pn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9.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4.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0.png"/><Relationship Id="rId3" Type="http://schemas.openxmlformats.org/officeDocument/2006/relationships/image" Target="../media/image441.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9.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2.png"/></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39.png"/></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47.png"/><Relationship Id="rId3" Type="http://schemas.openxmlformats.org/officeDocument/2006/relationships/image" Target="../media/image450.pn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9.pn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87.pn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9.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9.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3.png"/></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9.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5.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6.png"/><Relationship Id="rId3" Type="http://schemas.openxmlformats.org/officeDocument/2006/relationships/image" Target="../media/image459.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9.png"/></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66.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60.png"/><Relationship Id="rId3" Type="http://schemas.openxmlformats.org/officeDocument/2006/relationships/image" Target="../media/image457.png"/></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60.png"/><Relationship Id="rId3" Type="http://schemas.openxmlformats.org/officeDocument/2006/relationships/image" Target="../media/image457.pn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60.png"/><Relationship Id="rId3" Type="http://schemas.openxmlformats.org/officeDocument/2006/relationships/image" Target="../media/image457.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60.png"/><Relationship Id="rId3" Type="http://schemas.openxmlformats.org/officeDocument/2006/relationships/image" Target="../media/image457.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60.png"/><Relationship Id="rId3" Type="http://schemas.openxmlformats.org/officeDocument/2006/relationships/image" Target="../media/image45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9.png"/></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58.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6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 Id="rId3"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 Id="rId3"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3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gi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 Id="rId3" Type="http://schemas.openxmlformats.org/officeDocument/2006/relationships/image" Target="../media/image13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3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2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_1">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4">
  <p:cSld name="CUSTOM_1_1_1_1">
    <p:spTree>
      <p:nvGrpSpPr>
        <p:cNvPr id="70"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b="13762" l="0" r="0" t="1848"/>
          <a:stretch/>
        </p:blipFill>
        <p:spPr>
          <a:xfrm>
            <a:off x="0" y="0"/>
            <a:ext cx="9144003" cy="5143501"/>
          </a:xfrm>
          <a:prstGeom prst="rect">
            <a:avLst/>
          </a:prstGeom>
          <a:noFill/>
          <a:ln>
            <a:noFill/>
          </a:ln>
        </p:spPr>
      </p:pic>
      <p:grpSp>
        <p:nvGrpSpPr>
          <p:cNvPr id="72" name="Google Shape;72;p11"/>
          <p:cNvGrpSpPr/>
          <p:nvPr/>
        </p:nvGrpSpPr>
        <p:grpSpPr>
          <a:xfrm>
            <a:off x="0" y="0"/>
            <a:ext cx="9144000" cy="5143500"/>
            <a:chOff x="0" y="0"/>
            <a:chExt cx="9144000" cy="5143500"/>
          </a:xfrm>
        </p:grpSpPr>
        <p:grpSp>
          <p:nvGrpSpPr>
            <p:cNvPr id="73" name="Google Shape;73;p11"/>
            <p:cNvGrpSpPr/>
            <p:nvPr/>
          </p:nvGrpSpPr>
          <p:grpSpPr>
            <a:xfrm>
              <a:off x="0" y="0"/>
              <a:ext cx="9144000" cy="5143500"/>
              <a:chOff x="0" y="0"/>
              <a:chExt cx="9144000" cy="5143500"/>
            </a:xfrm>
          </p:grpSpPr>
          <p:pic>
            <p:nvPicPr>
              <p:cNvPr id="74" name="Google Shape;74;p11"/>
              <p:cNvPicPr preferRelativeResize="0"/>
              <p:nvPr/>
            </p:nvPicPr>
            <p:blipFill rotWithShape="1">
              <a:blip r:embed="rId3">
                <a:alphaModFix amt="30000"/>
              </a:blip>
              <a:srcRect b="38403" l="309" r="0" t="0"/>
              <a:stretch/>
            </p:blipFill>
            <p:spPr>
              <a:xfrm>
                <a:off x="0" y="0"/>
                <a:ext cx="9144000" cy="5143500"/>
              </a:xfrm>
              <a:prstGeom prst="rect">
                <a:avLst/>
              </a:prstGeom>
              <a:noFill/>
              <a:ln>
                <a:noFill/>
              </a:ln>
            </p:spPr>
          </p:pic>
          <p:pic>
            <p:nvPicPr>
              <p:cNvPr id="75" name="Google Shape;75;p11"/>
              <p:cNvPicPr preferRelativeResize="0"/>
              <p:nvPr/>
            </p:nvPicPr>
            <p:blipFill rotWithShape="1">
              <a:blip r:embed="rId4">
                <a:alphaModFix/>
              </a:blip>
              <a:srcRect b="0" l="0" r="0" t="0"/>
              <a:stretch/>
            </p:blipFill>
            <p:spPr>
              <a:xfrm>
                <a:off x="397975" y="4671400"/>
                <a:ext cx="1295299" cy="232075"/>
              </a:xfrm>
              <a:prstGeom prst="rect">
                <a:avLst/>
              </a:prstGeom>
              <a:noFill/>
              <a:ln>
                <a:noFill/>
              </a:ln>
            </p:spPr>
          </p:pic>
        </p:grpSp>
        <p:pic>
          <p:nvPicPr>
            <p:cNvPr id="76" name="Google Shape;76;p11"/>
            <p:cNvPicPr preferRelativeResize="0"/>
            <p:nvPr/>
          </p:nvPicPr>
          <p:blipFill rotWithShape="1">
            <a:blip r:embed="rId5">
              <a:alphaModFix amt="50000"/>
            </a:blip>
            <a:srcRect b="0" l="0" r="0" t="0"/>
            <a:stretch/>
          </p:blipFill>
          <p:spPr>
            <a:xfrm>
              <a:off x="5061375" y="1058075"/>
              <a:ext cx="3761198" cy="3027349"/>
            </a:xfrm>
            <a:prstGeom prst="rect">
              <a:avLst/>
            </a:prstGeom>
            <a:noFill/>
            <a:ln>
              <a:noFill/>
            </a:ln>
          </p:spPr>
        </p:pic>
      </p:grpSp>
      <p:sp>
        <p:nvSpPr>
          <p:cNvPr id="77" name="Google Shape;77;p11"/>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FE2F3"/>
                </a:solidFill>
                <a:latin typeface="Arial"/>
                <a:ea typeface="Arial"/>
                <a:cs typeface="Arial"/>
                <a:sym typeface="Arial"/>
              </a:rPr>
              <a:t>This top layer is a mask. To alter the image (and delete this text box) go to </a:t>
            </a:r>
            <a:r>
              <a:rPr b="1" i="0" lang="en" sz="1000" u="none" cap="none" strike="noStrike">
                <a:solidFill>
                  <a:srgbClr val="CFE2F3"/>
                </a:solidFill>
                <a:latin typeface="Arial"/>
                <a:ea typeface="Arial"/>
                <a:cs typeface="Arial"/>
                <a:sym typeface="Arial"/>
              </a:rPr>
              <a:t>“View” in the toolbar then “Master”</a:t>
            </a:r>
            <a:r>
              <a:rPr b="0" i="0" lang="en" sz="1000" u="none" cap="none" strike="noStrike">
                <a:solidFill>
                  <a:srgbClr val="CFE2F3"/>
                </a:solidFill>
                <a:latin typeface="Arial"/>
                <a:ea typeface="Arial"/>
                <a:cs typeface="Arial"/>
                <a:sym typeface="Arial"/>
              </a:rPr>
              <a:t> and make adjustments there. </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FE2F3"/>
                </a:solidFill>
                <a:latin typeface="Arial"/>
                <a:ea typeface="Arial"/>
                <a:cs typeface="Arial"/>
                <a:sym typeface="Arial"/>
              </a:rPr>
              <a:t>Right click on it, then click Order / Send to back.</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FE2F3"/>
                </a:solidFill>
                <a:latin typeface="Arial"/>
                <a:ea typeface="Arial"/>
                <a:cs typeface="Arial"/>
                <a:sym typeface="Arial"/>
              </a:rPr>
              <a:t>Replace the photo layer, then send your photo to the back the same way.</a:t>
            </a:r>
            <a:endParaRPr b="0" i="0" sz="1000" u="none" cap="none" strike="noStrike">
              <a:solidFill>
                <a:srgbClr val="CFE2F3"/>
              </a:solidFill>
              <a:latin typeface="Arial"/>
              <a:ea typeface="Arial"/>
              <a:cs typeface="Arial"/>
              <a:sym typeface="Arial"/>
            </a:endParaRPr>
          </a:p>
        </p:txBody>
      </p:sp>
      <p:sp>
        <p:nvSpPr>
          <p:cNvPr id="78" name="Google Shape;78;p11"/>
          <p:cNvSpPr txBox="1"/>
          <p:nvPr>
            <p:ph type="title"/>
          </p:nvPr>
        </p:nvSpPr>
        <p:spPr>
          <a:xfrm>
            <a:off x="298600" y="2050450"/>
            <a:ext cx="4727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79" name="Google Shape;79;p11"/>
          <p:cNvSpPr txBox="1"/>
          <p:nvPr>
            <p:ph idx="2" type="title"/>
          </p:nvPr>
        </p:nvSpPr>
        <p:spPr>
          <a:xfrm>
            <a:off x="298600" y="2633950"/>
            <a:ext cx="4727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p:cSld name="OBJECT_3_1_4_1_1_1_1">
    <p:bg>
      <p:bgPr>
        <a:solidFill>
          <a:srgbClr val="F5F5F5"/>
        </a:solidFill>
      </p:bgPr>
    </p:bg>
    <p:spTree>
      <p:nvGrpSpPr>
        <p:cNvPr id="1586" name="Shape 1586"/>
        <p:cNvGrpSpPr/>
        <p:nvPr/>
      </p:nvGrpSpPr>
      <p:grpSpPr>
        <a:xfrm>
          <a:off x="0" y="0"/>
          <a:ext cx="0" cy="0"/>
          <a:chOff x="0" y="0"/>
          <a:chExt cx="0" cy="0"/>
        </a:xfrm>
      </p:grpSpPr>
      <p:sp>
        <p:nvSpPr>
          <p:cNvPr id="1587" name="Google Shape;1587;p102"/>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88" name="Google Shape;1588;p102"/>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89" name="Google Shape;1589;p102"/>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90" name="Google Shape;1590;p102"/>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02"/>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92" name="Google Shape;1592;p102"/>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593" name="Google Shape;1593;p102"/>
          <p:cNvPicPr preferRelativeResize="0"/>
          <p:nvPr/>
        </p:nvPicPr>
        <p:blipFill>
          <a:blip r:embed="rId4">
            <a:alphaModFix/>
          </a:blip>
          <a:stretch>
            <a:fillRect/>
          </a:stretch>
        </p:blipFill>
        <p:spPr>
          <a:xfrm>
            <a:off x="8352453" y="242017"/>
            <a:ext cx="548625" cy="54862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p:cSld name="OBJECT_3_1_4_1_1_1_1_1">
    <p:bg>
      <p:bgPr>
        <a:solidFill>
          <a:srgbClr val="F5F5F5"/>
        </a:solidFill>
      </p:bgPr>
    </p:bg>
    <p:spTree>
      <p:nvGrpSpPr>
        <p:cNvPr id="1594" name="Shape 1594"/>
        <p:cNvGrpSpPr/>
        <p:nvPr/>
      </p:nvGrpSpPr>
      <p:grpSpPr>
        <a:xfrm>
          <a:off x="0" y="0"/>
          <a:ext cx="0" cy="0"/>
          <a:chOff x="0" y="0"/>
          <a:chExt cx="0" cy="0"/>
        </a:xfrm>
      </p:grpSpPr>
      <p:sp>
        <p:nvSpPr>
          <p:cNvPr id="1595" name="Google Shape;1595;p103"/>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96" name="Google Shape;1596;p103"/>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97" name="Google Shape;1597;p103"/>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98" name="Google Shape;1598;p103"/>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3"/>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00" name="Google Shape;1600;p10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601" name="Google Shape;1601;p103"/>
          <p:cNvPicPr preferRelativeResize="0"/>
          <p:nvPr/>
        </p:nvPicPr>
        <p:blipFill>
          <a:blip r:embed="rId4">
            <a:alphaModFix/>
          </a:blip>
          <a:stretch>
            <a:fillRect/>
          </a:stretch>
        </p:blipFill>
        <p:spPr>
          <a:xfrm>
            <a:off x="8338769" y="228338"/>
            <a:ext cx="575984" cy="575984"/>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1">
  <p:cSld name="OBJECT_3_1_4_1_1_1_1_1_1">
    <p:bg>
      <p:bgPr>
        <a:solidFill>
          <a:srgbClr val="F5F5F5"/>
        </a:solidFill>
      </p:bgPr>
    </p:bg>
    <p:spTree>
      <p:nvGrpSpPr>
        <p:cNvPr id="1602" name="Shape 1602"/>
        <p:cNvGrpSpPr/>
        <p:nvPr/>
      </p:nvGrpSpPr>
      <p:grpSpPr>
        <a:xfrm>
          <a:off x="0" y="0"/>
          <a:ext cx="0" cy="0"/>
          <a:chOff x="0" y="0"/>
          <a:chExt cx="0" cy="0"/>
        </a:xfrm>
      </p:grpSpPr>
      <p:sp>
        <p:nvSpPr>
          <p:cNvPr id="1603" name="Google Shape;1603;p104"/>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04" name="Google Shape;1604;p104"/>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05" name="Google Shape;1605;p104"/>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06" name="Google Shape;1606;p104"/>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04"/>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08" name="Google Shape;1608;p104"/>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609" name="Google Shape;1609;p104"/>
          <p:cNvPicPr preferRelativeResize="0"/>
          <p:nvPr/>
        </p:nvPicPr>
        <p:blipFill>
          <a:blip r:embed="rId4">
            <a:alphaModFix/>
          </a:blip>
          <a:stretch>
            <a:fillRect/>
          </a:stretch>
        </p:blipFill>
        <p:spPr>
          <a:xfrm>
            <a:off x="8352441" y="242003"/>
            <a:ext cx="548625" cy="54862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OBJECT_7">
    <p:bg>
      <p:bgPr>
        <a:solidFill>
          <a:srgbClr val="F5F5F5"/>
        </a:solidFill>
      </p:bgPr>
    </p:bg>
    <p:spTree>
      <p:nvGrpSpPr>
        <p:cNvPr id="1610" name="Shape 1610"/>
        <p:cNvGrpSpPr/>
        <p:nvPr/>
      </p:nvGrpSpPr>
      <p:grpSpPr>
        <a:xfrm>
          <a:off x="0" y="0"/>
          <a:ext cx="0" cy="0"/>
          <a:chOff x="0" y="0"/>
          <a:chExt cx="0" cy="0"/>
        </a:xfrm>
      </p:grpSpPr>
      <p:sp>
        <p:nvSpPr>
          <p:cNvPr id="1611" name="Google Shape;1611;p105"/>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12" name="Google Shape;1612;p105"/>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1pPr>
            <a:lvl2pPr indent="-317500" lvl="1" marL="9144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115000"/>
              </a:lnSpc>
              <a:spcBef>
                <a:spcPts val="375"/>
              </a:spcBef>
              <a:spcAft>
                <a:spcPts val="0"/>
              </a:spcAft>
              <a:buSzPts val="1400"/>
              <a:buChar char="■"/>
              <a:defRPr b="0" i="0" sz="1400" u="none" cap="none" strike="noStrike"/>
            </a:lvl6pPr>
            <a:lvl7pPr indent="-317500" lvl="6" marL="3200400" marR="0" rtl="0" algn="l">
              <a:lnSpc>
                <a:spcPct val="115000"/>
              </a:lnSpc>
              <a:spcBef>
                <a:spcPts val="375"/>
              </a:spcBef>
              <a:spcAft>
                <a:spcPts val="0"/>
              </a:spcAft>
              <a:buSzPts val="1400"/>
              <a:buChar char="●"/>
              <a:defRPr b="0" i="0" sz="1400" u="none" cap="none" strike="noStrike"/>
            </a:lvl7pPr>
            <a:lvl8pPr indent="-317500" lvl="7" marL="3657600" marR="0" rtl="0" algn="l">
              <a:lnSpc>
                <a:spcPct val="115000"/>
              </a:lnSpc>
              <a:spcBef>
                <a:spcPts val="375"/>
              </a:spcBef>
              <a:spcAft>
                <a:spcPts val="0"/>
              </a:spcAft>
              <a:buSzPts val="1400"/>
              <a:buChar char="○"/>
              <a:defRPr b="0" i="0" sz="1400" u="none" cap="none" strike="noStrike"/>
            </a:lvl8pPr>
            <a:lvl9pPr indent="-317500" lvl="8" marL="4114800" marR="0" rtl="0" algn="l">
              <a:lnSpc>
                <a:spcPct val="115000"/>
              </a:lnSpc>
              <a:spcBef>
                <a:spcPts val="375"/>
              </a:spcBef>
              <a:spcAft>
                <a:spcPts val="0"/>
              </a:spcAft>
              <a:buSzPts val="1400"/>
              <a:buChar char="■"/>
              <a:defRPr b="0" i="0" sz="1400" u="none" cap="none" strike="noStrike"/>
            </a:lvl9pPr>
          </a:lstStyle>
          <a:p/>
        </p:txBody>
      </p:sp>
      <p:pic>
        <p:nvPicPr>
          <p:cNvPr descr="logo_lockup_cloud_dark.png" id="1613" name="Google Shape;1613;p105"/>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14" name="Google Shape;1614;p10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0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16" name="Google Shape;1616;p10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bg>
      <p:bgPr>
        <a:solidFill>
          <a:srgbClr val="D7D7D7"/>
        </a:solidFill>
      </p:bgPr>
    </p:bg>
    <p:spTree>
      <p:nvGrpSpPr>
        <p:cNvPr id="1617" name="Shape 1617"/>
        <p:cNvGrpSpPr/>
        <p:nvPr/>
      </p:nvGrpSpPr>
      <p:grpSpPr>
        <a:xfrm>
          <a:off x="0" y="0"/>
          <a:ext cx="0" cy="0"/>
          <a:chOff x="0" y="0"/>
          <a:chExt cx="0" cy="0"/>
        </a:xfrm>
      </p:grpSpPr>
      <p:sp>
        <p:nvSpPr>
          <p:cNvPr id="1618" name="Google Shape;1618;p106"/>
          <p:cNvSpPr/>
          <p:nvPr/>
        </p:nvSpPr>
        <p:spPr>
          <a:xfrm>
            <a:off x="6250800" y="0"/>
            <a:ext cx="2893200" cy="4601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9" name="Google Shape;1619;p106"/>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light.png" id="1620" name="Google Shape;1620;p10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621" name="Google Shape;1621;p106"/>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622" name="Google Shape;1622;p106"/>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itle">
  <p:cSld name="OBJECT_6_2">
    <p:bg>
      <p:bgPr>
        <a:solidFill>
          <a:srgbClr val="F5F5F5"/>
        </a:solidFill>
      </p:bgPr>
    </p:bg>
    <p:spTree>
      <p:nvGrpSpPr>
        <p:cNvPr id="1623" name="Shape 1623"/>
        <p:cNvGrpSpPr/>
        <p:nvPr/>
      </p:nvGrpSpPr>
      <p:grpSpPr>
        <a:xfrm>
          <a:off x="0" y="0"/>
          <a:ext cx="0" cy="0"/>
          <a:chOff x="0" y="0"/>
          <a:chExt cx="0" cy="0"/>
        </a:xfrm>
      </p:grpSpPr>
      <p:sp>
        <p:nvSpPr>
          <p:cNvPr id="1624" name="Google Shape;1624;p107"/>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25" name="Google Shape;1625;p107"/>
          <p:cNvSpPr txBox="1"/>
          <p:nvPr>
            <p:ph idx="1" type="body"/>
          </p:nvPr>
        </p:nvSpPr>
        <p:spPr>
          <a:xfrm>
            <a:off x="619675"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26" name="Google Shape;1626;p107"/>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27" name="Google Shape;1627;p107"/>
          <p:cNvSpPr txBox="1"/>
          <p:nvPr>
            <p:ph idx="2" type="body"/>
          </p:nvPr>
        </p:nvSpPr>
        <p:spPr>
          <a:xfrm>
            <a:off x="4757102"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628" name="Google Shape;1628;p10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30" name="Google Shape;1630;p107"/>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cxnSp>
        <p:nvCxnSpPr>
          <p:cNvPr id="1631" name="Google Shape;1631;p107"/>
          <p:cNvCxnSpPr/>
          <p:nvPr/>
        </p:nvCxnSpPr>
        <p:spPr>
          <a:xfrm>
            <a:off x="4572000" y="1752600"/>
            <a:ext cx="0" cy="25338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itle">
  <p:cSld name="OBJECT_6_3">
    <p:bg>
      <p:bgPr>
        <a:solidFill>
          <a:srgbClr val="F5F5F5"/>
        </a:solidFill>
      </p:bgPr>
    </p:bg>
    <p:spTree>
      <p:nvGrpSpPr>
        <p:cNvPr id="1632" name="Shape 1632"/>
        <p:cNvGrpSpPr/>
        <p:nvPr/>
      </p:nvGrpSpPr>
      <p:grpSpPr>
        <a:xfrm>
          <a:off x="0" y="0"/>
          <a:ext cx="0" cy="0"/>
          <a:chOff x="0" y="0"/>
          <a:chExt cx="0" cy="0"/>
        </a:xfrm>
      </p:grpSpPr>
      <p:sp>
        <p:nvSpPr>
          <p:cNvPr id="1633" name="Google Shape;1633;p108"/>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34" name="Google Shape;1634;p108"/>
          <p:cNvSpPr txBox="1"/>
          <p:nvPr>
            <p:ph idx="1" type="body"/>
          </p:nvPr>
        </p:nvSpPr>
        <p:spPr>
          <a:xfrm>
            <a:off x="619675"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35" name="Google Shape;1635;p108"/>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36" name="Google Shape;1636;p108"/>
          <p:cNvSpPr txBox="1"/>
          <p:nvPr>
            <p:ph idx="2" type="body"/>
          </p:nvPr>
        </p:nvSpPr>
        <p:spPr>
          <a:xfrm>
            <a:off x="350435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637" name="Google Shape;1637;p108"/>
          <p:cNvSpPr txBox="1"/>
          <p:nvPr>
            <p:ph idx="3" type="body"/>
          </p:nvPr>
        </p:nvSpPr>
        <p:spPr>
          <a:xfrm>
            <a:off x="638903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cxnSp>
        <p:nvCxnSpPr>
          <p:cNvPr id="1638" name="Google Shape;1638;p108"/>
          <p:cNvCxnSpPr/>
          <p:nvPr/>
        </p:nvCxnSpPr>
        <p:spPr>
          <a:xfrm>
            <a:off x="3238500" y="1752600"/>
            <a:ext cx="0" cy="2533800"/>
          </a:xfrm>
          <a:prstGeom prst="straightConnector1">
            <a:avLst/>
          </a:prstGeom>
          <a:noFill/>
          <a:ln cap="flat" cmpd="sng" w="19050">
            <a:solidFill>
              <a:srgbClr val="D9D9D9"/>
            </a:solidFill>
            <a:prstDash val="solid"/>
            <a:round/>
            <a:headEnd len="med" w="med" type="none"/>
            <a:tailEnd len="med" w="med" type="none"/>
          </a:ln>
        </p:spPr>
      </p:cxnSp>
      <p:cxnSp>
        <p:nvCxnSpPr>
          <p:cNvPr id="1639" name="Google Shape;1639;p108"/>
          <p:cNvCxnSpPr/>
          <p:nvPr/>
        </p:nvCxnSpPr>
        <p:spPr>
          <a:xfrm>
            <a:off x="6160425"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1640" name="Google Shape;1640;p108"/>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08"/>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42" name="Google Shape;1642;p108"/>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OBJECT_3_1_3_1_1_2_1_2">
    <p:bg>
      <p:bgPr>
        <a:solidFill>
          <a:srgbClr val="F5F5F5"/>
        </a:solidFill>
      </p:bgPr>
    </p:bg>
    <p:spTree>
      <p:nvGrpSpPr>
        <p:cNvPr id="1643" name="Shape 1643"/>
        <p:cNvGrpSpPr/>
        <p:nvPr/>
      </p:nvGrpSpPr>
      <p:grpSpPr>
        <a:xfrm>
          <a:off x="0" y="0"/>
          <a:ext cx="0" cy="0"/>
          <a:chOff x="0" y="0"/>
          <a:chExt cx="0" cy="0"/>
        </a:xfrm>
      </p:grpSpPr>
      <p:sp>
        <p:nvSpPr>
          <p:cNvPr id="1644" name="Google Shape;1644;p109"/>
          <p:cNvSpPr/>
          <p:nvPr/>
        </p:nvSpPr>
        <p:spPr>
          <a:xfrm>
            <a:off x="3334725" y="0"/>
            <a:ext cx="5809200" cy="51435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09"/>
          <p:cNvSpPr txBox="1"/>
          <p:nvPr>
            <p:ph type="title"/>
          </p:nvPr>
        </p:nvSpPr>
        <p:spPr>
          <a:xfrm>
            <a:off x="238675" y="315500"/>
            <a:ext cx="3064800" cy="1232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46" name="Google Shape;1646;p109"/>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9"/>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48" name="Google Shape;1648;p109"/>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649" name="Google Shape;1649;p109"/>
          <p:cNvSpPr txBox="1"/>
          <p:nvPr>
            <p:ph idx="1" type="body"/>
          </p:nvPr>
        </p:nvSpPr>
        <p:spPr>
          <a:xfrm>
            <a:off x="378475" y="1548025"/>
            <a:ext cx="2785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650" name="Google Shape;1650;p109"/>
          <p:cNvSpPr txBox="1"/>
          <p:nvPr>
            <p:ph idx="2" type="body"/>
          </p:nvPr>
        </p:nvSpPr>
        <p:spPr>
          <a:xfrm>
            <a:off x="3683775" y="430075"/>
            <a:ext cx="5117400" cy="43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Roboto Mono"/>
              <a:buNone/>
              <a:defRPr b="0" i="0" sz="1400" u="none" cap="none" strike="noStrike">
                <a:solidFill>
                  <a:srgbClr val="545454"/>
                </a:solidFill>
                <a:latin typeface="Roboto Mono"/>
                <a:ea typeface="Roboto Mono"/>
                <a:cs typeface="Roboto Mono"/>
                <a:sym typeface="Roboto Mono"/>
              </a:defRPr>
            </a:lvl1pPr>
            <a:lvl2pPr indent="-317500" lvl="1" marL="9144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2pPr>
            <a:lvl3pPr indent="-317500" lvl="2" marL="13716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3pPr>
            <a:lvl4pPr indent="-317500" lvl="3" marL="18288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4pPr>
            <a:lvl5pPr indent="-317500" lvl="4" marL="22860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5pPr>
            <a:lvl6pPr indent="-317500" lvl="5" marL="27432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6pPr>
            <a:lvl7pPr indent="-317500" lvl="6" marL="32004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7pPr>
            <a:lvl8pPr indent="-317500" lvl="7" marL="36576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8pPr>
            <a:lvl9pPr indent="-317500" lvl="8" marL="41148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 - Blue">
  <p:cSld name="CUSTOM_5_1">
    <p:bg>
      <p:bgPr>
        <a:solidFill>
          <a:srgbClr val="F5F5F5"/>
        </a:solidFill>
      </p:bgPr>
    </p:bg>
    <p:spTree>
      <p:nvGrpSpPr>
        <p:cNvPr id="1651" name="Shape 1651"/>
        <p:cNvGrpSpPr/>
        <p:nvPr/>
      </p:nvGrpSpPr>
      <p:grpSpPr>
        <a:xfrm>
          <a:off x="0" y="0"/>
          <a:ext cx="0" cy="0"/>
          <a:chOff x="0" y="0"/>
          <a:chExt cx="0" cy="0"/>
        </a:xfrm>
      </p:grpSpPr>
      <p:sp>
        <p:nvSpPr>
          <p:cNvPr id="1652" name="Google Shape;1652;p110"/>
          <p:cNvSpPr txBox="1"/>
          <p:nvPr>
            <p:ph type="title"/>
          </p:nvPr>
        </p:nvSpPr>
        <p:spPr>
          <a:xfrm>
            <a:off x="543465" y="467900"/>
            <a:ext cx="7963200" cy="836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3" name="Google Shape;1653;p11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55" name="Google Shape;1655;p110"/>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Image Slide">
    <p:spTree>
      <p:nvGrpSpPr>
        <p:cNvPr id="1656" name="Shape 1656"/>
        <p:cNvGrpSpPr/>
        <p:nvPr/>
      </p:nvGrpSpPr>
      <p:grpSpPr>
        <a:xfrm>
          <a:off x="0" y="0"/>
          <a:ext cx="0" cy="0"/>
          <a:chOff x="0" y="0"/>
          <a:chExt cx="0" cy="0"/>
        </a:xfrm>
      </p:grpSpPr>
      <p:pic>
        <p:nvPicPr>
          <p:cNvPr id="1657" name="Google Shape;1657;p111"/>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658" name="Google Shape;1658;p111"/>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659" name="Google Shape;1659;p111"/>
          <p:cNvSpPr txBox="1"/>
          <p:nvPr>
            <p:ph type="title"/>
          </p:nvPr>
        </p:nvSpPr>
        <p:spPr>
          <a:xfrm>
            <a:off x="838200" y="1371600"/>
            <a:ext cx="6362700" cy="173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saver">
  <p:cSld name="CUSTOM_2">
    <p:spTree>
      <p:nvGrpSpPr>
        <p:cNvPr id="80" name="Shape 80"/>
        <p:cNvGrpSpPr/>
        <p:nvPr/>
      </p:nvGrpSpPr>
      <p:grpSpPr>
        <a:xfrm>
          <a:off x="0" y="0"/>
          <a:ext cx="0" cy="0"/>
          <a:chOff x="0" y="0"/>
          <a:chExt cx="0" cy="0"/>
        </a:xfrm>
      </p:grpSpPr>
      <p:pic>
        <p:nvPicPr>
          <p:cNvPr id="81" name="Google Shape;81;p12"/>
          <p:cNvPicPr preferRelativeResize="0"/>
          <p:nvPr/>
        </p:nvPicPr>
        <p:blipFill rotWithShape="1">
          <a:blip r:embed="rId2">
            <a:alphaModFix/>
          </a:blip>
          <a:srcRect b="2496" l="0" r="0" t="13128"/>
          <a:stretch/>
        </p:blipFill>
        <p:spPr>
          <a:xfrm>
            <a:off x="0" y="0"/>
            <a:ext cx="9144000" cy="5143500"/>
          </a:xfrm>
          <a:prstGeom prst="rect">
            <a:avLst/>
          </a:prstGeom>
          <a:noFill/>
          <a:ln>
            <a:noFill/>
          </a:ln>
        </p:spPr>
      </p:pic>
      <p:pic>
        <p:nvPicPr>
          <p:cNvPr id="82" name="Google Shape;82;p12"/>
          <p:cNvPicPr preferRelativeResize="0"/>
          <p:nvPr/>
        </p:nvPicPr>
        <p:blipFill rotWithShape="1">
          <a:blip r:embed="rId3">
            <a:alphaModFix amt="90000"/>
          </a:blip>
          <a:srcRect b="18641" l="19442" r="19435" t="18635"/>
          <a:stretch/>
        </p:blipFill>
        <p:spPr>
          <a:xfrm>
            <a:off x="0" y="0"/>
            <a:ext cx="9143999" cy="5143500"/>
          </a:xfrm>
          <a:prstGeom prst="rect">
            <a:avLst/>
          </a:prstGeom>
          <a:noFill/>
          <a:ln>
            <a:noFill/>
          </a:ln>
        </p:spPr>
      </p:pic>
      <p:sp>
        <p:nvSpPr>
          <p:cNvPr id="83" name="Google Shape;83;p12"/>
          <p:cNvSpPr txBox="1"/>
          <p:nvPr/>
        </p:nvSpPr>
        <p:spPr>
          <a:xfrm>
            <a:off x="188300" y="185675"/>
            <a:ext cx="2980200" cy="14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This top layer is a mask. To alter the image (and delete this text box) go to </a:t>
            </a:r>
            <a:r>
              <a:rPr b="1" i="0" lang="en" sz="1000" u="none" cap="none" strike="noStrike">
                <a:solidFill>
                  <a:srgbClr val="4A86E8"/>
                </a:solidFill>
                <a:latin typeface="Arial"/>
                <a:ea typeface="Arial"/>
                <a:cs typeface="Arial"/>
                <a:sym typeface="Arial"/>
              </a:rPr>
              <a:t>“View” in the toolbar then “Master”</a:t>
            </a:r>
            <a:r>
              <a:rPr b="0" i="0" lang="en" sz="1000" u="none" cap="none" strike="noStrike">
                <a:solidFill>
                  <a:srgbClr val="4A86E8"/>
                </a:solidFill>
                <a:latin typeface="Arial"/>
                <a:ea typeface="Arial"/>
                <a:cs typeface="Arial"/>
                <a:sym typeface="Arial"/>
              </a:rPr>
              <a:t> and make adjustments there.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Right click on it, then click Order / Send to back.</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Replace the photo layer, then send your photo to the back the same way.</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_2_1_1_2_2_1_1_1">
    <p:bg>
      <p:bgPr>
        <a:solidFill>
          <a:srgbClr val="F5F5F5"/>
        </a:solidFill>
      </p:bgPr>
    </p:bg>
    <p:spTree>
      <p:nvGrpSpPr>
        <p:cNvPr id="1660" name="Shape 1660"/>
        <p:cNvGrpSpPr/>
        <p:nvPr/>
      </p:nvGrpSpPr>
      <p:grpSpPr>
        <a:xfrm>
          <a:off x="0" y="0"/>
          <a:ext cx="0" cy="0"/>
          <a:chOff x="0" y="0"/>
          <a:chExt cx="0" cy="0"/>
        </a:xfrm>
      </p:grpSpPr>
      <p:pic>
        <p:nvPicPr>
          <p:cNvPr descr="logo_lockup_cloud_light.png" id="1661" name="Google Shape;1661;p112"/>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662" name="Google Shape;1662;p112"/>
          <p:cNvSpPr txBox="1"/>
          <p:nvPr>
            <p:ph type="title"/>
          </p:nvPr>
        </p:nvSpPr>
        <p:spPr>
          <a:xfrm>
            <a:off x="781375" y="1143375"/>
            <a:ext cx="4066200" cy="273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next_2017_logo_bluebg_wo_gc.png" id="1663" name="Google Shape;1663;p112"/>
          <p:cNvPicPr preferRelativeResize="0"/>
          <p:nvPr/>
        </p:nvPicPr>
        <p:blipFill rotWithShape="1">
          <a:blip r:embed="rId3">
            <a:alphaModFix/>
          </a:blip>
          <a:srcRect b="10" l="0" r="0" t="0"/>
          <a:stretch/>
        </p:blipFill>
        <p:spPr>
          <a:xfrm>
            <a:off x="105800" y="4870275"/>
            <a:ext cx="508150" cy="187200"/>
          </a:xfrm>
          <a:prstGeom prst="rect">
            <a:avLst/>
          </a:prstGeom>
          <a:noFill/>
          <a:ln>
            <a:noFill/>
          </a:ln>
        </p:spPr>
      </p:pic>
      <p:pic>
        <p:nvPicPr>
          <p:cNvPr id="1664" name="Google Shape;1664;p112"/>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665" name="Shape 1665"/>
        <p:cNvGrpSpPr/>
        <p:nvPr/>
      </p:nvGrpSpPr>
      <p:grpSpPr>
        <a:xfrm>
          <a:off x="0" y="0"/>
          <a:ext cx="0" cy="0"/>
          <a:chOff x="0" y="0"/>
          <a:chExt cx="0" cy="0"/>
        </a:xfrm>
      </p:grpSpPr>
      <p:pic>
        <p:nvPicPr>
          <p:cNvPr id="1666" name="Google Shape;1666;p113"/>
          <p:cNvPicPr preferRelativeResize="0"/>
          <p:nvPr/>
        </p:nvPicPr>
        <p:blipFill>
          <a:blip r:embed="rId2">
            <a:alphaModFix/>
          </a:blip>
          <a:stretch>
            <a:fillRect/>
          </a:stretch>
        </p:blipFill>
        <p:spPr>
          <a:xfrm>
            <a:off x="0" y="0"/>
            <a:ext cx="9144000" cy="5143497"/>
          </a:xfrm>
          <a:prstGeom prst="rect">
            <a:avLst/>
          </a:prstGeom>
          <a:noFill/>
          <a:ln>
            <a:noFill/>
          </a:ln>
        </p:spPr>
      </p:pic>
      <p:pic>
        <p:nvPicPr>
          <p:cNvPr descr="logo_lockup_cloud_light.png" id="1667" name="Google Shape;1667;p11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668" name="Google Shape;1668;p113"/>
          <p:cNvSpPr txBox="1"/>
          <p:nvPr>
            <p:ph type="title"/>
          </p:nvPr>
        </p:nvSpPr>
        <p:spPr>
          <a:xfrm>
            <a:off x="803175" y="438325"/>
            <a:ext cx="5871000" cy="267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669" name="Google Shape;1669;p113"/>
          <p:cNvPicPr preferRelativeResize="0"/>
          <p:nvPr/>
        </p:nvPicPr>
        <p:blipFill rotWithShape="1">
          <a:blip r:embed="rId4">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hoto">
  <p:cSld name="CUSTOM_1">
    <p:bg>
      <p:bgPr>
        <a:solidFill>
          <a:srgbClr val="F5F5F5"/>
        </a:solidFill>
      </p:bgPr>
    </p:bg>
    <p:spTree>
      <p:nvGrpSpPr>
        <p:cNvPr id="1670" name="Shape 1670"/>
        <p:cNvGrpSpPr/>
        <p:nvPr/>
      </p:nvGrpSpPr>
      <p:grpSpPr>
        <a:xfrm>
          <a:off x="0" y="0"/>
          <a:ext cx="0" cy="0"/>
          <a:chOff x="0" y="0"/>
          <a:chExt cx="0" cy="0"/>
        </a:xfrm>
      </p:grpSpPr>
      <p:pic>
        <p:nvPicPr>
          <p:cNvPr descr="D81_0044.JPG" id="1671" name="Google Shape;1671;p114"/>
          <p:cNvPicPr preferRelativeResize="0"/>
          <p:nvPr/>
        </p:nvPicPr>
        <p:blipFill rotWithShape="1">
          <a:blip r:embed="rId2">
            <a:alphaModFix/>
          </a:blip>
          <a:srcRect b="0" l="7077" r="38518" t="0"/>
          <a:stretch/>
        </p:blipFill>
        <p:spPr>
          <a:xfrm>
            <a:off x="4951575" y="0"/>
            <a:ext cx="4192425" cy="5143502"/>
          </a:xfrm>
          <a:prstGeom prst="rect">
            <a:avLst/>
          </a:prstGeom>
          <a:noFill/>
          <a:ln>
            <a:noFill/>
          </a:ln>
        </p:spPr>
      </p:pic>
      <p:sp>
        <p:nvSpPr>
          <p:cNvPr id="1672" name="Google Shape;1672;p114"/>
          <p:cNvSpPr txBox="1"/>
          <p:nvPr>
            <p:ph type="title"/>
          </p:nvPr>
        </p:nvSpPr>
        <p:spPr>
          <a:xfrm>
            <a:off x="238675" y="315500"/>
            <a:ext cx="4515900" cy="1188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73" name="Google Shape;1673;p114"/>
          <p:cNvSpPr txBox="1"/>
          <p:nvPr>
            <p:ph idx="1" type="body"/>
          </p:nvPr>
        </p:nvSpPr>
        <p:spPr>
          <a:xfrm>
            <a:off x="619670" y="1348575"/>
            <a:ext cx="3825300" cy="3438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grpSp>
        <p:nvGrpSpPr>
          <p:cNvPr id="1674" name="Google Shape;1674;p114"/>
          <p:cNvGrpSpPr/>
          <p:nvPr/>
        </p:nvGrpSpPr>
        <p:grpSpPr>
          <a:xfrm>
            <a:off x="2908925" y="0"/>
            <a:ext cx="6169101" cy="5143564"/>
            <a:chOff x="2908925" y="0"/>
            <a:chExt cx="6169101" cy="5143564"/>
          </a:xfrm>
        </p:grpSpPr>
        <p:grpSp>
          <p:nvGrpSpPr>
            <p:cNvPr id="1675" name="Google Shape;1675;p114"/>
            <p:cNvGrpSpPr/>
            <p:nvPr/>
          </p:nvGrpSpPr>
          <p:grpSpPr>
            <a:xfrm>
              <a:off x="2908925" y="0"/>
              <a:ext cx="3838498" cy="5143500"/>
              <a:chOff x="2908925" y="0"/>
              <a:chExt cx="3838498" cy="5143500"/>
            </a:xfrm>
          </p:grpSpPr>
          <p:sp>
            <p:nvSpPr>
              <p:cNvPr id="1676" name="Google Shape;1676;p114"/>
              <p:cNvSpPr/>
              <p:nvPr/>
            </p:nvSpPr>
            <p:spPr>
              <a:xfrm>
                <a:off x="3276600" y="0"/>
                <a:ext cx="2213700" cy="5143500"/>
              </a:xfrm>
              <a:prstGeom prst="trapezoid">
                <a:avLst>
                  <a:gd fmla="val 24749" name="adj"/>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e page-05.png" id="1677" name="Google Shape;1677;p114"/>
              <p:cNvPicPr preferRelativeResize="0"/>
              <p:nvPr/>
            </p:nvPicPr>
            <p:blipFill rotWithShape="1">
              <a:blip r:embed="rId3">
                <a:alphaModFix/>
              </a:blip>
              <a:srcRect b="7310" l="37237" r="0" t="10452"/>
              <a:stretch/>
            </p:blipFill>
            <p:spPr>
              <a:xfrm>
                <a:off x="2908925" y="3625375"/>
                <a:ext cx="3838498" cy="1518125"/>
              </a:xfrm>
              <a:prstGeom prst="rect">
                <a:avLst/>
              </a:prstGeom>
              <a:noFill/>
              <a:ln>
                <a:noFill/>
              </a:ln>
            </p:spPr>
          </p:pic>
        </p:grpSp>
        <p:pic>
          <p:nvPicPr>
            <p:cNvPr descr="logo_lockup_cloud_light.png" id="1678" name="Google Shape;1678;p114"/>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p:cSld name="CUSTOM_2">
    <p:spTree>
      <p:nvGrpSpPr>
        <p:cNvPr id="1679" name="Shape 1679"/>
        <p:cNvGrpSpPr/>
        <p:nvPr/>
      </p:nvGrpSpPr>
      <p:grpSpPr>
        <a:xfrm>
          <a:off x="0" y="0"/>
          <a:ext cx="0" cy="0"/>
          <a:chOff x="0" y="0"/>
          <a:chExt cx="0" cy="0"/>
        </a:xfrm>
      </p:grpSpPr>
      <p:pic>
        <p:nvPicPr>
          <p:cNvPr descr="Google for Work teams up with PopSugar in San Francisco, California." id="1680" name="Google Shape;1680;p115"/>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pic>
        <p:nvPicPr>
          <p:cNvPr descr="quote page-03.png" id="1681" name="Google Shape;1681;p115"/>
          <p:cNvPicPr preferRelativeResize="0"/>
          <p:nvPr/>
        </p:nvPicPr>
        <p:blipFill>
          <a:blip r:embed="rId3">
            <a:alphaModFix/>
          </a:blip>
          <a:stretch>
            <a:fillRect/>
          </a:stretch>
        </p:blipFill>
        <p:spPr>
          <a:xfrm flipH="1">
            <a:off x="1" y="2419350"/>
            <a:ext cx="2686899" cy="2724149"/>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2">
  <p:cSld name="CUSTOM_2_3">
    <p:spTree>
      <p:nvGrpSpPr>
        <p:cNvPr id="1682" name="Shape 1682"/>
        <p:cNvGrpSpPr/>
        <p:nvPr/>
      </p:nvGrpSpPr>
      <p:grpSpPr>
        <a:xfrm>
          <a:off x="0" y="0"/>
          <a:ext cx="0" cy="0"/>
          <a:chOff x="0" y="0"/>
          <a:chExt cx="0" cy="0"/>
        </a:xfrm>
      </p:grpSpPr>
      <p:pic>
        <p:nvPicPr>
          <p:cNvPr descr="Google for Work teams up with PopSugar in San Francisco, California." id="1683" name="Google Shape;1683;p116"/>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sp>
        <p:nvSpPr>
          <p:cNvPr id="1684" name="Google Shape;1684;p11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86" name="Google Shape;1686;p11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OBJECT_3_1_1">
    <p:bg>
      <p:bgPr>
        <a:solidFill>
          <a:srgbClr val="F5F5F5"/>
        </a:solidFill>
      </p:bgPr>
    </p:bg>
    <p:spTree>
      <p:nvGrpSpPr>
        <p:cNvPr id="1687" name="Shape 1687"/>
        <p:cNvGrpSpPr/>
        <p:nvPr/>
      </p:nvGrpSpPr>
      <p:grpSpPr>
        <a:xfrm>
          <a:off x="0" y="0"/>
          <a:ext cx="0" cy="0"/>
          <a:chOff x="0" y="0"/>
          <a:chExt cx="0" cy="0"/>
        </a:xfrm>
      </p:grpSpPr>
      <p:sp>
        <p:nvSpPr>
          <p:cNvPr id="1688" name="Google Shape;1688;p117"/>
          <p:cNvSpPr txBox="1"/>
          <p:nvPr>
            <p:ph type="title"/>
          </p:nvPr>
        </p:nvSpPr>
        <p:spPr>
          <a:xfrm>
            <a:off x="0" y="3202600"/>
            <a:ext cx="9144000" cy="778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logo_lockup_cloud_dark.png" id="1689" name="Google Shape;1689;p117"/>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pic>
        <p:nvPicPr>
          <p:cNvPr descr="GC Summit_grey-01.png" id="1690" name="Google Shape;1690;p117"/>
          <p:cNvPicPr preferRelativeResize="0"/>
          <p:nvPr/>
        </p:nvPicPr>
        <p:blipFill rotWithShape="1">
          <a:blip r:embed="rId3">
            <a:alphaModFix/>
          </a:blip>
          <a:srcRect b="0" l="4187" r="4187" t="0"/>
          <a:stretch/>
        </p:blipFill>
        <p:spPr>
          <a:xfrm>
            <a:off x="64625" y="4816325"/>
            <a:ext cx="664049" cy="3272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Static Blue">
  <p:cSld name="CUSTOM_4">
    <p:bg>
      <p:bgPr>
        <a:solidFill>
          <a:schemeClr val="lt2"/>
        </a:solidFill>
      </p:bgPr>
    </p:bg>
    <p:spTree>
      <p:nvGrpSpPr>
        <p:cNvPr id="1691" name="Shape 1691"/>
        <p:cNvGrpSpPr/>
        <p:nvPr/>
      </p:nvGrpSpPr>
      <p:grpSpPr>
        <a:xfrm>
          <a:off x="0" y="0"/>
          <a:ext cx="0" cy="0"/>
          <a:chOff x="0" y="0"/>
          <a:chExt cx="0" cy="0"/>
        </a:xfrm>
      </p:grpSpPr>
      <p:sp>
        <p:nvSpPr>
          <p:cNvPr id="1692" name="Google Shape;1692;p118"/>
          <p:cNvSpPr txBox="1"/>
          <p:nvPr>
            <p:ph type="title"/>
          </p:nvPr>
        </p:nvSpPr>
        <p:spPr>
          <a:xfrm>
            <a:off x="0" y="2386775"/>
            <a:ext cx="91440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GC Summit_color-01.png" id="1693" name="Google Shape;1693;p118"/>
          <p:cNvPicPr preferRelativeResize="0"/>
          <p:nvPr/>
        </p:nvPicPr>
        <p:blipFill rotWithShape="1">
          <a:blip r:embed="rId2">
            <a:alphaModFix/>
          </a:blip>
          <a:srcRect b="0" l="4187" r="4187" t="0"/>
          <a:stretch/>
        </p:blipFill>
        <p:spPr>
          <a:xfrm>
            <a:off x="691300" y="396600"/>
            <a:ext cx="2197975" cy="108320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_1">
    <p:bg>
      <p:bgPr>
        <a:solidFill>
          <a:srgbClr val="F5F5F5"/>
        </a:solidFill>
      </p:bgPr>
    </p:bg>
    <p:spTree>
      <p:nvGrpSpPr>
        <p:cNvPr id="1697" name="Shape 1697"/>
        <p:cNvGrpSpPr/>
        <p:nvPr/>
      </p:nvGrpSpPr>
      <p:grpSpPr>
        <a:xfrm>
          <a:off x="0" y="0"/>
          <a:ext cx="0" cy="0"/>
          <a:chOff x="0" y="0"/>
          <a:chExt cx="0" cy="0"/>
        </a:xfrm>
      </p:grpSpPr>
      <p:sp>
        <p:nvSpPr>
          <p:cNvPr id="1698" name="Google Shape;1698;p120"/>
          <p:cNvSpPr txBox="1"/>
          <p:nvPr>
            <p:ph type="title"/>
          </p:nvPr>
        </p:nvSpPr>
        <p:spPr>
          <a:xfrm>
            <a:off x="2400300" y="781050"/>
            <a:ext cx="6106500" cy="28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699" name="Google Shape;1699;p120"/>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5F5F5"/>
        </a:solidFill>
      </p:bgPr>
    </p:bg>
    <p:spTree>
      <p:nvGrpSpPr>
        <p:cNvPr id="1700" name="Shape 1700"/>
        <p:cNvGrpSpPr/>
        <p:nvPr/>
      </p:nvGrpSpPr>
      <p:grpSpPr>
        <a:xfrm>
          <a:off x="0" y="0"/>
          <a:ext cx="0" cy="0"/>
          <a:chOff x="0" y="0"/>
          <a:chExt cx="0" cy="0"/>
        </a:xfrm>
      </p:grpSpPr>
      <p:pic>
        <p:nvPicPr>
          <p:cNvPr id="1701" name="Google Shape;1701;p1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02" name="Google Shape;1702;p121"/>
          <p:cNvSpPr txBox="1"/>
          <p:nvPr>
            <p:ph type="ctrTitle"/>
          </p:nvPr>
        </p:nvSpPr>
        <p:spPr>
          <a:xfrm>
            <a:off x="530700" y="1677575"/>
            <a:ext cx="49653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3400"/>
              <a:buFont typeface="Roboto"/>
              <a:buNone/>
              <a:defRPr b="0" i="0" sz="3400" u="none" cap="none" strike="noStrike">
                <a:solidFill>
                  <a:schemeClr val="accen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03" name="Google Shape;1703;p121"/>
          <p:cNvSpPr txBox="1"/>
          <p:nvPr>
            <p:ph idx="1" type="subTitle"/>
          </p:nvPr>
        </p:nvSpPr>
        <p:spPr>
          <a:xfrm>
            <a:off x="534828" y="3136775"/>
            <a:ext cx="58488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descr="GC Summit_color-01.png" id="1704" name="Google Shape;1704;p121"/>
          <p:cNvPicPr preferRelativeResize="0"/>
          <p:nvPr/>
        </p:nvPicPr>
        <p:blipFill rotWithShape="1">
          <a:blip r:embed="rId3">
            <a:alphaModFix/>
          </a:blip>
          <a:srcRect b="41482" l="4187" r="4187" t="0"/>
          <a:stretch/>
        </p:blipFill>
        <p:spPr>
          <a:xfrm>
            <a:off x="534825" y="597775"/>
            <a:ext cx="2254750" cy="65025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er slide - Blue">
  <p:cSld name="TITLE_2">
    <p:bg>
      <p:bgPr>
        <a:solidFill>
          <a:srgbClr val="F5F5F5"/>
        </a:solidFill>
      </p:bgPr>
    </p:bg>
    <p:spTree>
      <p:nvGrpSpPr>
        <p:cNvPr id="1705" name="Shape 1705"/>
        <p:cNvGrpSpPr/>
        <p:nvPr/>
      </p:nvGrpSpPr>
      <p:grpSpPr>
        <a:xfrm>
          <a:off x="0" y="0"/>
          <a:ext cx="0" cy="0"/>
          <a:chOff x="0" y="0"/>
          <a:chExt cx="0" cy="0"/>
        </a:xfrm>
      </p:grpSpPr>
      <p:pic>
        <p:nvPicPr>
          <p:cNvPr id="1706" name="Google Shape;1706;p122"/>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GC Summit_color-01.png" id="1707" name="Google Shape;1707;p122"/>
          <p:cNvPicPr preferRelativeResize="0"/>
          <p:nvPr/>
        </p:nvPicPr>
        <p:blipFill rotWithShape="1">
          <a:blip r:embed="rId3">
            <a:alphaModFix/>
          </a:blip>
          <a:srcRect b="41482" l="4187" r="4187" t="0"/>
          <a:stretch/>
        </p:blipFill>
        <p:spPr>
          <a:xfrm>
            <a:off x="534825" y="597775"/>
            <a:ext cx="2254750" cy="6502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CUSTOM_3_1">
    <p:spTree>
      <p:nvGrpSpPr>
        <p:cNvPr id="84" name="Shape 84"/>
        <p:cNvGrpSpPr/>
        <p:nvPr/>
      </p:nvGrpSpPr>
      <p:grpSpPr>
        <a:xfrm>
          <a:off x="0" y="0"/>
          <a:ext cx="0" cy="0"/>
          <a:chOff x="0" y="0"/>
          <a:chExt cx="0" cy="0"/>
        </a:xfrm>
      </p:grpSpPr>
      <p:pic>
        <p:nvPicPr>
          <p:cNvPr id="85" name="Google Shape;85;p13"/>
          <p:cNvPicPr preferRelativeResize="0"/>
          <p:nvPr/>
        </p:nvPicPr>
        <p:blipFill rotWithShape="1">
          <a:blip r:embed="rId2">
            <a:alphaModFix amt="6000"/>
          </a:blip>
          <a:srcRect b="3458" l="-6492" r="41700" t="3055"/>
          <a:stretch/>
        </p:blipFill>
        <p:spPr>
          <a:xfrm>
            <a:off x="4715475" y="0"/>
            <a:ext cx="4428525" cy="5143500"/>
          </a:xfrm>
          <a:prstGeom prst="rect">
            <a:avLst/>
          </a:prstGeom>
          <a:noFill/>
          <a:ln>
            <a:noFill/>
          </a:ln>
        </p:spPr>
      </p:pic>
      <p:sp>
        <p:nvSpPr>
          <p:cNvPr id="86" name="Google Shape;86;p13"/>
          <p:cNvSpPr txBox="1"/>
          <p:nvPr>
            <p:ph type="title"/>
          </p:nvPr>
        </p:nvSpPr>
        <p:spPr>
          <a:xfrm>
            <a:off x="0" y="1834750"/>
            <a:ext cx="9144000" cy="969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6000"/>
              <a:buFont typeface="Arial"/>
              <a:buNone/>
              <a:defRPr b="0" i="0" sz="60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7" name="Google Shape;87;p13"/>
          <p:cNvGrpSpPr/>
          <p:nvPr/>
        </p:nvGrpSpPr>
        <p:grpSpPr>
          <a:xfrm>
            <a:off x="386625" y="4747950"/>
            <a:ext cx="8452575" cy="400082"/>
            <a:chOff x="386625" y="4747950"/>
            <a:chExt cx="8452575" cy="400082"/>
          </a:xfrm>
        </p:grpSpPr>
        <p:sp>
          <p:nvSpPr>
            <p:cNvPr id="88" name="Google Shape;88;p1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89" name="Google Shape;89;p13"/>
            <p:cNvGrpSpPr/>
            <p:nvPr/>
          </p:nvGrpSpPr>
          <p:grpSpPr>
            <a:xfrm>
              <a:off x="386711" y="5114356"/>
              <a:ext cx="1796787" cy="33676"/>
              <a:chOff x="2031822" y="2229250"/>
              <a:chExt cx="2193612" cy="39900"/>
            </a:xfrm>
          </p:grpSpPr>
          <p:sp>
            <p:nvSpPr>
              <p:cNvPr id="90" name="Google Shape;90;p1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4" name="Google Shape;94;p13"/>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imation Blue">
  <p:cSld name="CUSTOM_3_1_1_1">
    <p:bg>
      <p:bgPr>
        <a:solidFill>
          <a:srgbClr val="F5F5F5"/>
        </a:solidFill>
      </p:bgPr>
    </p:bg>
    <p:spTree>
      <p:nvGrpSpPr>
        <p:cNvPr id="1708" name="Shape 1708"/>
        <p:cNvGrpSpPr/>
        <p:nvPr/>
      </p:nvGrpSpPr>
      <p:grpSpPr>
        <a:xfrm>
          <a:off x="0" y="0"/>
          <a:ext cx="0" cy="0"/>
          <a:chOff x="0" y="0"/>
          <a:chExt cx="0" cy="0"/>
        </a:xfrm>
      </p:grpSpPr>
      <p:pic>
        <p:nvPicPr>
          <p:cNvPr id="1709" name="Google Shape;1709;p12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
    <p:bg>
      <p:bgPr>
        <a:solidFill>
          <a:srgbClr val="F5F5F5"/>
        </a:solidFill>
      </p:bgPr>
    </p:bg>
    <p:spTree>
      <p:nvGrpSpPr>
        <p:cNvPr id="1710" name="Shape 1710"/>
        <p:cNvGrpSpPr/>
        <p:nvPr/>
      </p:nvGrpSpPr>
      <p:grpSpPr>
        <a:xfrm>
          <a:off x="0" y="0"/>
          <a:ext cx="0" cy="0"/>
          <a:chOff x="0" y="0"/>
          <a:chExt cx="0" cy="0"/>
        </a:xfrm>
      </p:grpSpPr>
      <p:sp>
        <p:nvSpPr>
          <p:cNvPr id="1711" name="Google Shape;1711;p124"/>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12" name="Google Shape;1712;p124"/>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13" name="Google Shape;1713;p124"/>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14" name="Google Shape;1714;p124"/>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4"/>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16" name="Google Shape;1716;p124"/>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8">
    <p:bg>
      <p:bgPr>
        <a:solidFill>
          <a:srgbClr val="D7D7D7"/>
        </a:solidFill>
      </p:bgPr>
    </p:bg>
    <p:spTree>
      <p:nvGrpSpPr>
        <p:cNvPr id="1717" name="Shape 1717"/>
        <p:cNvGrpSpPr/>
        <p:nvPr/>
      </p:nvGrpSpPr>
      <p:grpSpPr>
        <a:xfrm>
          <a:off x="0" y="0"/>
          <a:ext cx="0" cy="0"/>
          <a:chOff x="0" y="0"/>
          <a:chExt cx="0" cy="0"/>
        </a:xfrm>
      </p:grpSpPr>
      <p:grpSp>
        <p:nvGrpSpPr>
          <p:cNvPr id="1718" name="Google Shape;1718;p125"/>
          <p:cNvGrpSpPr/>
          <p:nvPr/>
        </p:nvGrpSpPr>
        <p:grpSpPr>
          <a:xfrm>
            <a:off x="5538375" y="0"/>
            <a:ext cx="3605625" cy="5143076"/>
            <a:chOff x="5538475" y="0"/>
            <a:chExt cx="3605625" cy="5157000"/>
          </a:xfrm>
        </p:grpSpPr>
        <p:sp>
          <p:nvSpPr>
            <p:cNvPr id="1719" name="Google Shape;1719;p125"/>
            <p:cNvSpPr/>
            <p:nvPr/>
          </p:nvSpPr>
          <p:spPr>
            <a:xfrm>
              <a:off x="6683200" y="0"/>
              <a:ext cx="2460900" cy="51570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25"/>
            <p:cNvSpPr/>
            <p:nvPr/>
          </p:nvSpPr>
          <p:spPr>
            <a:xfrm>
              <a:off x="5538475" y="0"/>
              <a:ext cx="2460900" cy="1034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21" name="Google Shape;1721;p125"/>
          <p:cNvPicPr preferRelativeResize="0"/>
          <p:nvPr/>
        </p:nvPicPr>
        <p:blipFill>
          <a:blip r:embed="rId2">
            <a:alphaModFix/>
          </a:blip>
          <a:stretch>
            <a:fillRect/>
          </a:stretch>
        </p:blipFill>
        <p:spPr>
          <a:xfrm>
            <a:off x="0" y="-212"/>
            <a:ext cx="9144000" cy="5143500"/>
          </a:xfrm>
          <a:prstGeom prst="rect">
            <a:avLst/>
          </a:prstGeom>
          <a:noFill/>
          <a:ln>
            <a:noFill/>
          </a:ln>
        </p:spPr>
      </p:pic>
      <p:pic>
        <p:nvPicPr>
          <p:cNvPr descr="logo_lockup_cloud_dark.png" id="1722" name="Google Shape;1722;p125"/>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723" name="Google Shape;1723;p125"/>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724" name="Google Shape;1724;p125"/>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7">
    <p:bg>
      <p:bgPr>
        <a:solidFill>
          <a:srgbClr val="D7D7D7"/>
        </a:solidFill>
      </p:bgPr>
    </p:bg>
    <p:spTree>
      <p:nvGrpSpPr>
        <p:cNvPr id="1725" name="Shape 1725"/>
        <p:cNvGrpSpPr/>
        <p:nvPr/>
      </p:nvGrpSpPr>
      <p:grpSpPr>
        <a:xfrm>
          <a:off x="0" y="0"/>
          <a:ext cx="0" cy="0"/>
          <a:chOff x="0" y="0"/>
          <a:chExt cx="0" cy="0"/>
        </a:xfrm>
      </p:grpSpPr>
      <p:sp>
        <p:nvSpPr>
          <p:cNvPr id="1726" name="Google Shape;1726;p126"/>
          <p:cNvSpPr/>
          <p:nvPr/>
        </p:nvSpPr>
        <p:spPr>
          <a:xfrm>
            <a:off x="6193600" y="0"/>
            <a:ext cx="2950500" cy="51435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7" name="Google Shape;1727;p126"/>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728" name="Google Shape;1728;p126"/>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729" name="Google Shape;1729;p126"/>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730" name="Google Shape;1730;p126"/>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p:cSld name="OBJECT_3_1_4_1_1">
    <p:bg>
      <p:bgPr>
        <a:solidFill>
          <a:srgbClr val="F5F5F5"/>
        </a:solidFill>
      </p:bgPr>
    </p:bg>
    <p:spTree>
      <p:nvGrpSpPr>
        <p:cNvPr id="1731" name="Shape 1731"/>
        <p:cNvGrpSpPr/>
        <p:nvPr/>
      </p:nvGrpSpPr>
      <p:grpSpPr>
        <a:xfrm>
          <a:off x="0" y="0"/>
          <a:ext cx="0" cy="0"/>
          <a:chOff x="0" y="0"/>
          <a:chExt cx="0" cy="0"/>
        </a:xfrm>
      </p:grpSpPr>
      <p:sp>
        <p:nvSpPr>
          <p:cNvPr id="1732" name="Google Shape;1732;p127"/>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33" name="Google Shape;1733;p127"/>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34" name="Google Shape;1734;p127"/>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35" name="Google Shape;1735;p12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37" name="Google Shape;1737;p127"/>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38" name="Google Shape;1738;p127"/>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p:cSld name="OBJECT_3_1_4_1_1_1">
    <p:bg>
      <p:bgPr>
        <a:solidFill>
          <a:srgbClr val="F5F5F5"/>
        </a:solidFill>
      </p:bgPr>
    </p:bg>
    <p:spTree>
      <p:nvGrpSpPr>
        <p:cNvPr id="1739" name="Shape 1739"/>
        <p:cNvGrpSpPr/>
        <p:nvPr/>
      </p:nvGrpSpPr>
      <p:grpSpPr>
        <a:xfrm>
          <a:off x="0" y="0"/>
          <a:ext cx="0" cy="0"/>
          <a:chOff x="0" y="0"/>
          <a:chExt cx="0" cy="0"/>
        </a:xfrm>
      </p:grpSpPr>
      <p:sp>
        <p:nvSpPr>
          <p:cNvPr id="1740" name="Google Shape;1740;p128"/>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41" name="Google Shape;1741;p128"/>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42" name="Google Shape;1742;p128"/>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43" name="Google Shape;1743;p128"/>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8"/>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45" name="Google Shape;1745;p128"/>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46" name="Google Shape;1746;p128"/>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p:cSld name="OBJECT_3_1_4_1_1_1_1">
    <p:bg>
      <p:bgPr>
        <a:solidFill>
          <a:srgbClr val="F5F5F5"/>
        </a:solidFill>
      </p:bgPr>
    </p:bg>
    <p:spTree>
      <p:nvGrpSpPr>
        <p:cNvPr id="1747" name="Shape 1747"/>
        <p:cNvGrpSpPr/>
        <p:nvPr/>
      </p:nvGrpSpPr>
      <p:grpSpPr>
        <a:xfrm>
          <a:off x="0" y="0"/>
          <a:ext cx="0" cy="0"/>
          <a:chOff x="0" y="0"/>
          <a:chExt cx="0" cy="0"/>
        </a:xfrm>
      </p:grpSpPr>
      <p:sp>
        <p:nvSpPr>
          <p:cNvPr id="1748" name="Google Shape;1748;p129"/>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49" name="Google Shape;1749;p129"/>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50" name="Google Shape;1750;p129"/>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51" name="Google Shape;1751;p129"/>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9"/>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53" name="Google Shape;1753;p129"/>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54" name="Google Shape;1754;p129"/>
          <p:cNvPicPr preferRelativeResize="0"/>
          <p:nvPr/>
        </p:nvPicPr>
        <p:blipFill>
          <a:blip r:embed="rId4">
            <a:alphaModFix/>
          </a:blip>
          <a:stretch>
            <a:fillRect/>
          </a:stretch>
        </p:blipFill>
        <p:spPr>
          <a:xfrm>
            <a:off x="8352453" y="242017"/>
            <a:ext cx="548625" cy="54862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p:cSld name="OBJECT_3_1_4_1_1_1_1_1">
    <p:bg>
      <p:bgPr>
        <a:solidFill>
          <a:srgbClr val="F5F5F5"/>
        </a:solidFill>
      </p:bgPr>
    </p:bg>
    <p:spTree>
      <p:nvGrpSpPr>
        <p:cNvPr id="1755" name="Shape 1755"/>
        <p:cNvGrpSpPr/>
        <p:nvPr/>
      </p:nvGrpSpPr>
      <p:grpSpPr>
        <a:xfrm>
          <a:off x="0" y="0"/>
          <a:ext cx="0" cy="0"/>
          <a:chOff x="0" y="0"/>
          <a:chExt cx="0" cy="0"/>
        </a:xfrm>
      </p:grpSpPr>
      <p:sp>
        <p:nvSpPr>
          <p:cNvPr id="1756" name="Google Shape;1756;p130"/>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57" name="Google Shape;1757;p130"/>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58" name="Google Shape;1758;p130"/>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59" name="Google Shape;1759;p13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3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61" name="Google Shape;1761;p13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62" name="Google Shape;1762;p130"/>
          <p:cNvPicPr preferRelativeResize="0"/>
          <p:nvPr/>
        </p:nvPicPr>
        <p:blipFill>
          <a:blip r:embed="rId4">
            <a:alphaModFix/>
          </a:blip>
          <a:stretch>
            <a:fillRect/>
          </a:stretch>
        </p:blipFill>
        <p:spPr>
          <a:xfrm>
            <a:off x="8338769" y="228338"/>
            <a:ext cx="575984" cy="575984"/>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1">
  <p:cSld name="OBJECT_3_1_4_1_1_1_1_1_1">
    <p:bg>
      <p:bgPr>
        <a:solidFill>
          <a:srgbClr val="F5F5F5"/>
        </a:solidFill>
      </p:bgPr>
    </p:bg>
    <p:spTree>
      <p:nvGrpSpPr>
        <p:cNvPr id="1763" name="Shape 1763"/>
        <p:cNvGrpSpPr/>
        <p:nvPr/>
      </p:nvGrpSpPr>
      <p:grpSpPr>
        <a:xfrm>
          <a:off x="0" y="0"/>
          <a:ext cx="0" cy="0"/>
          <a:chOff x="0" y="0"/>
          <a:chExt cx="0" cy="0"/>
        </a:xfrm>
      </p:grpSpPr>
      <p:sp>
        <p:nvSpPr>
          <p:cNvPr id="1764" name="Google Shape;1764;p131"/>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65" name="Google Shape;1765;p131"/>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66" name="Google Shape;1766;p131"/>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67" name="Google Shape;1767;p131"/>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31"/>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69" name="Google Shape;1769;p131"/>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70" name="Google Shape;1770;p131"/>
          <p:cNvPicPr preferRelativeResize="0"/>
          <p:nvPr/>
        </p:nvPicPr>
        <p:blipFill>
          <a:blip r:embed="rId4">
            <a:alphaModFix/>
          </a:blip>
          <a:stretch>
            <a:fillRect/>
          </a:stretch>
        </p:blipFill>
        <p:spPr>
          <a:xfrm>
            <a:off x="8352441" y="242003"/>
            <a:ext cx="548625" cy="54862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OBJECT_7">
    <p:bg>
      <p:bgPr>
        <a:solidFill>
          <a:srgbClr val="F5F5F5"/>
        </a:solidFill>
      </p:bgPr>
    </p:bg>
    <p:spTree>
      <p:nvGrpSpPr>
        <p:cNvPr id="1771" name="Shape 1771"/>
        <p:cNvGrpSpPr/>
        <p:nvPr/>
      </p:nvGrpSpPr>
      <p:grpSpPr>
        <a:xfrm>
          <a:off x="0" y="0"/>
          <a:ext cx="0" cy="0"/>
          <a:chOff x="0" y="0"/>
          <a:chExt cx="0" cy="0"/>
        </a:xfrm>
      </p:grpSpPr>
      <p:sp>
        <p:nvSpPr>
          <p:cNvPr id="1772" name="Google Shape;1772;p132"/>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3" name="Google Shape;1773;p132"/>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1pPr>
            <a:lvl2pPr indent="-317500" lvl="1" marL="9144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115000"/>
              </a:lnSpc>
              <a:spcBef>
                <a:spcPts val="375"/>
              </a:spcBef>
              <a:spcAft>
                <a:spcPts val="0"/>
              </a:spcAft>
              <a:buSzPts val="1400"/>
              <a:buChar char="■"/>
              <a:defRPr b="0" i="0" sz="1400" u="none" cap="none" strike="noStrike"/>
            </a:lvl6pPr>
            <a:lvl7pPr indent="-317500" lvl="6" marL="3200400" marR="0" rtl="0" algn="l">
              <a:lnSpc>
                <a:spcPct val="115000"/>
              </a:lnSpc>
              <a:spcBef>
                <a:spcPts val="375"/>
              </a:spcBef>
              <a:spcAft>
                <a:spcPts val="0"/>
              </a:spcAft>
              <a:buSzPts val="1400"/>
              <a:buChar char="●"/>
              <a:defRPr b="0" i="0" sz="1400" u="none" cap="none" strike="noStrike"/>
            </a:lvl7pPr>
            <a:lvl8pPr indent="-317500" lvl="7" marL="3657600" marR="0" rtl="0" algn="l">
              <a:lnSpc>
                <a:spcPct val="115000"/>
              </a:lnSpc>
              <a:spcBef>
                <a:spcPts val="375"/>
              </a:spcBef>
              <a:spcAft>
                <a:spcPts val="0"/>
              </a:spcAft>
              <a:buSzPts val="1400"/>
              <a:buChar char="○"/>
              <a:defRPr b="0" i="0" sz="1400" u="none" cap="none" strike="noStrike"/>
            </a:lvl8pPr>
            <a:lvl9pPr indent="-317500" lvl="8" marL="4114800" marR="0" rtl="0" algn="l">
              <a:lnSpc>
                <a:spcPct val="115000"/>
              </a:lnSpc>
              <a:spcBef>
                <a:spcPts val="375"/>
              </a:spcBef>
              <a:spcAft>
                <a:spcPts val="0"/>
              </a:spcAft>
              <a:buSzPts val="1400"/>
              <a:buChar char="■"/>
              <a:defRPr b="0" i="0" sz="1400" u="none" cap="none" strike="noStrike"/>
            </a:lvl9pPr>
          </a:lstStyle>
          <a:p/>
        </p:txBody>
      </p:sp>
      <p:pic>
        <p:nvPicPr>
          <p:cNvPr descr="logo_lockup_cloud_dark.png" id="1774" name="Google Shape;1774;p132"/>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75" name="Google Shape;1775;p132"/>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32"/>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77" name="Google Shape;1777;p132"/>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p:cSld name="CUSTOM_3_2">
    <p:spTree>
      <p:nvGrpSpPr>
        <p:cNvPr id="95" name="Shape 95"/>
        <p:cNvGrpSpPr/>
        <p:nvPr/>
      </p:nvGrpSpPr>
      <p:grpSpPr>
        <a:xfrm>
          <a:off x="0" y="0"/>
          <a:ext cx="0" cy="0"/>
          <a:chOff x="0" y="0"/>
          <a:chExt cx="0" cy="0"/>
        </a:xfrm>
      </p:grpSpPr>
      <p:sp>
        <p:nvSpPr>
          <p:cNvPr id="96" name="Google Shape;96;p14"/>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97" name="Google Shape;97;p14"/>
          <p:cNvGrpSpPr/>
          <p:nvPr/>
        </p:nvGrpSpPr>
        <p:grpSpPr>
          <a:xfrm>
            <a:off x="386625" y="4747950"/>
            <a:ext cx="8452575" cy="400082"/>
            <a:chOff x="386625" y="4747950"/>
            <a:chExt cx="8452575" cy="400082"/>
          </a:xfrm>
        </p:grpSpPr>
        <p:sp>
          <p:nvSpPr>
            <p:cNvPr id="98" name="Google Shape;98;p1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99" name="Google Shape;99;p14"/>
            <p:cNvGrpSpPr/>
            <p:nvPr/>
          </p:nvGrpSpPr>
          <p:grpSpPr>
            <a:xfrm>
              <a:off x="386711" y="5114356"/>
              <a:ext cx="1796787" cy="33676"/>
              <a:chOff x="2031822" y="2229250"/>
              <a:chExt cx="2193612" cy="39900"/>
            </a:xfrm>
          </p:grpSpPr>
          <p:sp>
            <p:nvSpPr>
              <p:cNvPr id="100" name="Google Shape;100;p1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4" name="Google Shape;104;p1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id="105" name="Google Shape;105;p14"/>
          <p:cNvPicPr preferRelativeResize="0"/>
          <p:nvPr/>
        </p:nvPicPr>
        <p:blipFill rotWithShape="1">
          <a:blip r:embed="rId3">
            <a:alphaModFix amt="6000"/>
          </a:blip>
          <a:srcRect b="3458" l="-6492" r="41700" t="3055"/>
          <a:stretch/>
        </p:blipFill>
        <p:spPr>
          <a:xfrm>
            <a:off x="4715475" y="0"/>
            <a:ext cx="4428525"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bg>
      <p:bgPr>
        <a:solidFill>
          <a:srgbClr val="D7D7D7"/>
        </a:solidFill>
      </p:bgPr>
    </p:bg>
    <p:spTree>
      <p:nvGrpSpPr>
        <p:cNvPr id="1778" name="Shape 1778"/>
        <p:cNvGrpSpPr/>
        <p:nvPr/>
      </p:nvGrpSpPr>
      <p:grpSpPr>
        <a:xfrm>
          <a:off x="0" y="0"/>
          <a:ext cx="0" cy="0"/>
          <a:chOff x="0" y="0"/>
          <a:chExt cx="0" cy="0"/>
        </a:xfrm>
      </p:grpSpPr>
      <p:sp>
        <p:nvSpPr>
          <p:cNvPr id="1779" name="Google Shape;1779;p133"/>
          <p:cNvSpPr/>
          <p:nvPr/>
        </p:nvSpPr>
        <p:spPr>
          <a:xfrm>
            <a:off x="6250800" y="0"/>
            <a:ext cx="2893200" cy="4601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0" name="Google Shape;1780;p133"/>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light.png" id="1781" name="Google Shape;1781;p13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782" name="Google Shape;1782;p133"/>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783" name="Google Shape;1783;p133"/>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itle">
  <p:cSld name="OBJECT_6_2">
    <p:bg>
      <p:bgPr>
        <a:solidFill>
          <a:srgbClr val="F5F5F5"/>
        </a:solidFill>
      </p:bgPr>
    </p:bg>
    <p:spTree>
      <p:nvGrpSpPr>
        <p:cNvPr id="1784" name="Shape 1784"/>
        <p:cNvGrpSpPr/>
        <p:nvPr/>
      </p:nvGrpSpPr>
      <p:grpSpPr>
        <a:xfrm>
          <a:off x="0" y="0"/>
          <a:ext cx="0" cy="0"/>
          <a:chOff x="0" y="0"/>
          <a:chExt cx="0" cy="0"/>
        </a:xfrm>
      </p:grpSpPr>
      <p:sp>
        <p:nvSpPr>
          <p:cNvPr id="1785" name="Google Shape;1785;p134"/>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86" name="Google Shape;1786;p134"/>
          <p:cNvSpPr txBox="1"/>
          <p:nvPr>
            <p:ph idx="1" type="body"/>
          </p:nvPr>
        </p:nvSpPr>
        <p:spPr>
          <a:xfrm>
            <a:off x="619675"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87" name="Google Shape;1787;p134"/>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88" name="Google Shape;1788;p134"/>
          <p:cNvSpPr txBox="1"/>
          <p:nvPr>
            <p:ph idx="2" type="body"/>
          </p:nvPr>
        </p:nvSpPr>
        <p:spPr>
          <a:xfrm>
            <a:off x="4757102"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789" name="Google Shape;1789;p134"/>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34"/>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91" name="Google Shape;1791;p134"/>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cxnSp>
        <p:nvCxnSpPr>
          <p:cNvPr id="1792" name="Google Shape;1792;p134"/>
          <p:cNvCxnSpPr/>
          <p:nvPr/>
        </p:nvCxnSpPr>
        <p:spPr>
          <a:xfrm>
            <a:off x="4572000" y="1752600"/>
            <a:ext cx="0" cy="25338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itle">
  <p:cSld name="OBJECT_6_3">
    <p:bg>
      <p:bgPr>
        <a:solidFill>
          <a:srgbClr val="F5F5F5"/>
        </a:solidFill>
      </p:bgPr>
    </p:bg>
    <p:spTree>
      <p:nvGrpSpPr>
        <p:cNvPr id="1793" name="Shape 1793"/>
        <p:cNvGrpSpPr/>
        <p:nvPr/>
      </p:nvGrpSpPr>
      <p:grpSpPr>
        <a:xfrm>
          <a:off x="0" y="0"/>
          <a:ext cx="0" cy="0"/>
          <a:chOff x="0" y="0"/>
          <a:chExt cx="0" cy="0"/>
        </a:xfrm>
      </p:grpSpPr>
      <p:sp>
        <p:nvSpPr>
          <p:cNvPr id="1794" name="Google Shape;1794;p135"/>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95" name="Google Shape;1795;p135"/>
          <p:cNvSpPr txBox="1"/>
          <p:nvPr>
            <p:ph idx="1" type="body"/>
          </p:nvPr>
        </p:nvSpPr>
        <p:spPr>
          <a:xfrm>
            <a:off x="619675"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96" name="Google Shape;1796;p135"/>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97" name="Google Shape;1797;p135"/>
          <p:cNvSpPr txBox="1"/>
          <p:nvPr>
            <p:ph idx="2" type="body"/>
          </p:nvPr>
        </p:nvSpPr>
        <p:spPr>
          <a:xfrm>
            <a:off x="350435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798" name="Google Shape;1798;p135"/>
          <p:cNvSpPr txBox="1"/>
          <p:nvPr>
            <p:ph idx="3" type="body"/>
          </p:nvPr>
        </p:nvSpPr>
        <p:spPr>
          <a:xfrm>
            <a:off x="638903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cxnSp>
        <p:nvCxnSpPr>
          <p:cNvPr id="1799" name="Google Shape;1799;p135"/>
          <p:cNvCxnSpPr/>
          <p:nvPr/>
        </p:nvCxnSpPr>
        <p:spPr>
          <a:xfrm>
            <a:off x="3238500" y="1752600"/>
            <a:ext cx="0" cy="2533800"/>
          </a:xfrm>
          <a:prstGeom prst="straightConnector1">
            <a:avLst/>
          </a:prstGeom>
          <a:noFill/>
          <a:ln cap="flat" cmpd="sng" w="19050">
            <a:solidFill>
              <a:srgbClr val="D9D9D9"/>
            </a:solidFill>
            <a:prstDash val="solid"/>
            <a:round/>
            <a:headEnd len="med" w="med" type="none"/>
            <a:tailEnd len="med" w="med" type="none"/>
          </a:ln>
        </p:spPr>
      </p:cxnSp>
      <p:cxnSp>
        <p:nvCxnSpPr>
          <p:cNvPr id="1800" name="Google Shape;1800;p135"/>
          <p:cNvCxnSpPr/>
          <p:nvPr/>
        </p:nvCxnSpPr>
        <p:spPr>
          <a:xfrm>
            <a:off x="6160425"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1801" name="Google Shape;1801;p13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3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803" name="Google Shape;1803;p13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OBJECT_3_1_3_1_1_2_1_2">
    <p:bg>
      <p:bgPr>
        <a:solidFill>
          <a:srgbClr val="F5F5F5"/>
        </a:solidFill>
      </p:bgPr>
    </p:bg>
    <p:spTree>
      <p:nvGrpSpPr>
        <p:cNvPr id="1804" name="Shape 1804"/>
        <p:cNvGrpSpPr/>
        <p:nvPr/>
      </p:nvGrpSpPr>
      <p:grpSpPr>
        <a:xfrm>
          <a:off x="0" y="0"/>
          <a:ext cx="0" cy="0"/>
          <a:chOff x="0" y="0"/>
          <a:chExt cx="0" cy="0"/>
        </a:xfrm>
      </p:grpSpPr>
      <p:sp>
        <p:nvSpPr>
          <p:cNvPr id="1805" name="Google Shape;1805;p136"/>
          <p:cNvSpPr/>
          <p:nvPr/>
        </p:nvSpPr>
        <p:spPr>
          <a:xfrm>
            <a:off x="3334725" y="0"/>
            <a:ext cx="5809200" cy="51435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36"/>
          <p:cNvSpPr txBox="1"/>
          <p:nvPr>
            <p:ph type="title"/>
          </p:nvPr>
        </p:nvSpPr>
        <p:spPr>
          <a:xfrm>
            <a:off x="238675" y="315500"/>
            <a:ext cx="3064800" cy="1232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07" name="Google Shape;1807;p13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809" name="Google Shape;1809;p136"/>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810" name="Google Shape;1810;p136"/>
          <p:cNvSpPr txBox="1"/>
          <p:nvPr>
            <p:ph idx="1" type="body"/>
          </p:nvPr>
        </p:nvSpPr>
        <p:spPr>
          <a:xfrm>
            <a:off x="378475" y="1548025"/>
            <a:ext cx="2785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811" name="Google Shape;1811;p136"/>
          <p:cNvSpPr txBox="1"/>
          <p:nvPr>
            <p:ph idx="2" type="body"/>
          </p:nvPr>
        </p:nvSpPr>
        <p:spPr>
          <a:xfrm>
            <a:off x="3683775" y="430075"/>
            <a:ext cx="5117400" cy="43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Roboto Mono"/>
              <a:buNone/>
              <a:defRPr b="0" i="0" sz="1400" u="none" cap="none" strike="noStrike">
                <a:solidFill>
                  <a:srgbClr val="545454"/>
                </a:solidFill>
                <a:latin typeface="Roboto Mono"/>
                <a:ea typeface="Roboto Mono"/>
                <a:cs typeface="Roboto Mono"/>
                <a:sym typeface="Roboto Mono"/>
              </a:defRPr>
            </a:lvl1pPr>
            <a:lvl2pPr indent="-317500" lvl="1" marL="9144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2pPr>
            <a:lvl3pPr indent="-317500" lvl="2" marL="13716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3pPr>
            <a:lvl4pPr indent="-317500" lvl="3" marL="18288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4pPr>
            <a:lvl5pPr indent="-317500" lvl="4" marL="22860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5pPr>
            <a:lvl6pPr indent="-317500" lvl="5" marL="27432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6pPr>
            <a:lvl7pPr indent="-317500" lvl="6" marL="32004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7pPr>
            <a:lvl8pPr indent="-317500" lvl="7" marL="36576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8pPr>
            <a:lvl9pPr indent="-317500" lvl="8" marL="41148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 - Blue">
  <p:cSld name="CUSTOM_5_1">
    <p:bg>
      <p:bgPr>
        <a:solidFill>
          <a:srgbClr val="F5F5F5"/>
        </a:solidFill>
      </p:bgPr>
    </p:bg>
    <p:spTree>
      <p:nvGrpSpPr>
        <p:cNvPr id="1812" name="Shape 1812"/>
        <p:cNvGrpSpPr/>
        <p:nvPr/>
      </p:nvGrpSpPr>
      <p:grpSpPr>
        <a:xfrm>
          <a:off x="0" y="0"/>
          <a:ext cx="0" cy="0"/>
          <a:chOff x="0" y="0"/>
          <a:chExt cx="0" cy="0"/>
        </a:xfrm>
      </p:grpSpPr>
      <p:sp>
        <p:nvSpPr>
          <p:cNvPr id="1813" name="Google Shape;1813;p137"/>
          <p:cNvSpPr txBox="1"/>
          <p:nvPr>
            <p:ph type="title"/>
          </p:nvPr>
        </p:nvSpPr>
        <p:spPr>
          <a:xfrm>
            <a:off x="543465" y="467900"/>
            <a:ext cx="7963200" cy="836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13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3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816" name="Google Shape;1816;p137"/>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Image Slide">
    <p:spTree>
      <p:nvGrpSpPr>
        <p:cNvPr id="1817" name="Shape 1817"/>
        <p:cNvGrpSpPr/>
        <p:nvPr/>
      </p:nvGrpSpPr>
      <p:grpSpPr>
        <a:xfrm>
          <a:off x="0" y="0"/>
          <a:ext cx="0" cy="0"/>
          <a:chOff x="0" y="0"/>
          <a:chExt cx="0" cy="0"/>
        </a:xfrm>
      </p:grpSpPr>
      <p:pic>
        <p:nvPicPr>
          <p:cNvPr id="1818" name="Google Shape;1818;p138"/>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819" name="Google Shape;1819;p138"/>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820" name="Google Shape;1820;p138"/>
          <p:cNvSpPr txBox="1"/>
          <p:nvPr>
            <p:ph type="title"/>
          </p:nvPr>
        </p:nvSpPr>
        <p:spPr>
          <a:xfrm>
            <a:off x="838200" y="1371600"/>
            <a:ext cx="6362700" cy="173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_2_1_1_2_2_1_1_1">
    <p:bg>
      <p:bgPr>
        <a:solidFill>
          <a:srgbClr val="F5F5F5"/>
        </a:solidFill>
      </p:bgPr>
    </p:bg>
    <p:spTree>
      <p:nvGrpSpPr>
        <p:cNvPr id="1821" name="Shape 1821"/>
        <p:cNvGrpSpPr/>
        <p:nvPr/>
      </p:nvGrpSpPr>
      <p:grpSpPr>
        <a:xfrm>
          <a:off x="0" y="0"/>
          <a:ext cx="0" cy="0"/>
          <a:chOff x="0" y="0"/>
          <a:chExt cx="0" cy="0"/>
        </a:xfrm>
      </p:grpSpPr>
      <p:pic>
        <p:nvPicPr>
          <p:cNvPr descr="logo_lockup_cloud_light.png" id="1822" name="Google Shape;1822;p139"/>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823" name="Google Shape;1823;p139"/>
          <p:cNvSpPr txBox="1"/>
          <p:nvPr>
            <p:ph type="title"/>
          </p:nvPr>
        </p:nvSpPr>
        <p:spPr>
          <a:xfrm>
            <a:off x="781375" y="1143375"/>
            <a:ext cx="4066200" cy="273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next_2017_logo_bluebg_wo_gc.png" id="1824" name="Google Shape;1824;p139"/>
          <p:cNvPicPr preferRelativeResize="0"/>
          <p:nvPr/>
        </p:nvPicPr>
        <p:blipFill rotWithShape="1">
          <a:blip r:embed="rId3">
            <a:alphaModFix/>
          </a:blip>
          <a:srcRect b="10" l="0" r="0" t="0"/>
          <a:stretch/>
        </p:blipFill>
        <p:spPr>
          <a:xfrm>
            <a:off x="105800" y="4870275"/>
            <a:ext cx="508150" cy="187200"/>
          </a:xfrm>
          <a:prstGeom prst="rect">
            <a:avLst/>
          </a:prstGeom>
          <a:noFill/>
          <a:ln>
            <a:noFill/>
          </a:ln>
        </p:spPr>
      </p:pic>
      <p:pic>
        <p:nvPicPr>
          <p:cNvPr id="1825" name="Google Shape;1825;p139"/>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826" name="Shape 1826"/>
        <p:cNvGrpSpPr/>
        <p:nvPr/>
      </p:nvGrpSpPr>
      <p:grpSpPr>
        <a:xfrm>
          <a:off x="0" y="0"/>
          <a:ext cx="0" cy="0"/>
          <a:chOff x="0" y="0"/>
          <a:chExt cx="0" cy="0"/>
        </a:xfrm>
      </p:grpSpPr>
      <p:pic>
        <p:nvPicPr>
          <p:cNvPr id="1827" name="Google Shape;1827;p140"/>
          <p:cNvPicPr preferRelativeResize="0"/>
          <p:nvPr/>
        </p:nvPicPr>
        <p:blipFill>
          <a:blip r:embed="rId2">
            <a:alphaModFix/>
          </a:blip>
          <a:stretch>
            <a:fillRect/>
          </a:stretch>
        </p:blipFill>
        <p:spPr>
          <a:xfrm>
            <a:off x="0" y="0"/>
            <a:ext cx="9144000" cy="5143497"/>
          </a:xfrm>
          <a:prstGeom prst="rect">
            <a:avLst/>
          </a:prstGeom>
          <a:noFill/>
          <a:ln>
            <a:noFill/>
          </a:ln>
        </p:spPr>
      </p:pic>
      <p:pic>
        <p:nvPicPr>
          <p:cNvPr descr="logo_lockup_cloud_light.png" id="1828" name="Google Shape;1828;p14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829" name="Google Shape;1829;p140"/>
          <p:cNvSpPr txBox="1"/>
          <p:nvPr>
            <p:ph type="title"/>
          </p:nvPr>
        </p:nvSpPr>
        <p:spPr>
          <a:xfrm>
            <a:off x="803175" y="438325"/>
            <a:ext cx="5871000" cy="267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830" name="Google Shape;1830;p140"/>
          <p:cNvPicPr preferRelativeResize="0"/>
          <p:nvPr/>
        </p:nvPicPr>
        <p:blipFill rotWithShape="1">
          <a:blip r:embed="rId4">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hoto">
  <p:cSld name="CUSTOM_1">
    <p:bg>
      <p:bgPr>
        <a:solidFill>
          <a:srgbClr val="F5F5F5"/>
        </a:solidFill>
      </p:bgPr>
    </p:bg>
    <p:spTree>
      <p:nvGrpSpPr>
        <p:cNvPr id="1831" name="Shape 1831"/>
        <p:cNvGrpSpPr/>
        <p:nvPr/>
      </p:nvGrpSpPr>
      <p:grpSpPr>
        <a:xfrm>
          <a:off x="0" y="0"/>
          <a:ext cx="0" cy="0"/>
          <a:chOff x="0" y="0"/>
          <a:chExt cx="0" cy="0"/>
        </a:xfrm>
      </p:grpSpPr>
      <p:pic>
        <p:nvPicPr>
          <p:cNvPr descr="D81_0044.JPG" id="1832" name="Google Shape;1832;p141"/>
          <p:cNvPicPr preferRelativeResize="0"/>
          <p:nvPr/>
        </p:nvPicPr>
        <p:blipFill rotWithShape="1">
          <a:blip r:embed="rId2">
            <a:alphaModFix/>
          </a:blip>
          <a:srcRect b="0" l="7077" r="38518" t="0"/>
          <a:stretch/>
        </p:blipFill>
        <p:spPr>
          <a:xfrm>
            <a:off x="4951575" y="0"/>
            <a:ext cx="4192425" cy="5143502"/>
          </a:xfrm>
          <a:prstGeom prst="rect">
            <a:avLst/>
          </a:prstGeom>
          <a:noFill/>
          <a:ln>
            <a:noFill/>
          </a:ln>
        </p:spPr>
      </p:pic>
      <p:sp>
        <p:nvSpPr>
          <p:cNvPr id="1833" name="Google Shape;1833;p141"/>
          <p:cNvSpPr txBox="1"/>
          <p:nvPr>
            <p:ph type="title"/>
          </p:nvPr>
        </p:nvSpPr>
        <p:spPr>
          <a:xfrm>
            <a:off x="238675" y="315500"/>
            <a:ext cx="4515900" cy="1188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34" name="Google Shape;1834;p141"/>
          <p:cNvSpPr txBox="1"/>
          <p:nvPr>
            <p:ph idx="1" type="body"/>
          </p:nvPr>
        </p:nvSpPr>
        <p:spPr>
          <a:xfrm>
            <a:off x="619670" y="1348575"/>
            <a:ext cx="3825300" cy="3438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grpSp>
        <p:nvGrpSpPr>
          <p:cNvPr id="1835" name="Google Shape;1835;p141"/>
          <p:cNvGrpSpPr/>
          <p:nvPr/>
        </p:nvGrpSpPr>
        <p:grpSpPr>
          <a:xfrm>
            <a:off x="2908925" y="0"/>
            <a:ext cx="6169101" cy="5143564"/>
            <a:chOff x="2908925" y="0"/>
            <a:chExt cx="6169101" cy="5143564"/>
          </a:xfrm>
        </p:grpSpPr>
        <p:grpSp>
          <p:nvGrpSpPr>
            <p:cNvPr id="1836" name="Google Shape;1836;p141"/>
            <p:cNvGrpSpPr/>
            <p:nvPr/>
          </p:nvGrpSpPr>
          <p:grpSpPr>
            <a:xfrm>
              <a:off x="2908925" y="0"/>
              <a:ext cx="3838498" cy="5143500"/>
              <a:chOff x="2908925" y="0"/>
              <a:chExt cx="3838498" cy="5143500"/>
            </a:xfrm>
          </p:grpSpPr>
          <p:sp>
            <p:nvSpPr>
              <p:cNvPr id="1837" name="Google Shape;1837;p141"/>
              <p:cNvSpPr/>
              <p:nvPr/>
            </p:nvSpPr>
            <p:spPr>
              <a:xfrm>
                <a:off x="3276600" y="0"/>
                <a:ext cx="2213700" cy="5143500"/>
              </a:xfrm>
              <a:prstGeom prst="trapezoid">
                <a:avLst>
                  <a:gd fmla="val 24749" name="adj"/>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e page-05.png" id="1838" name="Google Shape;1838;p141"/>
              <p:cNvPicPr preferRelativeResize="0"/>
              <p:nvPr/>
            </p:nvPicPr>
            <p:blipFill rotWithShape="1">
              <a:blip r:embed="rId3">
                <a:alphaModFix/>
              </a:blip>
              <a:srcRect b="7310" l="37237" r="0" t="10452"/>
              <a:stretch/>
            </p:blipFill>
            <p:spPr>
              <a:xfrm>
                <a:off x="2908925" y="3625375"/>
                <a:ext cx="3838498" cy="1518125"/>
              </a:xfrm>
              <a:prstGeom prst="rect">
                <a:avLst/>
              </a:prstGeom>
              <a:noFill/>
              <a:ln>
                <a:noFill/>
              </a:ln>
            </p:spPr>
          </p:pic>
        </p:grpSp>
        <p:pic>
          <p:nvPicPr>
            <p:cNvPr descr="logo_lockup_cloud_light.png" id="1839" name="Google Shape;1839;p141"/>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p:cSld name="CUSTOM_2">
    <p:spTree>
      <p:nvGrpSpPr>
        <p:cNvPr id="1840" name="Shape 1840"/>
        <p:cNvGrpSpPr/>
        <p:nvPr/>
      </p:nvGrpSpPr>
      <p:grpSpPr>
        <a:xfrm>
          <a:off x="0" y="0"/>
          <a:ext cx="0" cy="0"/>
          <a:chOff x="0" y="0"/>
          <a:chExt cx="0" cy="0"/>
        </a:xfrm>
      </p:grpSpPr>
      <p:pic>
        <p:nvPicPr>
          <p:cNvPr descr="Google for Work teams up with PopSugar in San Francisco, California." id="1841" name="Google Shape;1841;p142"/>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pic>
        <p:nvPicPr>
          <p:cNvPr descr="quote page-03.png" id="1842" name="Google Shape;1842;p142"/>
          <p:cNvPicPr preferRelativeResize="0"/>
          <p:nvPr/>
        </p:nvPicPr>
        <p:blipFill>
          <a:blip r:embed="rId3">
            <a:alphaModFix/>
          </a:blip>
          <a:stretch>
            <a:fillRect/>
          </a:stretch>
        </p:blipFill>
        <p:spPr>
          <a:xfrm flipH="1">
            <a:off x="1" y="2419350"/>
            <a:ext cx="2686899" cy="272414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 white">
  <p:cSld name="CUSTOM_3_2_1">
    <p:spTree>
      <p:nvGrpSpPr>
        <p:cNvPr id="106" name="Shape 106"/>
        <p:cNvGrpSpPr/>
        <p:nvPr/>
      </p:nvGrpSpPr>
      <p:grpSpPr>
        <a:xfrm>
          <a:off x="0" y="0"/>
          <a:ext cx="0" cy="0"/>
          <a:chOff x="0" y="0"/>
          <a:chExt cx="0" cy="0"/>
        </a:xfrm>
      </p:grpSpPr>
      <p:sp>
        <p:nvSpPr>
          <p:cNvPr id="107" name="Google Shape;107;p15"/>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8" name="Google Shape;108;p15"/>
          <p:cNvGrpSpPr/>
          <p:nvPr/>
        </p:nvGrpSpPr>
        <p:grpSpPr>
          <a:xfrm>
            <a:off x="386625" y="4747950"/>
            <a:ext cx="8452575" cy="400082"/>
            <a:chOff x="386625" y="4747950"/>
            <a:chExt cx="8452575" cy="400082"/>
          </a:xfrm>
        </p:grpSpPr>
        <p:sp>
          <p:nvSpPr>
            <p:cNvPr id="109" name="Google Shape;109;p1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10" name="Google Shape;110;p15"/>
            <p:cNvGrpSpPr/>
            <p:nvPr/>
          </p:nvGrpSpPr>
          <p:grpSpPr>
            <a:xfrm>
              <a:off x="386711" y="5114356"/>
              <a:ext cx="1796787" cy="33676"/>
              <a:chOff x="2031822" y="2229250"/>
              <a:chExt cx="2193612" cy="39900"/>
            </a:xfrm>
          </p:grpSpPr>
          <p:sp>
            <p:nvSpPr>
              <p:cNvPr id="111" name="Google Shape;111;p1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 name="Google Shape;115;p15"/>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2">
  <p:cSld name="CUSTOM_2_3">
    <p:spTree>
      <p:nvGrpSpPr>
        <p:cNvPr id="1843" name="Shape 1843"/>
        <p:cNvGrpSpPr/>
        <p:nvPr/>
      </p:nvGrpSpPr>
      <p:grpSpPr>
        <a:xfrm>
          <a:off x="0" y="0"/>
          <a:ext cx="0" cy="0"/>
          <a:chOff x="0" y="0"/>
          <a:chExt cx="0" cy="0"/>
        </a:xfrm>
      </p:grpSpPr>
      <p:pic>
        <p:nvPicPr>
          <p:cNvPr descr="Google for Work teams up with PopSugar in San Francisco, California." id="1844" name="Google Shape;1844;p143"/>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sp>
        <p:nvSpPr>
          <p:cNvPr id="1845" name="Google Shape;1845;p143"/>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43"/>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847" name="Google Shape;1847;p14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OBJECT_3_1_1">
    <p:bg>
      <p:bgPr>
        <a:solidFill>
          <a:srgbClr val="F5F5F5"/>
        </a:solidFill>
      </p:bgPr>
    </p:bg>
    <p:spTree>
      <p:nvGrpSpPr>
        <p:cNvPr id="1848" name="Shape 1848"/>
        <p:cNvGrpSpPr/>
        <p:nvPr/>
      </p:nvGrpSpPr>
      <p:grpSpPr>
        <a:xfrm>
          <a:off x="0" y="0"/>
          <a:ext cx="0" cy="0"/>
          <a:chOff x="0" y="0"/>
          <a:chExt cx="0" cy="0"/>
        </a:xfrm>
      </p:grpSpPr>
      <p:sp>
        <p:nvSpPr>
          <p:cNvPr id="1849" name="Google Shape;1849;p144"/>
          <p:cNvSpPr txBox="1"/>
          <p:nvPr>
            <p:ph type="title"/>
          </p:nvPr>
        </p:nvSpPr>
        <p:spPr>
          <a:xfrm>
            <a:off x="0" y="3202600"/>
            <a:ext cx="9144000" cy="778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logo_lockup_cloud_dark.png" id="1850" name="Google Shape;1850;p144"/>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pic>
        <p:nvPicPr>
          <p:cNvPr descr="GC Summit_grey-01.png" id="1851" name="Google Shape;1851;p144"/>
          <p:cNvPicPr preferRelativeResize="0"/>
          <p:nvPr/>
        </p:nvPicPr>
        <p:blipFill rotWithShape="1">
          <a:blip r:embed="rId3">
            <a:alphaModFix/>
          </a:blip>
          <a:srcRect b="0" l="4187" r="4187" t="0"/>
          <a:stretch/>
        </p:blipFill>
        <p:spPr>
          <a:xfrm>
            <a:off x="64625" y="4816325"/>
            <a:ext cx="664049" cy="32725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Static Blue">
  <p:cSld name="CUSTOM_4">
    <p:bg>
      <p:bgPr>
        <a:solidFill>
          <a:schemeClr val="lt2"/>
        </a:solidFill>
      </p:bgPr>
    </p:bg>
    <p:spTree>
      <p:nvGrpSpPr>
        <p:cNvPr id="1852" name="Shape 1852"/>
        <p:cNvGrpSpPr/>
        <p:nvPr/>
      </p:nvGrpSpPr>
      <p:grpSpPr>
        <a:xfrm>
          <a:off x="0" y="0"/>
          <a:ext cx="0" cy="0"/>
          <a:chOff x="0" y="0"/>
          <a:chExt cx="0" cy="0"/>
        </a:xfrm>
      </p:grpSpPr>
      <p:sp>
        <p:nvSpPr>
          <p:cNvPr id="1853" name="Google Shape;1853;p145"/>
          <p:cNvSpPr txBox="1"/>
          <p:nvPr>
            <p:ph type="title"/>
          </p:nvPr>
        </p:nvSpPr>
        <p:spPr>
          <a:xfrm>
            <a:off x="0" y="2386775"/>
            <a:ext cx="91440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GC Summit_color-01.png" id="1854" name="Google Shape;1854;p145"/>
          <p:cNvPicPr preferRelativeResize="0"/>
          <p:nvPr/>
        </p:nvPicPr>
        <p:blipFill rotWithShape="1">
          <a:blip r:embed="rId2">
            <a:alphaModFix/>
          </a:blip>
          <a:srcRect b="0" l="4187" r="4187" t="0"/>
          <a:stretch/>
        </p:blipFill>
        <p:spPr>
          <a:xfrm>
            <a:off x="691300" y="396600"/>
            <a:ext cx="2197975" cy="1083201"/>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p:cSld name="CUSTOM">
    <p:spTree>
      <p:nvGrpSpPr>
        <p:cNvPr id="1856" name="Shape 1856"/>
        <p:cNvGrpSpPr/>
        <p:nvPr/>
      </p:nvGrpSpPr>
      <p:grpSpPr>
        <a:xfrm>
          <a:off x="0" y="0"/>
          <a:ext cx="0" cy="0"/>
          <a:chOff x="0" y="0"/>
          <a:chExt cx="0" cy="0"/>
        </a:xfrm>
      </p:grpSpPr>
      <p:grpSp>
        <p:nvGrpSpPr>
          <p:cNvPr id="1857" name="Google Shape;1857;p147"/>
          <p:cNvGrpSpPr/>
          <p:nvPr/>
        </p:nvGrpSpPr>
        <p:grpSpPr>
          <a:xfrm>
            <a:off x="386711" y="5114356"/>
            <a:ext cx="1796788" cy="33676"/>
            <a:chOff x="2031822" y="2229250"/>
            <a:chExt cx="2193613" cy="39900"/>
          </a:xfrm>
        </p:grpSpPr>
        <p:sp>
          <p:nvSpPr>
            <p:cNvPr id="1858" name="Google Shape;1858;p14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4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4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4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2" name="Google Shape;1862;p147"/>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2">
  <p:cSld name="CUSTOM_1">
    <p:spTree>
      <p:nvGrpSpPr>
        <p:cNvPr id="1863" name="Shape 1863"/>
        <p:cNvGrpSpPr/>
        <p:nvPr/>
      </p:nvGrpSpPr>
      <p:grpSpPr>
        <a:xfrm>
          <a:off x="0" y="0"/>
          <a:ext cx="0" cy="0"/>
          <a:chOff x="0" y="0"/>
          <a:chExt cx="0" cy="0"/>
        </a:xfrm>
      </p:grpSpPr>
      <p:sp>
        <p:nvSpPr>
          <p:cNvPr id="1864" name="Google Shape;1864;p14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1865" name="Google Shape;1865;p148"/>
          <p:cNvPicPr preferRelativeResize="0"/>
          <p:nvPr/>
        </p:nvPicPr>
        <p:blipFill>
          <a:blip r:embed="rId2">
            <a:alphaModFix/>
          </a:blip>
          <a:stretch>
            <a:fillRect/>
          </a:stretch>
        </p:blipFill>
        <p:spPr>
          <a:xfrm>
            <a:off x="386625" y="4669975"/>
            <a:ext cx="1311199" cy="234922"/>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_1">
    <p:spTree>
      <p:nvGrpSpPr>
        <p:cNvPr id="1866" name="Shape 1866"/>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1">
  <p:cSld name="CUSTOM_1_1">
    <p:spTree>
      <p:nvGrpSpPr>
        <p:cNvPr id="1867" name="Shape 1867"/>
        <p:cNvGrpSpPr/>
        <p:nvPr/>
      </p:nvGrpSpPr>
      <p:grpSpPr>
        <a:xfrm>
          <a:off x="0" y="0"/>
          <a:ext cx="0" cy="0"/>
          <a:chOff x="0" y="0"/>
          <a:chExt cx="0" cy="0"/>
        </a:xfrm>
      </p:grpSpPr>
      <p:sp>
        <p:nvSpPr>
          <p:cNvPr id="1868" name="Google Shape;1868;p15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1869" name="Google Shape;1869;p150"/>
          <p:cNvPicPr preferRelativeResize="0"/>
          <p:nvPr/>
        </p:nvPicPr>
        <p:blipFill>
          <a:blip r:embed="rId2">
            <a:alphaModFix/>
          </a:blip>
          <a:stretch>
            <a:fillRect/>
          </a:stretch>
        </p:blipFill>
        <p:spPr>
          <a:xfrm>
            <a:off x="386625" y="4669975"/>
            <a:ext cx="1311199" cy="234922"/>
          </a:xfrm>
          <a:prstGeom prst="rect">
            <a:avLst/>
          </a:prstGeom>
          <a:noFill/>
          <a:ln>
            <a:noFill/>
          </a:ln>
        </p:spPr>
      </p:pic>
      <p:pic>
        <p:nvPicPr>
          <p:cNvPr id="1870" name="Google Shape;1870;p150"/>
          <p:cNvPicPr preferRelativeResize="0"/>
          <p:nvPr/>
        </p:nvPicPr>
        <p:blipFill>
          <a:blip r:embed="rId3">
            <a:alphaModFix/>
          </a:blip>
          <a:stretch>
            <a:fillRect/>
          </a:stretch>
        </p:blipFill>
        <p:spPr>
          <a:xfrm>
            <a:off x="7894200" y="2220288"/>
            <a:ext cx="702924" cy="702924"/>
          </a:xfrm>
          <a:prstGeom prst="rect">
            <a:avLst/>
          </a:prstGeom>
          <a:noFill/>
          <a:ln>
            <a:noFill/>
          </a:ln>
        </p:spPr>
      </p:pic>
      <p:sp>
        <p:nvSpPr>
          <p:cNvPr id="1871" name="Google Shape;1871;p150"/>
          <p:cNvSpPr txBox="1"/>
          <p:nvPr>
            <p:ph type="title"/>
          </p:nvPr>
        </p:nvSpPr>
        <p:spPr>
          <a:xfrm>
            <a:off x="298600" y="2050450"/>
            <a:ext cx="7328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150"/>
          <p:cNvSpPr txBox="1"/>
          <p:nvPr>
            <p:ph idx="2" type="title"/>
          </p:nvPr>
        </p:nvSpPr>
        <p:spPr>
          <a:xfrm>
            <a:off x="298600" y="2633950"/>
            <a:ext cx="7328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_1_2">
    <p:spTree>
      <p:nvGrpSpPr>
        <p:cNvPr id="1873" name="Shape 1873"/>
        <p:cNvGrpSpPr/>
        <p:nvPr/>
      </p:nvGrpSpPr>
      <p:grpSpPr>
        <a:xfrm>
          <a:off x="0" y="0"/>
          <a:ext cx="0" cy="0"/>
          <a:chOff x="0" y="0"/>
          <a:chExt cx="0" cy="0"/>
        </a:xfrm>
      </p:grpSpPr>
      <p:pic>
        <p:nvPicPr>
          <p:cNvPr id="1874" name="Google Shape;1874;p151"/>
          <p:cNvPicPr preferRelativeResize="0"/>
          <p:nvPr/>
        </p:nvPicPr>
        <p:blipFill>
          <a:blip r:embed="rId2">
            <a:alphaModFix/>
          </a:blip>
          <a:stretch>
            <a:fillRect/>
          </a:stretch>
        </p:blipFill>
        <p:spPr>
          <a:xfrm>
            <a:off x="386625" y="4669975"/>
            <a:ext cx="1311199" cy="234922"/>
          </a:xfrm>
          <a:prstGeom prst="rect">
            <a:avLst/>
          </a:prstGeom>
          <a:noFill/>
          <a:ln>
            <a:noFill/>
          </a:ln>
        </p:spPr>
      </p:pic>
      <p:pic>
        <p:nvPicPr>
          <p:cNvPr id="1875" name="Google Shape;1875;p151"/>
          <p:cNvPicPr preferRelativeResize="0"/>
          <p:nvPr/>
        </p:nvPicPr>
        <p:blipFill>
          <a:blip r:embed="rId3">
            <a:alphaModFix/>
          </a:blip>
          <a:stretch>
            <a:fillRect/>
          </a:stretch>
        </p:blipFill>
        <p:spPr>
          <a:xfrm>
            <a:off x="7894200" y="2220288"/>
            <a:ext cx="702924" cy="702924"/>
          </a:xfrm>
          <a:prstGeom prst="rect">
            <a:avLst/>
          </a:prstGeom>
          <a:noFill/>
          <a:ln>
            <a:noFill/>
          </a:ln>
        </p:spPr>
      </p:pic>
      <p:sp>
        <p:nvSpPr>
          <p:cNvPr id="1876" name="Google Shape;1876;p151"/>
          <p:cNvSpPr txBox="1"/>
          <p:nvPr>
            <p:ph type="title"/>
          </p:nvPr>
        </p:nvSpPr>
        <p:spPr>
          <a:xfrm>
            <a:off x="298600" y="2220300"/>
            <a:ext cx="7328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2">
  <p:cSld name="CUSTOM_1_2">
    <p:spTree>
      <p:nvGrpSpPr>
        <p:cNvPr id="1877" name="Shape 1877"/>
        <p:cNvGrpSpPr/>
        <p:nvPr/>
      </p:nvGrpSpPr>
      <p:grpSpPr>
        <a:xfrm>
          <a:off x="0" y="0"/>
          <a:ext cx="0" cy="0"/>
          <a:chOff x="0" y="0"/>
          <a:chExt cx="0" cy="0"/>
        </a:xfrm>
      </p:grpSpPr>
      <p:pic>
        <p:nvPicPr>
          <p:cNvPr id="1878" name="Google Shape;1878;p152"/>
          <p:cNvPicPr preferRelativeResize="0"/>
          <p:nvPr/>
        </p:nvPicPr>
        <p:blipFill rotWithShape="1">
          <a:blip r:embed="rId2">
            <a:alphaModFix/>
          </a:blip>
          <a:srcRect b="4463" l="0" r="0" t="11155"/>
          <a:stretch/>
        </p:blipFill>
        <p:spPr>
          <a:xfrm>
            <a:off x="0" y="1"/>
            <a:ext cx="9144003" cy="5143501"/>
          </a:xfrm>
          <a:prstGeom prst="rect">
            <a:avLst/>
          </a:prstGeom>
          <a:noFill/>
          <a:ln>
            <a:noFill/>
          </a:ln>
        </p:spPr>
      </p:pic>
      <p:grpSp>
        <p:nvGrpSpPr>
          <p:cNvPr id="1879" name="Google Shape;1879;p152"/>
          <p:cNvGrpSpPr/>
          <p:nvPr/>
        </p:nvGrpSpPr>
        <p:grpSpPr>
          <a:xfrm>
            <a:off x="0" y="0"/>
            <a:ext cx="9144003" cy="5143501"/>
            <a:chOff x="0" y="0"/>
            <a:chExt cx="9144003" cy="5143501"/>
          </a:xfrm>
        </p:grpSpPr>
        <p:pic>
          <p:nvPicPr>
            <p:cNvPr id="1880" name="Google Shape;1880;p152"/>
            <p:cNvPicPr preferRelativeResize="0"/>
            <p:nvPr/>
          </p:nvPicPr>
          <p:blipFill rotWithShape="1">
            <a:blip r:embed="rId3">
              <a:alphaModFix amt="80000"/>
            </a:blip>
            <a:srcRect b="248" l="504" r="504" t="258"/>
            <a:stretch/>
          </p:blipFill>
          <p:spPr>
            <a:xfrm>
              <a:off x="0" y="0"/>
              <a:ext cx="9144003" cy="5143501"/>
            </a:xfrm>
            <a:prstGeom prst="rect">
              <a:avLst/>
            </a:prstGeom>
            <a:noFill/>
            <a:ln>
              <a:noFill/>
            </a:ln>
          </p:spPr>
        </p:pic>
        <p:pic>
          <p:nvPicPr>
            <p:cNvPr id="1881" name="Google Shape;1881;p152"/>
            <p:cNvPicPr preferRelativeResize="0"/>
            <p:nvPr/>
          </p:nvPicPr>
          <p:blipFill>
            <a:blip r:embed="rId4">
              <a:alphaModFix/>
            </a:blip>
            <a:stretch>
              <a:fillRect/>
            </a:stretch>
          </p:blipFill>
          <p:spPr>
            <a:xfrm>
              <a:off x="386625" y="4669975"/>
              <a:ext cx="1311199" cy="234922"/>
            </a:xfrm>
            <a:prstGeom prst="rect">
              <a:avLst/>
            </a:prstGeom>
            <a:noFill/>
            <a:ln>
              <a:noFill/>
            </a:ln>
          </p:spPr>
        </p:pic>
      </p:grpSp>
      <p:sp>
        <p:nvSpPr>
          <p:cNvPr id="1882" name="Google Shape;1882;p15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1883" name="Google Shape;1883;p152"/>
          <p:cNvPicPr preferRelativeResize="0"/>
          <p:nvPr/>
        </p:nvPicPr>
        <p:blipFill>
          <a:blip r:embed="rId5">
            <a:alphaModFix/>
          </a:blip>
          <a:stretch>
            <a:fillRect/>
          </a:stretch>
        </p:blipFill>
        <p:spPr>
          <a:xfrm>
            <a:off x="386625" y="4669975"/>
            <a:ext cx="1311199" cy="234922"/>
          </a:xfrm>
          <a:prstGeom prst="rect">
            <a:avLst/>
          </a:prstGeom>
          <a:noFill/>
          <a:ln>
            <a:noFill/>
          </a:ln>
        </p:spPr>
      </p:pic>
      <p:pic>
        <p:nvPicPr>
          <p:cNvPr id="1884" name="Google Shape;1884;p152"/>
          <p:cNvPicPr preferRelativeResize="0"/>
          <p:nvPr/>
        </p:nvPicPr>
        <p:blipFill>
          <a:blip r:embed="rId6">
            <a:alphaModFix/>
          </a:blip>
          <a:stretch>
            <a:fillRect/>
          </a:stretch>
        </p:blipFill>
        <p:spPr>
          <a:xfrm>
            <a:off x="7894200" y="2220288"/>
            <a:ext cx="702924" cy="702924"/>
          </a:xfrm>
          <a:prstGeom prst="rect">
            <a:avLst/>
          </a:prstGeom>
          <a:noFill/>
          <a:ln>
            <a:noFill/>
          </a:ln>
        </p:spPr>
      </p:pic>
      <p:sp>
        <p:nvSpPr>
          <p:cNvPr id="1885" name="Google Shape;1885;p152"/>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rPr>
              <a:t>This top layer is a mask. To alter the image (and delete this text box) go to </a:t>
            </a:r>
            <a:r>
              <a:rPr b="1" lang="en" sz="1000">
                <a:solidFill>
                  <a:srgbClr val="4A86E8"/>
                </a:solidFill>
              </a:rPr>
              <a:t>“View” in the toolbar then “Master”</a:t>
            </a:r>
            <a:r>
              <a:rPr lang="en" sz="1000">
                <a:solidFill>
                  <a:srgbClr val="4A86E8"/>
                </a:solidFill>
              </a:rPr>
              <a:t> and make adjustments there. </a:t>
            </a:r>
            <a:endParaRPr sz="1000">
              <a:solidFill>
                <a:srgbClr val="4A86E8"/>
              </a:solidFill>
            </a:endParaRPr>
          </a:p>
          <a:p>
            <a:pPr indent="0" lvl="0" marL="0" rtl="0" algn="l">
              <a:spcBef>
                <a:spcPts val="0"/>
              </a:spcBef>
              <a:spcAft>
                <a:spcPts val="0"/>
              </a:spcAft>
              <a:buNone/>
            </a:pPr>
            <a:r>
              <a:t/>
            </a:r>
            <a:endParaRPr sz="1000">
              <a:solidFill>
                <a:srgbClr val="4A86E8"/>
              </a:solidFill>
            </a:endParaRPr>
          </a:p>
          <a:p>
            <a:pPr indent="0" lvl="0" marL="0" rtl="0" algn="l">
              <a:spcBef>
                <a:spcPts val="0"/>
              </a:spcBef>
              <a:spcAft>
                <a:spcPts val="0"/>
              </a:spcAft>
              <a:buNone/>
            </a:pPr>
            <a:r>
              <a:rPr lang="en" sz="1000">
                <a:solidFill>
                  <a:srgbClr val="4A86E8"/>
                </a:solidFill>
              </a:rPr>
              <a:t>Right click on it, then click Order / Send to back.</a:t>
            </a:r>
            <a:endParaRPr sz="1000">
              <a:solidFill>
                <a:srgbClr val="4A86E8"/>
              </a:solidFill>
            </a:endParaRPr>
          </a:p>
          <a:p>
            <a:pPr indent="0" lvl="0" marL="0" rtl="0" algn="l">
              <a:spcBef>
                <a:spcPts val="0"/>
              </a:spcBef>
              <a:spcAft>
                <a:spcPts val="0"/>
              </a:spcAft>
              <a:buNone/>
            </a:pPr>
            <a:r>
              <a:t/>
            </a:r>
            <a:endParaRPr sz="1000">
              <a:solidFill>
                <a:srgbClr val="4A86E8"/>
              </a:solidFill>
            </a:endParaRPr>
          </a:p>
          <a:p>
            <a:pPr indent="0" lvl="0" marL="0" rtl="0" algn="l">
              <a:spcBef>
                <a:spcPts val="0"/>
              </a:spcBef>
              <a:spcAft>
                <a:spcPts val="0"/>
              </a:spcAft>
              <a:buNone/>
            </a:pPr>
            <a:r>
              <a:rPr lang="en" sz="1000">
                <a:solidFill>
                  <a:srgbClr val="4A86E8"/>
                </a:solidFill>
              </a:rPr>
              <a:t>Replace the photo layer, then send your photo to the back the same way.</a:t>
            </a:r>
            <a:endParaRPr sz="1000">
              <a:solidFill>
                <a:srgbClr val="4A86E8"/>
              </a:solidFill>
            </a:endParaRPr>
          </a:p>
        </p:txBody>
      </p:sp>
      <p:sp>
        <p:nvSpPr>
          <p:cNvPr id="1886" name="Google Shape;1886;p152"/>
          <p:cNvSpPr txBox="1"/>
          <p:nvPr>
            <p:ph type="title"/>
          </p:nvPr>
        </p:nvSpPr>
        <p:spPr>
          <a:xfrm>
            <a:off x="298600" y="2050450"/>
            <a:ext cx="7328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7" name="Google Shape;1887;p152"/>
          <p:cNvSpPr txBox="1"/>
          <p:nvPr>
            <p:ph idx="2" type="title"/>
          </p:nvPr>
        </p:nvSpPr>
        <p:spPr>
          <a:xfrm>
            <a:off x="298600" y="2633950"/>
            <a:ext cx="7328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3">
  <p:cSld name="CUSTOM_1_1_1">
    <p:spTree>
      <p:nvGrpSpPr>
        <p:cNvPr id="1888" name="Shape 1888"/>
        <p:cNvGrpSpPr/>
        <p:nvPr/>
      </p:nvGrpSpPr>
      <p:grpSpPr>
        <a:xfrm>
          <a:off x="0" y="0"/>
          <a:ext cx="0" cy="0"/>
          <a:chOff x="0" y="0"/>
          <a:chExt cx="0" cy="0"/>
        </a:xfrm>
      </p:grpSpPr>
      <p:pic>
        <p:nvPicPr>
          <p:cNvPr id="1889" name="Google Shape;1889;p153"/>
          <p:cNvPicPr preferRelativeResize="0"/>
          <p:nvPr/>
        </p:nvPicPr>
        <p:blipFill rotWithShape="1">
          <a:blip r:embed="rId2">
            <a:alphaModFix/>
          </a:blip>
          <a:srcRect b="0" l="0" r="0" t="15626"/>
          <a:stretch/>
        </p:blipFill>
        <p:spPr>
          <a:xfrm>
            <a:off x="0" y="0"/>
            <a:ext cx="9144000" cy="5143500"/>
          </a:xfrm>
          <a:prstGeom prst="rect">
            <a:avLst/>
          </a:prstGeom>
          <a:noFill/>
          <a:ln>
            <a:noFill/>
          </a:ln>
        </p:spPr>
      </p:pic>
      <p:pic>
        <p:nvPicPr>
          <p:cNvPr id="1890" name="Google Shape;1890;p153"/>
          <p:cNvPicPr preferRelativeResize="0"/>
          <p:nvPr/>
        </p:nvPicPr>
        <p:blipFill rotWithShape="1">
          <a:blip r:embed="rId3">
            <a:alphaModFix amt="80000"/>
          </a:blip>
          <a:srcRect b="18641" l="4223" r="34655" t="18635"/>
          <a:stretch/>
        </p:blipFill>
        <p:spPr>
          <a:xfrm>
            <a:off x="0" y="0"/>
            <a:ext cx="9143999" cy="5143500"/>
          </a:xfrm>
          <a:prstGeom prst="rect">
            <a:avLst/>
          </a:prstGeom>
          <a:noFill/>
          <a:ln>
            <a:noFill/>
          </a:ln>
        </p:spPr>
      </p:pic>
      <p:pic>
        <p:nvPicPr>
          <p:cNvPr id="1891" name="Google Shape;1891;p153"/>
          <p:cNvPicPr preferRelativeResize="0"/>
          <p:nvPr/>
        </p:nvPicPr>
        <p:blipFill>
          <a:blip r:embed="rId4">
            <a:alphaModFix/>
          </a:blip>
          <a:stretch>
            <a:fillRect/>
          </a:stretch>
        </p:blipFill>
        <p:spPr>
          <a:xfrm>
            <a:off x="386625" y="4669975"/>
            <a:ext cx="1311199" cy="234922"/>
          </a:xfrm>
          <a:prstGeom prst="rect">
            <a:avLst/>
          </a:prstGeom>
          <a:noFill/>
          <a:ln>
            <a:noFill/>
          </a:ln>
        </p:spPr>
      </p:pic>
      <p:sp>
        <p:nvSpPr>
          <p:cNvPr id="1892" name="Google Shape;1892;p15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1893" name="Google Shape;1893;p153"/>
          <p:cNvSpPr txBox="1"/>
          <p:nvPr>
            <p:ph type="title"/>
          </p:nvPr>
        </p:nvSpPr>
        <p:spPr>
          <a:xfrm>
            <a:off x="298600" y="2050450"/>
            <a:ext cx="4727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153"/>
          <p:cNvSpPr txBox="1"/>
          <p:nvPr>
            <p:ph idx="2" type="title"/>
          </p:nvPr>
        </p:nvSpPr>
        <p:spPr>
          <a:xfrm>
            <a:off x="298600" y="2633950"/>
            <a:ext cx="4727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w/ frosted photo">
  <p:cSld name="CUSTOM_3_2_1_1">
    <p:spTree>
      <p:nvGrpSpPr>
        <p:cNvPr id="116" name="Shape 116"/>
        <p:cNvGrpSpPr/>
        <p:nvPr/>
      </p:nvGrpSpPr>
      <p:grpSpPr>
        <a:xfrm>
          <a:off x="0" y="0"/>
          <a:ext cx="0" cy="0"/>
          <a:chOff x="0" y="0"/>
          <a:chExt cx="0" cy="0"/>
        </a:xfrm>
      </p:grpSpPr>
      <p:pic>
        <p:nvPicPr>
          <p:cNvPr id="117" name="Google Shape;117;p16"/>
          <p:cNvPicPr preferRelativeResize="0"/>
          <p:nvPr/>
        </p:nvPicPr>
        <p:blipFill rotWithShape="1">
          <a:blip r:embed="rId2">
            <a:alphaModFix/>
          </a:blip>
          <a:srcRect b="9197" l="0" r="0" t="6420"/>
          <a:stretch/>
        </p:blipFill>
        <p:spPr>
          <a:xfrm>
            <a:off x="0" y="0"/>
            <a:ext cx="9144003" cy="5143501"/>
          </a:xfrm>
          <a:prstGeom prst="rect">
            <a:avLst/>
          </a:prstGeom>
          <a:noFill/>
          <a:ln>
            <a:noFill/>
          </a:ln>
        </p:spPr>
      </p:pic>
      <p:grpSp>
        <p:nvGrpSpPr>
          <p:cNvPr id="118" name="Google Shape;118;p16"/>
          <p:cNvGrpSpPr/>
          <p:nvPr/>
        </p:nvGrpSpPr>
        <p:grpSpPr>
          <a:xfrm>
            <a:off x="0" y="0"/>
            <a:ext cx="9144003" cy="5148032"/>
            <a:chOff x="0" y="0"/>
            <a:chExt cx="9144003" cy="5148032"/>
          </a:xfrm>
        </p:grpSpPr>
        <p:pic>
          <p:nvPicPr>
            <p:cNvPr id="119" name="Google Shape;119;p16"/>
            <p:cNvPicPr preferRelativeResize="0"/>
            <p:nvPr/>
          </p:nvPicPr>
          <p:blipFill rotWithShape="1">
            <a:blip r:embed="rId3">
              <a:alphaModFix amt="85000"/>
            </a:blip>
            <a:srcRect b="247" l="504" r="503" t="258"/>
            <a:stretch/>
          </p:blipFill>
          <p:spPr>
            <a:xfrm>
              <a:off x="0" y="0"/>
              <a:ext cx="9144003" cy="5143501"/>
            </a:xfrm>
            <a:prstGeom prst="rect">
              <a:avLst/>
            </a:prstGeom>
            <a:noFill/>
            <a:ln>
              <a:noFill/>
            </a:ln>
          </p:spPr>
        </p:pic>
        <p:grpSp>
          <p:nvGrpSpPr>
            <p:cNvPr id="120" name="Google Shape;120;p16"/>
            <p:cNvGrpSpPr/>
            <p:nvPr/>
          </p:nvGrpSpPr>
          <p:grpSpPr>
            <a:xfrm>
              <a:off x="386625" y="4747950"/>
              <a:ext cx="8452575" cy="400082"/>
              <a:chOff x="386625" y="4747950"/>
              <a:chExt cx="8452575" cy="400082"/>
            </a:xfrm>
          </p:grpSpPr>
          <p:sp>
            <p:nvSpPr>
              <p:cNvPr id="121" name="Google Shape;121;p1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2" name="Google Shape;122;p16"/>
              <p:cNvGrpSpPr/>
              <p:nvPr/>
            </p:nvGrpSpPr>
            <p:grpSpPr>
              <a:xfrm>
                <a:off x="386711" y="5114356"/>
                <a:ext cx="1796787" cy="33676"/>
                <a:chOff x="2031822" y="2229250"/>
                <a:chExt cx="2193612" cy="39900"/>
              </a:xfrm>
            </p:grpSpPr>
            <p:sp>
              <p:nvSpPr>
                <p:cNvPr id="123" name="Google Shape;123;p1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7" name="Google Shape;127;p16"/>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grpSp>
      <p:sp>
        <p:nvSpPr>
          <p:cNvPr id="128" name="Google Shape;128;p16"/>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16"/>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layer, then send your photo to the back the same way.</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4">
  <p:cSld name="CUSTOM_1_1_1_1">
    <p:spTree>
      <p:nvGrpSpPr>
        <p:cNvPr id="1895" name="Shape 1895"/>
        <p:cNvGrpSpPr/>
        <p:nvPr/>
      </p:nvGrpSpPr>
      <p:grpSpPr>
        <a:xfrm>
          <a:off x="0" y="0"/>
          <a:ext cx="0" cy="0"/>
          <a:chOff x="0" y="0"/>
          <a:chExt cx="0" cy="0"/>
        </a:xfrm>
      </p:grpSpPr>
      <p:pic>
        <p:nvPicPr>
          <p:cNvPr id="1896" name="Google Shape;1896;p154"/>
          <p:cNvPicPr preferRelativeResize="0"/>
          <p:nvPr/>
        </p:nvPicPr>
        <p:blipFill rotWithShape="1">
          <a:blip r:embed="rId2">
            <a:alphaModFix/>
          </a:blip>
          <a:srcRect b="13763" l="0" r="0" t="1848"/>
          <a:stretch/>
        </p:blipFill>
        <p:spPr>
          <a:xfrm>
            <a:off x="0" y="0"/>
            <a:ext cx="9144003" cy="5143501"/>
          </a:xfrm>
          <a:prstGeom prst="rect">
            <a:avLst/>
          </a:prstGeom>
          <a:noFill/>
          <a:ln>
            <a:noFill/>
          </a:ln>
        </p:spPr>
      </p:pic>
      <p:grpSp>
        <p:nvGrpSpPr>
          <p:cNvPr id="1897" name="Google Shape;1897;p154"/>
          <p:cNvGrpSpPr/>
          <p:nvPr/>
        </p:nvGrpSpPr>
        <p:grpSpPr>
          <a:xfrm>
            <a:off x="0" y="0"/>
            <a:ext cx="9144000" cy="5143500"/>
            <a:chOff x="0" y="0"/>
            <a:chExt cx="9144000" cy="5143500"/>
          </a:xfrm>
        </p:grpSpPr>
        <p:grpSp>
          <p:nvGrpSpPr>
            <p:cNvPr id="1898" name="Google Shape;1898;p154"/>
            <p:cNvGrpSpPr/>
            <p:nvPr/>
          </p:nvGrpSpPr>
          <p:grpSpPr>
            <a:xfrm>
              <a:off x="0" y="0"/>
              <a:ext cx="9144000" cy="5143500"/>
              <a:chOff x="0" y="0"/>
              <a:chExt cx="9144000" cy="5143500"/>
            </a:xfrm>
          </p:grpSpPr>
          <p:pic>
            <p:nvPicPr>
              <p:cNvPr id="1899" name="Google Shape;1899;p154"/>
              <p:cNvPicPr preferRelativeResize="0"/>
              <p:nvPr/>
            </p:nvPicPr>
            <p:blipFill rotWithShape="1">
              <a:blip r:embed="rId3">
                <a:alphaModFix amt="30000"/>
              </a:blip>
              <a:srcRect b="38404" l="309" r="0" t="0"/>
              <a:stretch/>
            </p:blipFill>
            <p:spPr>
              <a:xfrm>
                <a:off x="0" y="0"/>
                <a:ext cx="9144000" cy="5143500"/>
              </a:xfrm>
              <a:prstGeom prst="rect">
                <a:avLst/>
              </a:prstGeom>
              <a:noFill/>
              <a:ln>
                <a:noFill/>
              </a:ln>
            </p:spPr>
          </p:pic>
          <p:pic>
            <p:nvPicPr>
              <p:cNvPr id="1900" name="Google Shape;1900;p154"/>
              <p:cNvPicPr preferRelativeResize="0"/>
              <p:nvPr/>
            </p:nvPicPr>
            <p:blipFill>
              <a:blip r:embed="rId4">
                <a:alphaModFix/>
              </a:blip>
              <a:stretch>
                <a:fillRect/>
              </a:stretch>
            </p:blipFill>
            <p:spPr>
              <a:xfrm>
                <a:off x="397975" y="4671400"/>
                <a:ext cx="1295299" cy="232075"/>
              </a:xfrm>
              <a:prstGeom prst="rect">
                <a:avLst/>
              </a:prstGeom>
              <a:noFill/>
              <a:ln>
                <a:noFill/>
              </a:ln>
            </p:spPr>
          </p:pic>
        </p:grpSp>
        <p:pic>
          <p:nvPicPr>
            <p:cNvPr id="1901" name="Google Shape;1901;p154"/>
            <p:cNvPicPr preferRelativeResize="0"/>
            <p:nvPr/>
          </p:nvPicPr>
          <p:blipFill>
            <a:blip r:embed="rId5">
              <a:alphaModFix amt="50000"/>
            </a:blip>
            <a:stretch>
              <a:fillRect/>
            </a:stretch>
          </p:blipFill>
          <p:spPr>
            <a:xfrm>
              <a:off x="5061375" y="1058075"/>
              <a:ext cx="3761198" cy="3027349"/>
            </a:xfrm>
            <a:prstGeom prst="rect">
              <a:avLst/>
            </a:prstGeom>
            <a:noFill/>
            <a:ln>
              <a:noFill/>
            </a:ln>
          </p:spPr>
        </p:pic>
      </p:grpSp>
      <p:sp>
        <p:nvSpPr>
          <p:cNvPr id="1902" name="Google Shape;1902;p154"/>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CFE2F3"/>
                </a:solidFill>
              </a:rPr>
              <a:t>This top layer is a mask. To alter the image (and delete this text box) go to </a:t>
            </a:r>
            <a:r>
              <a:rPr b="1" lang="en" sz="1000">
                <a:solidFill>
                  <a:srgbClr val="CFE2F3"/>
                </a:solidFill>
              </a:rPr>
              <a:t>“View” in the toolbar then “Master”</a:t>
            </a:r>
            <a:r>
              <a:rPr lang="en" sz="1000">
                <a:solidFill>
                  <a:srgbClr val="CFE2F3"/>
                </a:solidFill>
              </a:rPr>
              <a:t> and make adjustments there. </a:t>
            </a:r>
            <a:endParaRPr sz="1000">
              <a:solidFill>
                <a:srgbClr val="CFE2F3"/>
              </a:solidFill>
            </a:endParaRPr>
          </a:p>
          <a:p>
            <a:pPr indent="0" lvl="0" marL="0" rtl="0" algn="l">
              <a:spcBef>
                <a:spcPts val="0"/>
              </a:spcBef>
              <a:spcAft>
                <a:spcPts val="0"/>
              </a:spcAft>
              <a:buNone/>
            </a:pPr>
            <a:r>
              <a:t/>
            </a:r>
            <a:endParaRPr sz="1000">
              <a:solidFill>
                <a:srgbClr val="CFE2F3"/>
              </a:solidFill>
            </a:endParaRPr>
          </a:p>
          <a:p>
            <a:pPr indent="0" lvl="0" marL="0" rtl="0" algn="l">
              <a:spcBef>
                <a:spcPts val="0"/>
              </a:spcBef>
              <a:spcAft>
                <a:spcPts val="0"/>
              </a:spcAft>
              <a:buNone/>
            </a:pPr>
            <a:r>
              <a:rPr lang="en" sz="1000">
                <a:solidFill>
                  <a:srgbClr val="CFE2F3"/>
                </a:solidFill>
              </a:rPr>
              <a:t>Right click on it, then click Order / Send to back.</a:t>
            </a:r>
            <a:endParaRPr sz="1000">
              <a:solidFill>
                <a:srgbClr val="CFE2F3"/>
              </a:solidFill>
            </a:endParaRPr>
          </a:p>
          <a:p>
            <a:pPr indent="0" lvl="0" marL="0" rtl="0" algn="l">
              <a:spcBef>
                <a:spcPts val="0"/>
              </a:spcBef>
              <a:spcAft>
                <a:spcPts val="0"/>
              </a:spcAft>
              <a:buNone/>
            </a:pPr>
            <a:r>
              <a:t/>
            </a:r>
            <a:endParaRPr sz="1000">
              <a:solidFill>
                <a:srgbClr val="CFE2F3"/>
              </a:solidFill>
            </a:endParaRPr>
          </a:p>
          <a:p>
            <a:pPr indent="0" lvl="0" marL="0" rtl="0" algn="l">
              <a:spcBef>
                <a:spcPts val="0"/>
              </a:spcBef>
              <a:spcAft>
                <a:spcPts val="0"/>
              </a:spcAft>
              <a:buNone/>
            </a:pPr>
            <a:r>
              <a:rPr lang="en" sz="1000">
                <a:solidFill>
                  <a:srgbClr val="CFE2F3"/>
                </a:solidFill>
              </a:rPr>
              <a:t>Replace the photo layer, then send your photo to the back the same way.</a:t>
            </a:r>
            <a:endParaRPr sz="1000">
              <a:solidFill>
                <a:srgbClr val="CFE2F3"/>
              </a:solidFill>
            </a:endParaRPr>
          </a:p>
        </p:txBody>
      </p:sp>
      <p:sp>
        <p:nvSpPr>
          <p:cNvPr id="1903" name="Google Shape;1903;p154"/>
          <p:cNvSpPr txBox="1"/>
          <p:nvPr>
            <p:ph type="title"/>
          </p:nvPr>
        </p:nvSpPr>
        <p:spPr>
          <a:xfrm>
            <a:off x="298600" y="2050450"/>
            <a:ext cx="4727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904" name="Google Shape;1904;p154"/>
          <p:cNvSpPr txBox="1"/>
          <p:nvPr>
            <p:ph idx="2" type="title"/>
          </p:nvPr>
        </p:nvSpPr>
        <p:spPr>
          <a:xfrm>
            <a:off x="298600" y="2633950"/>
            <a:ext cx="4727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saver">
  <p:cSld name="CUSTOM_2">
    <p:spTree>
      <p:nvGrpSpPr>
        <p:cNvPr id="1905" name="Shape 1905"/>
        <p:cNvGrpSpPr/>
        <p:nvPr/>
      </p:nvGrpSpPr>
      <p:grpSpPr>
        <a:xfrm>
          <a:off x="0" y="0"/>
          <a:ext cx="0" cy="0"/>
          <a:chOff x="0" y="0"/>
          <a:chExt cx="0" cy="0"/>
        </a:xfrm>
      </p:grpSpPr>
      <p:pic>
        <p:nvPicPr>
          <p:cNvPr id="1906" name="Google Shape;1906;p155"/>
          <p:cNvPicPr preferRelativeResize="0"/>
          <p:nvPr/>
        </p:nvPicPr>
        <p:blipFill rotWithShape="1">
          <a:blip r:embed="rId2">
            <a:alphaModFix/>
          </a:blip>
          <a:srcRect b="2497" l="0" r="0" t="13128"/>
          <a:stretch/>
        </p:blipFill>
        <p:spPr>
          <a:xfrm>
            <a:off x="0" y="0"/>
            <a:ext cx="9144000" cy="5143500"/>
          </a:xfrm>
          <a:prstGeom prst="rect">
            <a:avLst/>
          </a:prstGeom>
          <a:noFill/>
          <a:ln>
            <a:noFill/>
          </a:ln>
        </p:spPr>
      </p:pic>
      <p:pic>
        <p:nvPicPr>
          <p:cNvPr id="1907" name="Google Shape;1907;p155"/>
          <p:cNvPicPr preferRelativeResize="0"/>
          <p:nvPr/>
        </p:nvPicPr>
        <p:blipFill rotWithShape="1">
          <a:blip r:embed="rId3">
            <a:alphaModFix amt="90000"/>
          </a:blip>
          <a:srcRect b="18641" l="19442" r="19436" t="18635"/>
          <a:stretch/>
        </p:blipFill>
        <p:spPr>
          <a:xfrm>
            <a:off x="0" y="0"/>
            <a:ext cx="9143999" cy="5143500"/>
          </a:xfrm>
          <a:prstGeom prst="rect">
            <a:avLst/>
          </a:prstGeom>
          <a:noFill/>
          <a:ln>
            <a:noFill/>
          </a:ln>
        </p:spPr>
      </p:pic>
      <p:sp>
        <p:nvSpPr>
          <p:cNvPr id="1908" name="Google Shape;1908;p155"/>
          <p:cNvSpPr txBox="1"/>
          <p:nvPr/>
        </p:nvSpPr>
        <p:spPr>
          <a:xfrm>
            <a:off x="188300" y="185675"/>
            <a:ext cx="2980200" cy="14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rPr>
              <a:t>This top layer is a mask. To alter the image (and delete this text box) go to </a:t>
            </a:r>
            <a:r>
              <a:rPr b="1" lang="en" sz="1000">
                <a:solidFill>
                  <a:srgbClr val="4A86E8"/>
                </a:solidFill>
              </a:rPr>
              <a:t>“View” in the toolbar then “Master”</a:t>
            </a:r>
            <a:r>
              <a:rPr lang="en" sz="1000">
                <a:solidFill>
                  <a:srgbClr val="4A86E8"/>
                </a:solidFill>
              </a:rPr>
              <a:t> and make adjustments there. </a:t>
            </a:r>
            <a:endParaRPr sz="1000">
              <a:solidFill>
                <a:srgbClr val="4A86E8"/>
              </a:solidFill>
            </a:endParaRPr>
          </a:p>
          <a:p>
            <a:pPr indent="0" lvl="0" marL="0" rtl="0" algn="l">
              <a:spcBef>
                <a:spcPts val="0"/>
              </a:spcBef>
              <a:spcAft>
                <a:spcPts val="0"/>
              </a:spcAft>
              <a:buNone/>
            </a:pPr>
            <a:r>
              <a:t/>
            </a:r>
            <a:endParaRPr sz="1000">
              <a:solidFill>
                <a:srgbClr val="4A86E8"/>
              </a:solidFill>
            </a:endParaRPr>
          </a:p>
          <a:p>
            <a:pPr indent="0" lvl="0" marL="0" rtl="0" algn="l">
              <a:spcBef>
                <a:spcPts val="0"/>
              </a:spcBef>
              <a:spcAft>
                <a:spcPts val="0"/>
              </a:spcAft>
              <a:buNone/>
            </a:pPr>
            <a:r>
              <a:rPr lang="en" sz="1000">
                <a:solidFill>
                  <a:srgbClr val="4A86E8"/>
                </a:solidFill>
              </a:rPr>
              <a:t>Right click on it, then click Order / Send to back.</a:t>
            </a:r>
            <a:endParaRPr sz="1000">
              <a:solidFill>
                <a:srgbClr val="4A86E8"/>
              </a:solidFill>
            </a:endParaRPr>
          </a:p>
          <a:p>
            <a:pPr indent="0" lvl="0" marL="0" rtl="0" algn="l">
              <a:spcBef>
                <a:spcPts val="0"/>
              </a:spcBef>
              <a:spcAft>
                <a:spcPts val="0"/>
              </a:spcAft>
              <a:buNone/>
            </a:pPr>
            <a:r>
              <a:t/>
            </a:r>
            <a:endParaRPr sz="1000">
              <a:solidFill>
                <a:srgbClr val="4A86E8"/>
              </a:solidFill>
            </a:endParaRPr>
          </a:p>
          <a:p>
            <a:pPr indent="0" lvl="0" marL="0" rtl="0" algn="l">
              <a:spcBef>
                <a:spcPts val="0"/>
              </a:spcBef>
              <a:spcAft>
                <a:spcPts val="0"/>
              </a:spcAft>
              <a:buNone/>
            </a:pPr>
            <a:r>
              <a:rPr lang="en" sz="1000">
                <a:solidFill>
                  <a:srgbClr val="4A86E8"/>
                </a:solidFill>
              </a:rPr>
              <a:t>Replace the photo layer, then send your photo to the back the same way.</a:t>
            </a:r>
            <a:endParaRPr sz="1000">
              <a:solidFill>
                <a:srgbClr val="4A86E8"/>
              </a:solidFill>
            </a:endParaRPr>
          </a:p>
          <a:p>
            <a:pPr indent="0" lvl="0" marL="0" rtl="0" algn="l">
              <a:spcBef>
                <a:spcPts val="0"/>
              </a:spcBef>
              <a:spcAft>
                <a:spcPts val="0"/>
              </a:spcAft>
              <a:buNone/>
            </a:pPr>
            <a:r>
              <a:t/>
            </a:r>
            <a:endParaRPr sz="1000">
              <a:solidFill>
                <a:srgbClr val="4A86E8"/>
              </a:solidFil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
    <p:spTree>
      <p:nvGrpSpPr>
        <p:cNvPr id="1909" name="Shape 1909"/>
        <p:cNvGrpSpPr/>
        <p:nvPr/>
      </p:nvGrpSpPr>
      <p:grpSpPr>
        <a:xfrm>
          <a:off x="0" y="0"/>
          <a:ext cx="0" cy="0"/>
          <a:chOff x="0" y="0"/>
          <a:chExt cx="0" cy="0"/>
        </a:xfrm>
      </p:grpSpPr>
      <p:pic>
        <p:nvPicPr>
          <p:cNvPr id="1910" name="Google Shape;1910;p156"/>
          <p:cNvPicPr preferRelativeResize="0"/>
          <p:nvPr/>
        </p:nvPicPr>
        <p:blipFill rotWithShape="1">
          <a:blip r:embed="rId2">
            <a:alphaModFix amt="6000"/>
          </a:blip>
          <a:srcRect b="3458" l="-6492" r="41700" t="3056"/>
          <a:stretch/>
        </p:blipFill>
        <p:spPr>
          <a:xfrm>
            <a:off x="4715475" y="0"/>
            <a:ext cx="4428525" cy="5143500"/>
          </a:xfrm>
          <a:prstGeom prst="rect">
            <a:avLst/>
          </a:prstGeom>
          <a:noFill/>
          <a:ln>
            <a:noFill/>
          </a:ln>
        </p:spPr>
      </p:pic>
      <p:sp>
        <p:nvSpPr>
          <p:cNvPr id="1911" name="Google Shape;1911;p156"/>
          <p:cNvSpPr txBox="1"/>
          <p:nvPr>
            <p:ph type="title"/>
          </p:nvPr>
        </p:nvSpPr>
        <p:spPr>
          <a:xfrm>
            <a:off x="298600" y="742275"/>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12" name="Google Shape;1912;p156"/>
          <p:cNvGrpSpPr/>
          <p:nvPr/>
        </p:nvGrpSpPr>
        <p:grpSpPr>
          <a:xfrm>
            <a:off x="386625" y="4747950"/>
            <a:ext cx="8452575" cy="400082"/>
            <a:chOff x="386625" y="4747950"/>
            <a:chExt cx="8452575" cy="400082"/>
          </a:xfrm>
        </p:grpSpPr>
        <p:sp>
          <p:nvSpPr>
            <p:cNvPr id="1913" name="Google Shape;1913;p15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914" name="Google Shape;1914;p156"/>
            <p:cNvGrpSpPr/>
            <p:nvPr/>
          </p:nvGrpSpPr>
          <p:grpSpPr>
            <a:xfrm>
              <a:off x="386711" y="5114356"/>
              <a:ext cx="1796788" cy="33676"/>
              <a:chOff x="2031822" y="2229250"/>
              <a:chExt cx="2193613" cy="39900"/>
            </a:xfrm>
          </p:grpSpPr>
          <p:sp>
            <p:nvSpPr>
              <p:cNvPr id="1915" name="Google Shape;1915;p15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5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5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5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19" name="Google Shape;1919;p156"/>
            <p:cNvPicPr preferRelativeResize="0"/>
            <p:nvPr/>
          </p:nvPicPr>
          <p:blipFill>
            <a:blip r:embed="rId3">
              <a:alphaModFix/>
            </a:blip>
            <a:stretch>
              <a:fillRect/>
            </a:stretch>
          </p:blipFill>
          <p:spPr>
            <a:xfrm>
              <a:off x="386625" y="4747950"/>
              <a:ext cx="868051" cy="155525"/>
            </a:xfrm>
            <a:prstGeom prst="rect">
              <a:avLst/>
            </a:prstGeom>
            <a:noFill/>
            <a:ln>
              <a:noFill/>
            </a:ln>
          </p:spPr>
        </p:pic>
      </p:grpSp>
      <p:sp>
        <p:nvSpPr>
          <p:cNvPr id="1920" name="Google Shape;1920;p156"/>
          <p:cNvSpPr txBox="1"/>
          <p:nvPr>
            <p:ph idx="2" type="title"/>
          </p:nvPr>
        </p:nvSpPr>
        <p:spPr>
          <a:xfrm>
            <a:off x="1470175" y="1809750"/>
            <a:ext cx="6507900" cy="14838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CUSTOM_3_1">
    <p:spTree>
      <p:nvGrpSpPr>
        <p:cNvPr id="1921" name="Shape 1921"/>
        <p:cNvGrpSpPr/>
        <p:nvPr/>
      </p:nvGrpSpPr>
      <p:grpSpPr>
        <a:xfrm>
          <a:off x="0" y="0"/>
          <a:ext cx="0" cy="0"/>
          <a:chOff x="0" y="0"/>
          <a:chExt cx="0" cy="0"/>
        </a:xfrm>
      </p:grpSpPr>
      <p:pic>
        <p:nvPicPr>
          <p:cNvPr id="1922" name="Google Shape;1922;p157"/>
          <p:cNvPicPr preferRelativeResize="0"/>
          <p:nvPr/>
        </p:nvPicPr>
        <p:blipFill rotWithShape="1">
          <a:blip r:embed="rId2">
            <a:alphaModFix amt="6000"/>
          </a:blip>
          <a:srcRect b="3458" l="-6492" r="41700" t="3056"/>
          <a:stretch/>
        </p:blipFill>
        <p:spPr>
          <a:xfrm>
            <a:off x="4715475" y="0"/>
            <a:ext cx="4428525" cy="5143500"/>
          </a:xfrm>
          <a:prstGeom prst="rect">
            <a:avLst/>
          </a:prstGeom>
          <a:noFill/>
          <a:ln>
            <a:noFill/>
          </a:ln>
        </p:spPr>
      </p:pic>
      <p:sp>
        <p:nvSpPr>
          <p:cNvPr id="1923" name="Google Shape;1923;p157"/>
          <p:cNvSpPr txBox="1"/>
          <p:nvPr>
            <p:ph type="title"/>
          </p:nvPr>
        </p:nvSpPr>
        <p:spPr>
          <a:xfrm>
            <a:off x="0" y="1834750"/>
            <a:ext cx="9144000" cy="96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60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1924" name="Google Shape;1924;p157"/>
          <p:cNvGrpSpPr/>
          <p:nvPr/>
        </p:nvGrpSpPr>
        <p:grpSpPr>
          <a:xfrm>
            <a:off x="386625" y="4747950"/>
            <a:ext cx="1796875" cy="400082"/>
            <a:chOff x="386625" y="4747950"/>
            <a:chExt cx="1796875" cy="400082"/>
          </a:xfrm>
        </p:grpSpPr>
        <p:grpSp>
          <p:nvGrpSpPr>
            <p:cNvPr id="1925" name="Google Shape;1925;p157"/>
            <p:cNvGrpSpPr/>
            <p:nvPr/>
          </p:nvGrpSpPr>
          <p:grpSpPr>
            <a:xfrm>
              <a:off x="386711" y="5114356"/>
              <a:ext cx="1796788" cy="33676"/>
              <a:chOff x="2031822" y="2229250"/>
              <a:chExt cx="2193613" cy="39900"/>
            </a:xfrm>
          </p:grpSpPr>
          <p:sp>
            <p:nvSpPr>
              <p:cNvPr id="1926" name="Google Shape;1926;p15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5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5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5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0" name="Google Shape;1930;p157"/>
            <p:cNvPicPr preferRelativeResize="0"/>
            <p:nvPr/>
          </p:nvPicPr>
          <p:blipFill>
            <a:blip r:embed="rId3">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lain">
  <p:cSld name="CUSTOM_3_1_1">
    <p:spTree>
      <p:nvGrpSpPr>
        <p:cNvPr id="1931" name="Shape 1931"/>
        <p:cNvGrpSpPr/>
        <p:nvPr/>
      </p:nvGrpSpPr>
      <p:grpSpPr>
        <a:xfrm>
          <a:off x="0" y="0"/>
          <a:ext cx="0" cy="0"/>
          <a:chOff x="0" y="0"/>
          <a:chExt cx="0" cy="0"/>
        </a:xfrm>
      </p:grpSpPr>
      <p:sp>
        <p:nvSpPr>
          <p:cNvPr id="1932" name="Google Shape;1932;p158"/>
          <p:cNvSpPr txBox="1"/>
          <p:nvPr>
            <p:ph type="title"/>
          </p:nvPr>
        </p:nvSpPr>
        <p:spPr>
          <a:xfrm>
            <a:off x="0" y="1834750"/>
            <a:ext cx="9144000" cy="969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60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1933" name="Google Shape;1933;p158"/>
          <p:cNvGrpSpPr/>
          <p:nvPr/>
        </p:nvGrpSpPr>
        <p:grpSpPr>
          <a:xfrm>
            <a:off x="386625" y="4747950"/>
            <a:ext cx="8452575" cy="400082"/>
            <a:chOff x="386625" y="4747950"/>
            <a:chExt cx="8452575" cy="400082"/>
          </a:xfrm>
        </p:grpSpPr>
        <p:sp>
          <p:nvSpPr>
            <p:cNvPr id="1934" name="Google Shape;1934;p15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935" name="Google Shape;1935;p158"/>
            <p:cNvGrpSpPr/>
            <p:nvPr/>
          </p:nvGrpSpPr>
          <p:grpSpPr>
            <a:xfrm>
              <a:off x="386711" y="5114356"/>
              <a:ext cx="1796788" cy="33676"/>
              <a:chOff x="2031822" y="2229250"/>
              <a:chExt cx="2193613" cy="39900"/>
            </a:xfrm>
          </p:grpSpPr>
          <p:sp>
            <p:nvSpPr>
              <p:cNvPr id="1936" name="Google Shape;1936;p15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5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5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5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40" name="Google Shape;1940;p158"/>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p:cSld name="CUSTOM_3_2">
    <p:spTree>
      <p:nvGrpSpPr>
        <p:cNvPr id="1941" name="Shape 1941"/>
        <p:cNvGrpSpPr/>
        <p:nvPr/>
      </p:nvGrpSpPr>
      <p:grpSpPr>
        <a:xfrm>
          <a:off x="0" y="0"/>
          <a:ext cx="0" cy="0"/>
          <a:chOff x="0" y="0"/>
          <a:chExt cx="0" cy="0"/>
        </a:xfrm>
      </p:grpSpPr>
      <p:pic>
        <p:nvPicPr>
          <p:cNvPr id="1942" name="Google Shape;1942;p159"/>
          <p:cNvPicPr preferRelativeResize="0"/>
          <p:nvPr/>
        </p:nvPicPr>
        <p:blipFill rotWithShape="1">
          <a:blip r:embed="rId2">
            <a:alphaModFix amt="6000"/>
          </a:blip>
          <a:srcRect b="3458" l="-6492" r="41700" t="3056"/>
          <a:stretch/>
        </p:blipFill>
        <p:spPr>
          <a:xfrm>
            <a:off x="4715475" y="0"/>
            <a:ext cx="4428525" cy="5143500"/>
          </a:xfrm>
          <a:prstGeom prst="rect">
            <a:avLst/>
          </a:prstGeom>
          <a:noFill/>
          <a:ln>
            <a:noFill/>
          </a:ln>
        </p:spPr>
      </p:pic>
      <p:sp>
        <p:nvSpPr>
          <p:cNvPr id="1943" name="Google Shape;1943;p159"/>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44" name="Google Shape;1944;p159"/>
          <p:cNvGrpSpPr/>
          <p:nvPr/>
        </p:nvGrpSpPr>
        <p:grpSpPr>
          <a:xfrm>
            <a:off x="386625" y="4747950"/>
            <a:ext cx="1796875" cy="400082"/>
            <a:chOff x="386625" y="4747950"/>
            <a:chExt cx="1796875" cy="400082"/>
          </a:xfrm>
        </p:grpSpPr>
        <p:grpSp>
          <p:nvGrpSpPr>
            <p:cNvPr id="1945" name="Google Shape;1945;p159"/>
            <p:cNvGrpSpPr/>
            <p:nvPr/>
          </p:nvGrpSpPr>
          <p:grpSpPr>
            <a:xfrm>
              <a:off x="386711" y="5114356"/>
              <a:ext cx="1796788" cy="33676"/>
              <a:chOff x="2031822" y="2229250"/>
              <a:chExt cx="2193613" cy="39900"/>
            </a:xfrm>
          </p:grpSpPr>
          <p:sp>
            <p:nvSpPr>
              <p:cNvPr id="1946" name="Google Shape;1946;p15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5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5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5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0" name="Google Shape;1950;p159"/>
            <p:cNvPicPr preferRelativeResize="0"/>
            <p:nvPr/>
          </p:nvPicPr>
          <p:blipFill>
            <a:blip r:embed="rId3">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 white">
  <p:cSld name="CUSTOM_3_2_1">
    <p:spTree>
      <p:nvGrpSpPr>
        <p:cNvPr id="1951" name="Shape 1951"/>
        <p:cNvGrpSpPr/>
        <p:nvPr/>
      </p:nvGrpSpPr>
      <p:grpSpPr>
        <a:xfrm>
          <a:off x="0" y="0"/>
          <a:ext cx="0" cy="0"/>
          <a:chOff x="0" y="0"/>
          <a:chExt cx="0" cy="0"/>
        </a:xfrm>
      </p:grpSpPr>
      <p:sp>
        <p:nvSpPr>
          <p:cNvPr id="1952" name="Google Shape;1952;p160"/>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53" name="Google Shape;1953;p160"/>
          <p:cNvGrpSpPr/>
          <p:nvPr/>
        </p:nvGrpSpPr>
        <p:grpSpPr>
          <a:xfrm>
            <a:off x="386625" y="4747950"/>
            <a:ext cx="8452575" cy="400082"/>
            <a:chOff x="386625" y="4747950"/>
            <a:chExt cx="8452575" cy="400082"/>
          </a:xfrm>
        </p:grpSpPr>
        <p:sp>
          <p:nvSpPr>
            <p:cNvPr id="1954" name="Google Shape;1954;p16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955" name="Google Shape;1955;p160"/>
            <p:cNvGrpSpPr/>
            <p:nvPr/>
          </p:nvGrpSpPr>
          <p:grpSpPr>
            <a:xfrm>
              <a:off x="386711" y="5114356"/>
              <a:ext cx="1796788" cy="33676"/>
              <a:chOff x="2031822" y="2229250"/>
              <a:chExt cx="2193613" cy="39900"/>
            </a:xfrm>
          </p:grpSpPr>
          <p:sp>
            <p:nvSpPr>
              <p:cNvPr id="1956" name="Google Shape;1956;p16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60" name="Google Shape;1960;p160"/>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w/ frosted photo">
  <p:cSld name="CUSTOM_3_2_1_1">
    <p:spTree>
      <p:nvGrpSpPr>
        <p:cNvPr id="1961" name="Shape 1961"/>
        <p:cNvGrpSpPr/>
        <p:nvPr/>
      </p:nvGrpSpPr>
      <p:grpSpPr>
        <a:xfrm>
          <a:off x="0" y="0"/>
          <a:ext cx="0" cy="0"/>
          <a:chOff x="0" y="0"/>
          <a:chExt cx="0" cy="0"/>
        </a:xfrm>
      </p:grpSpPr>
      <p:pic>
        <p:nvPicPr>
          <p:cNvPr id="1962" name="Google Shape;1962;p161"/>
          <p:cNvPicPr preferRelativeResize="0"/>
          <p:nvPr/>
        </p:nvPicPr>
        <p:blipFill rotWithShape="1">
          <a:blip r:embed="rId2">
            <a:alphaModFix/>
          </a:blip>
          <a:srcRect b="9197" l="0" r="0" t="6421"/>
          <a:stretch/>
        </p:blipFill>
        <p:spPr>
          <a:xfrm>
            <a:off x="0" y="0"/>
            <a:ext cx="9144003" cy="5143501"/>
          </a:xfrm>
          <a:prstGeom prst="rect">
            <a:avLst/>
          </a:prstGeom>
          <a:noFill/>
          <a:ln>
            <a:noFill/>
          </a:ln>
        </p:spPr>
      </p:pic>
      <p:grpSp>
        <p:nvGrpSpPr>
          <p:cNvPr id="1963" name="Google Shape;1963;p161"/>
          <p:cNvGrpSpPr/>
          <p:nvPr/>
        </p:nvGrpSpPr>
        <p:grpSpPr>
          <a:xfrm>
            <a:off x="0" y="0"/>
            <a:ext cx="9144003" cy="5148032"/>
            <a:chOff x="0" y="0"/>
            <a:chExt cx="9144003" cy="5148032"/>
          </a:xfrm>
        </p:grpSpPr>
        <p:pic>
          <p:nvPicPr>
            <p:cNvPr id="1964" name="Google Shape;1964;p161"/>
            <p:cNvPicPr preferRelativeResize="0"/>
            <p:nvPr/>
          </p:nvPicPr>
          <p:blipFill rotWithShape="1">
            <a:blip r:embed="rId3">
              <a:alphaModFix amt="85000"/>
            </a:blip>
            <a:srcRect b="248" l="504" r="504" t="258"/>
            <a:stretch/>
          </p:blipFill>
          <p:spPr>
            <a:xfrm>
              <a:off x="0" y="0"/>
              <a:ext cx="9144003" cy="5143501"/>
            </a:xfrm>
            <a:prstGeom prst="rect">
              <a:avLst/>
            </a:prstGeom>
            <a:noFill/>
            <a:ln>
              <a:noFill/>
            </a:ln>
          </p:spPr>
        </p:pic>
        <p:grpSp>
          <p:nvGrpSpPr>
            <p:cNvPr id="1965" name="Google Shape;1965;p161"/>
            <p:cNvGrpSpPr/>
            <p:nvPr/>
          </p:nvGrpSpPr>
          <p:grpSpPr>
            <a:xfrm>
              <a:off x="386625" y="4747950"/>
              <a:ext cx="8452575" cy="400082"/>
              <a:chOff x="386625" y="4747950"/>
              <a:chExt cx="8452575" cy="400082"/>
            </a:xfrm>
          </p:grpSpPr>
          <p:sp>
            <p:nvSpPr>
              <p:cNvPr id="1966" name="Google Shape;1966;p161"/>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967" name="Google Shape;1967;p161"/>
              <p:cNvGrpSpPr/>
              <p:nvPr/>
            </p:nvGrpSpPr>
            <p:grpSpPr>
              <a:xfrm>
                <a:off x="386711" y="5114356"/>
                <a:ext cx="1796788" cy="33676"/>
                <a:chOff x="2031822" y="2229250"/>
                <a:chExt cx="2193613" cy="39900"/>
              </a:xfrm>
            </p:grpSpPr>
            <p:sp>
              <p:nvSpPr>
                <p:cNvPr id="1968" name="Google Shape;1968;p161"/>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1"/>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1"/>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1"/>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72" name="Google Shape;1972;p161"/>
              <p:cNvPicPr preferRelativeResize="0"/>
              <p:nvPr/>
            </p:nvPicPr>
            <p:blipFill>
              <a:blip r:embed="rId4">
                <a:alphaModFix/>
              </a:blip>
              <a:stretch>
                <a:fillRect/>
              </a:stretch>
            </p:blipFill>
            <p:spPr>
              <a:xfrm>
                <a:off x="386625" y="4747950"/>
                <a:ext cx="868051" cy="155525"/>
              </a:xfrm>
              <a:prstGeom prst="rect">
                <a:avLst/>
              </a:prstGeom>
              <a:noFill/>
              <a:ln>
                <a:noFill/>
              </a:ln>
            </p:spPr>
          </p:pic>
        </p:grpSp>
      </p:grpSp>
      <p:sp>
        <p:nvSpPr>
          <p:cNvPr id="1973" name="Google Shape;1973;p161"/>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4" name="Google Shape;1974;p161"/>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This top layer is a mask. To alter the image (and delete this text box) go to </a:t>
            </a:r>
            <a:r>
              <a:rPr b="1" lang="en" sz="1000">
                <a:solidFill>
                  <a:schemeClr val="dk1"/>
                </a:solidFill>
              </a:rPr>
              <a:t>“View” in the toolbar then “Master”</a:t>
            </a:r>
            <a:r>
              <a:rPr lang="en" sz="1000">
                <a:solidFill>
                  <a:schemeClr val="dk1"/>
                </a:solidFill>
              </a:rPr>
              <a:t> and make adjustments there.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Right click on it, then click Order / Send to back.</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Replace the photo layer, then send your photo to the back the same way.</a:t>
            </a:r>
            <a:endParaRPr sz="1000">
              <a:solidFill>
                <a:schemeClr val="dk1"/>
              </a:solidFill>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 in cloud mask">
  <p:cSld name="CUSTOM_4_2_1">
    <p:spTree>
      <p:nvGrpSpPr>
        <p:cNvPr id="1975" name="Shape 1975"/>
        <p:cNvGrpSpPr/>
        <p:nvPr/>
      </p:nvGrpSpPr>
      <p:grpSpPr>
        <a:xfrm>
          <a:off x="0" y="0"/>
          <a:ext cx="0" cy="0"/>
          <a:chOff x="0" y="0"/>
          <a:chExt cx="0" cy="0"/>
        </a:xfrm>
      </p:grpSpPr>
      <p:pic>
        <p:nvPicPr>
          <p:cNvPr id="1976" name="Google Shape;1976;p162"/>
          <p:cNvPicPr preferRelativeResize="0"/>
          <p:nvPr/>
        </p:nvPicPr>
        <p:blipFill rotWithShape="1">
          <a:blip r:embed="rId2">
            <a:alphaModFix/>
          </a:blip>
          <a:srcRect b="0" l="-2960" r="22080" t="0"/>
          <a:stretch/>
        </p:blipFill>
        <p:spPr>
          <a:xfrm>
            <a:off x="2903251" y="0"/>
            <a:ext cx="6240750" cy="5143501"/>
          </a:xfrm>
          <a:prstGeom prst="rect">
            <a:avLst/>
          </a:prstGeom>
          <a:noFill/>
          <a:ln>
            <a:noFill/>
          </a:ln>
        </p:spPr>
      </p:pic>
      <p:grpSp>
        <p:nvGrpSpPr>
          <p:cNvPr id="1977" name="Google Shape;1977;p162"/>
          <p:cNvGrpSpPr/>
          <p:nvPr/>
        </p:nvGrpSpPr>
        <p:grpSpPr>
          <a:xfrm>
            <a:off x="0" y="0"/>
            <a:ext cx="7580328" cy="5148032"/>
            <a:chOff x="0" y="0"/>
            <a:chExt cx="7580328" cy="5148032"/>
          </a:xfrm>
        </p:grpSpPr>
        <p:pic>
          <p:nvPicPr>
            <p:cNvPr id="1978" name="Google Shape;1978;p162"/>
            <p:cNvPicPr preferRelativeResize="0"/>
            <p:nvPr/>
          </p:nvPicPr>
          <p:blipFill rotWithShape="1">
            <a:blip r:embed="rId3">
              <a:alphaModFix/>
            </a:blip>
            <a:srcRect b="0" l="16184" r="0" t="0"/>
            <a:stretch/>
          </p:blipFill>
          <p:spPr>
            <a:xfrm>
              <a:off x="0" y="0"/>
              <a:ext cx="7580328" cy="5143500"/>
            </a:xfrm>
            <a:prstGeom prst="rect">
              <a:avLst/>
            </a:prstGeom>
            <a:noFill/>
            <a:ln>
              <a:noFill/>
            </a:ln>
          </p:spPr>
        </p:pic>
        <p:grpSp>
          <p:nvGrpSpPr>
            <p:cNvPr id="1979" name="Google Shape;1979;p162"/>
            <p:cNvGrpSpPr/>
            <p:nvPr/>
          </p:nvGrpSpPr>
          <p:grpSpPr>
            <a:xfrm>
              <a:off x="386711" y="5114356"/>
              <a:ext cx="1796788" cy="33676"/>
              <a:chOff x="2031822" y="2229250"/>
              <a:chExt cx="2193613" cy="39900"/>
            </a:xfrm>
          </p:grpSpPr>
          <p:sp>
            <p:nvSpPr>
              <p:cNvPr id="1980" name="Google Shape;1980;p16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84" name="Google Shape;1984;p162"/>
            <p:cNvPicPr preferRelativeResize="0"/>
            <p:nvPr/>
          </p:nvPicPr>
          <p:blipFill>
            <a:blip r:embed="rId4">
              <a:alphaModFix/>
            </a:blip>
            <a:stretch>
              <a:fillRect/>
            </a:stretch>
          </p:blipFill>
          <p:spPr>
            <a:xfrm>
              <a:off x="386625" y="4747950"/>
              <a:ext cx="868051" cy="155525"/>
            </a:xfrm>
            <a:prstGeom prst="rect">
              <a:avLst/>
            </a:prstGeom>
            <a:noFill/>
            <a:ln>
              <a:noFill/>
            </a:ln>
          </p:spPr>
        </p:pic>
      </p:grpSp>
      <p:sp>
        <p:nvSpPr>
          <p:cNvPr id="1985" name="Google Shape;1985;p162"/>
          <p:cNvSpPr txBox="1"/>
          <p:nvPr>
            <p:ph type="title"/>
          </p:nvPr>
        </p:nvSpPr>
        <p:spPr>
          <a:xfrm>
            <a:off x="298600" y="549575"/>
            <a:ext cx="55848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6" name="Google Shape;1986;p162"/>
          <p:cNvSpPr txBox="1"/>
          <p:nvPr>
            <p:ph idx="2" type="title"/>
          </p:nvPr>
        </p:nvSpPr>
        <p:spPr>
          <a:xfrm>
            <a:off x="298600" y="1209275"/>
            <a:ext cx="4291200" cy="2621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
        <p:nvSpPr>
          <p:cNvPr id="1987" name="Google Shape;1987;p162"/>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This top layer is a mask. To alter the image (and delete this text box) go to </a:t>
            </a:r>
            <a:r>
              <a:rPr b="1" lang="en" sz="1000">
                <a:solidFill>
                  <a:schemeClr val="dk1"/>
                </a:solidFill>
              </a:rPr>
              <a:t>“View” in the toolbar then “Master”</a:t>
            </a:r>
            <a:r>
              <a:rPr lang="en" sz="1000">
                <a:solidFill>
                  <a:schemeClr val="dk1"/>
                </a:solidFill>
              </a:rPr>
              <a:t> and make adjustments there.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Right click on it, then click Order / Send to back.</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Replace the photo layer, then send your photo to the back the same way.</a:t>
            </a:r>
            <a:endParaRPr sz="1000">
              <a:solidFill>
                <a:schemeClr val="dk1"/>
              </a:solidFill>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 in frosted cloud mask">
  <p:cSld name="CUSTOM_4_2_1_1">
    <p:spTree>
      <p:nvGrpSpPr>
        <p:cNvPr id="1988" name="Shape 1988"/>
        <p:cNvGrpSpPr/>
        <p:nvPr/>
      </p:nvGrpSpPr>
      <p:grpSpPr>
        <a:xfrm>
          <a:off x="0" y="0"/>
          <a:ext cx="0" cy="0"/>
          <a:chOff x="0" y="0"/>
          <a:chExt cx="0" cy="0"/>
        </a:xfrm>
      </p:grpSpPr>
      <p:pic>
        <p:nvPicPr>
          <p:cNvPr id="1989" name="Google Shape;1989;p163"/>
          <p:cNvPicPr preferRelativeResize="0"/>
          <p:nvPr/>
        </p:nvPicPr>
        <p:blipFill rotWithShape="1">
          <a:blip r:embed="rId2">
            <a:alphaModFix/>
          </a:blip>
          <a:srcRect b="7813" l="0" r="0" t="7813"/>
          <a:stretch/>
        </p:blipFill>
        <p:spPr>
          <a:xfrm>
            <a:off x="0" y="0"/>
            <a:ext cx="9144000" cy="5143500"/>
          </a:xfrm>
          <a:prstGeom prst="rect">
            <a:avLst/>
          </a:prstGeom>
          <a:noFill/>
          <a:ln>
            <a:noFill/>
          </a:ln>
        </p:spPr>
      </p:pic>
      <p:grpSp>
        <p:nvGrpSpPr>
          <p:cNvPr id="1990" name="Google Shape;1990;p163"/>
          <p:cNvGrpSpPr/>
          <p:nvPr/>
        </p:nvGrpSpPr>
        <p:grpSpPr>
          <a:xfrm>
            <a:off x="0" y="0"/>
            <a:ext cx="8839200" cy="5148032"/>
            <a:chOff x="0" y="0"/>
            <a:chExt cx="8839200" cy="5148032"/>
          </a:xfrm>
        </p:grpSpPr>
        <p:pic>
          <p:nvPicPr>
            <p:cNvPr id="1991" name="Google Shape;1991;p163"/>
            <p:cNvPicPr preferRelativeResize="0"/>
            <p:nvPr/>
          </p:nvPicPr>
          <p:blipFill rotWithShape="1">
            <a:blip r:embed="rId3">
              <a:alphaModFix amt="90000"/>
            </a:blip>
            <a:srcRect b="0" l="16184" r="0" t="0"/>
            <a:stretch/>
          </p:blipFill>
          <p:spPr>
            <a:xfrm>
              <a:off x="0" y="0"/>
              <a:ext cx="7580328" cy="5143500"/>
            </a:xfrm>
            <a:prstGeom prst="rect">
              <a:avLst/>
            </a:prstGeom>
            <a:noFill/>
            <a:ln>
              <a:noFill/>
            </a:ln>
          </p:spPr>
        </p:pic>
        <p:grpSp>
          <p:nvGrpSpPr>
            <p:cNvPr id="1992" name="Google Shape;1992;p163"/>
            <p:cNvGrpSpPr/>
            <p:nvPr/>
          </p:nvGrpSpPr>
          <p:grpSpPr>
            <a:xfrm>
              <a:off x="386625" y="4747950"/>
              <a:ext cx="8452575" cy="400082"/>
              <a:chOff x="386625" y="4747950"/>
              <a:chExt cx="8452575" cy="400082"/>
            </a:xfrm>
          </p:grpSpPr>
          <p:sp>
            <p:nvSpPr>
              <p:cNvPr id="1993" name="Google Shape;1993;p16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994" name="Google Shape;1994;p163"/>
              <p:cNvGrpSpPr/>
              <p:nvPr/>
            </p:nvGrpSpPr>
            <p:grpSpPr>
              <a:xfrm>
                <a:off x="386711" y="5114356"/>
                <a:ext cx="1796788" cy="33676"/>
                <a:chOff x="2031822" y="2229250"/>
                <a:chExt cx="2193613" cy="39900"/>
              </a:xfrm>
            </p:grpSpPr>
            <p:sp>
              <p:nvSpPr>
                <p:cNvPr id="1995" name="Google Shape;1995;p16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9" name="Google Shape;1999;p163"/>
              <p:cNvPicPr preferRelativeResize="0"/>
              <p:nvPr/>
            </p:nvPicPr>
            <p:blipFill>
              <a:blip r:embed="rId4">
                <a:alphaModFix/>
              </a:blip>
              <a:stretch>
                <a:fillRect/>
              </a:stretch>
            </p:blipFill>
            <p:spPr>
              <a:xfrm>
                <a:off x="386625" y="4747950"/>
                <a:ext cx="868051" cy="155525"/>
              </a:xfrm>
              <a:prstGeom prst="rect">
                <a:avLst/>
              </a:prstGeom>
              <a:noFill/>
              <a:ln>
                <a:noFill/>
              </a:ln>
            </p:spPr>
          </p:pic>
        </p:grpSp>
      </p:grpSp>
      <p:sp>
        <p:nvSpPr>
          <p:cNvPr id="2000" name="Google Shape;2000;p163"/>
          <p:cNvSpPr txBox="1"/>
          <p:nvPr>
            <p:ph type="title"/>
          </p:nvPr>
        </p:nvSpPr>
        <p:spPr>
          <a:xfrm>
            <a:off x="298600" y="549575"/>
            <a:ext cx="53190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1" name="Google Shape;2001;p163"/>
          <p:cNvSpPr txBox="1"/>
          <p:nvPr>
            <p:ph idx="2" type="title"/>
          </p:nvPr>
        </p:nvSpPr>
        <p:spPr>
          <a:xfrm>
            <a:off x="298600" y="1209275"/>
            <a:ext cx="4113900" cy="2621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
        <p:nvSpPr>
          <p:cNvPr id="2002" name="Google Shape;2002;p163"/>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This top layer is a mask. To alter the image (and delete this text box) go to </a:t>
            </a:r>
            <a:r>
              <a:rPr b="1" lang="en" sz="1000">
                <a:solidFill>
                  <a:srgbClr val="FFFFFF"/>
                </a:solidFill>
              </a:rPr>
              <a:t>“View” in the toolbar then “Master”</a:t>
            </a:r>
            <a:r>
              <a:rPr lang="en" sz="1000">
                <a:solidFill>
                  <a:srgbClr val="FFFFFF"/>
                </a:solidFill>
              </a:rPr>
              <a:t> and make adjustments there. </a:t>
            </a:r>
            <a:endParaRPr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en" sz="1000">
                <a:solidFill>
                  <a:srgbClr val="FFFFFF"/>
                </a:solidFill>
              </a:rPr>
              <a:t>Right click on it, then click Order / Send to back.</a:t>
            </a:r>
            <a:endParaRPr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en" sz="1000">
                <a:solidFill>
                  <a:srgbClr val="FFFFFF"/>
                </a:solidFill>
              </a:rPr>
              <a:t>Replace the photo layer, then send your photo to the back the same way.</a:t>
            </a:r>
            <a:endParaRPr sz="10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 in cloud mask">
  <p:cSld name="CUSTOM_4_2_1">
    <p:spTree>
      <p:nvGrpSpPr>
        <p:cNvPr id="130" name="Shape 130"/>
        <p:cNvGrpSpPr/>
        <p:nvPr/>
      </p:nvGrpSpPr>
      <p:grpSpPr>
        <a:xfrm>
          <a:off x="0" y="0"/>
          <a:ext cx="0" cy="0"/>
          <a:chOff x="0" y="0"/>
          <a:chExt cx="0" cy="0"/>
        </a:xfrm>
      </p:grpSpPr>
      <p:pic>
        <p:nvPicPr>
          <p:cNvPr id="131" name="Google Shape;131;p17"/>
          <p:cNvPicPr preferRelativeResize="0"/>
          <p:nvPr/>
        </p:nvPicPr>
        <p:blipFill rotWithShape="1">
          <a:blip r:embed="rId2">
            <a:alphaModFix/>
          </a:blip>
          <a:srcRect b="0" l="-2960" r="22079" t="0"/>
          <a:stretch/>
        </p:blipFill>
        <p:spPr>
          <a:xfrm>
            <a:off x="2903251" y="0"/>
            <a:ext cx="6240750" cy="5143501"/>
          </a:xfrm>
          <a:prstGeom prst="rect">
            <a:avLst/>
          </a:prstGeom>
          <a:noFill/>
          <a:ln>
            <a:noFill/>
          </a:ln>
        </p:spPr>
      </p:pic>
      <p:grpSp>
        <p:nvGrpSpPr>
          <p:cNvPr id="132" name="Google Shape;132;p17"/>
          <p:cNvGrpSpPr/>
          <p:nvPr/>
        </p:nvGrpSpPr>
        <p:grpSpPr>
          <a:xfrm>
            <a:off x="0" y="0"/>
            <a:ext cx="7580328" cy="5148032"/>
            <a:chOff x="0" y="0"/>
            <a:chExt cx="7580328" cy="5148032"/>
          </a:xfrm>
        </p:grpSpPr>
        <p:pic>
          <p:nvPicPr>
            <p:cNvPr id="133" name="Google Shape;133;p17"/>
            <p:cNvPicPr preferRelativeResize="0"/>
            <p:nvPr/>
          </p:nvPicPr>
          <p:blipFill rotWithShape="1">
            <a:blip r:embed="rId3">
              <a:alphaModFix/>
            </a:blip>
            <a:srcRect b="0" l="16184" r="0" t="0"/>
            <a:stretch/>
          </p:blipFill>
          <p:spPr>
            <a:xfrm>
              <a:off x="0" y="0"/>
              <a:ext cx="7580328" cy="5143500"/>
            </a:xfrm>
            <a:prstGeom prst="rect">
              <a:avLst/>
            </a:prstGeom>
            <a:noFill/>
            <a:ln>
              <a:noFill/>
            </a:ln>
          </p:spPr>
        </p:pic>
        <p:grpSp>
          <p:nvGrpSpPr>
            <p:cNvPr id="134" name="Google Shape;134;p17"/>
            <p:cNvGrpSpPr/>
            <p:nvPr/>
          </p:nvGrpSpPr>
          <p:grpSpPr>
            <a:xfrm>
              <a:off x="386711" y="5114356"/>
              <a:ext cx="1796787" cy="33676"/>
              <a:chOff x="2031822" y="2229250"/>
              <a:chExt cx="2193612" cy="39900"/>
            </a:xfrm>
          </p:grpSpPr>
          <p:sp>
            <p:nvSpPr>
              <p:cNvPr id="135" name="Google Shape;135;p1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9" name="Google Shape;139;p17"/>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sp>
        <p:nvSpPr>
          <p:cNvPr id="140" name="Google Shape;140;p17"/>
          <p:cNvSpPr txBox="1"/>
          <p:nvPr>
            <p:ph type="title"/>
          </p:nvPr>
        </p:nvSpPr>
        <p:spPr>
          <a:xfrm>
            <a:off x="298600" y="549575"/>
            <a:ext cx="55848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 name="Google Shape;141;p17"/>
          <p:cNvSpPr txBox="1"/>
          <p:nvPr>
            <p:ph idx="2" type="title"/>
          </p:nvPr>
        </p:nvSpPr>
        <p:spPr>
          <a:xfrm>
            <a:off x="298600" y="1209275"/>
            <a:ext cx="42912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17"/>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layer, then send your photo to the back the same way.</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full bleed photos ">
  <p:cSld name="CUSTOM_8_1">
    <p:spTree>
      <p:nvGrpSpPr>
        <p:cNvPr id="2003" name="Shape 2003"/>
        <p:cNvGrpSpPr/>
        <p:nvPr/>
      </p:nvGrpSpPr>
      <p:grpSpPr>
        <a:xfrm>
          <a:off x="0" y="0"/>
          <a:ext cx="0" cy="0"/>
          <a:chOff x="0" y="0"/>
          <a:chExt cx="0" cy="0"/>
        </a:xfrm>
      </p:grpSpPr>
      <p:pic>
        <p:nvPicPr>
          <p:cNvPr id="2004" name="Google Shape;2004;p164"/>
          <p:cNvPicPr preferRelativeResize="0"/>
          <p:nvPr/>
        </p:nvPicPr>
        <p:blipFill rotWithShape="1">
          <a:blip r:embed="rId2">
            <a:alphaModFix/>
          </a:blip>
          <a:srcRect b="0" l="20329" r="20329" t="0"/>
          <a:stretch/>
        </p:blipFill>
        <p:spPr>
          <a:xfrm>
            <a:off x="-1" y="0"/>
            <a:ext cx="4579500" cy="5143500"/>
          </a:xfrm>
          <a:prstGeom prst="rect">
            <a:avLst/>
          </a:prstGeom>
          <a:noFill/>
          <a:ln>
            <a:noFill/>
          </a:ln>
        </p:spPr>
      </p:pic>
      <p:pic>
        <p:nvPicPr>
          <p:cNvPr id="2005" name="Google Shape;2005;p164"/>
          <p:cNvPicPr preferRelativeResize="0"/>
          <p:nvPr/>
        </p:nvPicPr>
        <p:blipFill rotWithShape="1">
          <a:blip r:embed="rId3">
            <a:alphaModFix/>
          </a:blip>
          <a:srcRect b="0" l="20512" r="20132" t="0"/>
          <a:stretch/>
        </p:blipFill>
        <p:spPr>
          <a:xfrm>
            <a:off x="4579500" y="0"/>
            <a:ext cx="4579495" cy="5143501"/>
          </a:xfrm>
          <a:prstGeom prst="rect">
            <a:avLst/>
          </a:prstGeom>
          <a:noFill/>
          <a:ln>
            <a:noFill/>
          </a:ln>
        </p:spPr>
      </p:pic>
      <p:grpSp>
        <p:nvGrpSpPr>
          <p:cNvPr id="2006" name="Google Shape;2006;p164"/>
          <p:cNvGrpSpPr/>
          <p:nvPr/>
        </p:nvGrpSpPr>
        <p:grpSpPr>
          <a:xfrm>
            <a:off x="0" y="10015"/>
            <a:ext cx="9159000" cy="5143500"/>
            <a:chOff x="0" y="10015"/>
            <a:chExt cx="9159000" cy="5143500"/>
          </a:xfrm>
        </p:grpSpPr>
        <p:pic>
          <p:nvPicPr>
            <p:cNvPr id="2007" name="Google Shape;2007;p164"/>
            <p:cNvPicPr preferRelativeResize="0"/>
            <p:nvPr/>
          </p:nvPicPr>
          <p:blipFill rotWithShape="1">
            <a:blip r:embed="rId4">
              <a:alphaModFix amt="60000"/>
            </a:blip>
            <a:srcRect b="38309" l="0" r="0" t="0"/>
            <a:stretch/>
          </p:blipFill>
          <p:spPr>
            <a:xfrm>
              <a:off x="0" y="10015"/>
              <a:ext cx="9159000" cy="5143500"/>
            </a:xfrm>
            <a:prstGeom prst="rect">
              <a:avLst/>
            </a:prstGeom>
            <a:noFill/>
            <a:ln>
              <a:noFill/>
            </a:ln>
          </p:spPr>
        </p:pic>
        <p:pic>
          <p:nvPicPr>
            <p:cNvPr id="2008" name="Google Shape;2008;p164"/>
            <p:cNvPicPr preferRelativeResize="0"/>
            <p:nvPr/>
          </p:nvPicPr>
          <p:blipFill>
            <a:blip r:embed="rId5">
              <a:alphaModFix/>
            </a:blip>
            <a:stretch>
              <a:fillRect/>
            </a:stretch>
          </p:blipFill>
          <p:spPr>
            <a:xfrm>
              <a:off x="397975" y="4746041"/>
              <a:ext cx="878700" cy="157434"/>
            </a:xfrm>
            <a:prstGeom prst="rect">
              <a:avLst/>
            </a:prstGeom>
            <a:noFill/>
            <a:ln>
              <a:noFill/>
            </a:ln>
          </p:spPr>
        </p:pic>
      </p:grpSp>
      <p:sp>
        <p:nvSpPr>
          <p:cNvPr id="2009" name="Google Shape;2009;p164"/>
          <p:cNvSpPr txBox="1"/>
          <p:nvPr>
            <p:ph type="title"/>
          </p:nvPr>
        </p:nvSpPr>
        <p:spPr>
          <a:xfrm>
            <a:off x="4808550" y="2241900"/>
            <a:ext cx="41214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sz="3600">
                <a:solidFill>
                  <a:srgbClr val="FFFFFF"/>
                </a:solidFill>
                <a:latin typeface="Roboto"/>
                <a:ea typeface="Roboto"/>
                <a:cs typeface="Roboto"/>
                <a:sym typeface="Roboto"/>
              </a:defRPr>
            </a:lvl2pPr>
            <a:lvl3pPr lvl="2" rtl="0" algn="ctr">
              <a:spcBef>
                <a:spcPts val="0"/>
              </a:spcBef>
              <a:spcAft>
                <a:spcPts val="0"/>
              </a:spcAft>
              <a:buNone/>
              <a:defRPr sz="3600">
                <a:solidFill>
                  <a:srgbClr val="FFFFFF"/>
                </a:solidFill>
                <a:latin typeface="Roboto"/>
                <a:ea typeface="Roboto"/>
                <a:cs typeface="Roboto"/>
                <a:sym typeface="Roboto"/>
              </a:defRPr>
            </a:lvl3pPr>
            <a:lvl4pPr lvl="3" rtl="0" algn="ctr">
              <a:spcBef>
                <a:spcPts val="0"/>
              </a:spcBef>
              <a:spcAft>
                <a:spcPts val="0"/>
              </a:spcAft>
              <a:buNone/>
              <a:defRPr sz="3600">
                <a:solidFill>
                  <a:srgbClr val="FFFFFF"/>
                </a:solidFill>
                <a:latin typeface="Roboto"/>
                <a:ea typeface="Roboto"/>
                <a:cs typeface="Roboto"/>
                <a:sym typeface="Roboto"/>
              </a:defRPr>
            </a:lvl4pPr>
            <a:lvl5pPr lvl="4" rtl="0" algn="ctr">
              <a:spcBef>
                <a:spcPts val="0"/>
              </a:spcBef>
              <a:spcAft>
                <a:spcPts val="0"/>
              </a:spcAft>
              <a:buNone/>
              <a:defRPr sz="3600">
                <a:solidFill>
                  <a:srgbClr val="FFFFFF"/>
                </a:solidFill>
                <a:latin typeface="Roboto"/>
                <a:ea typeface="Roboto"/>
                <a:cs typeface="Roboto"/>
                <a:sym typeface="Roboto"/>
              </a:defRPr>
            </a:lvl5pPr>
            <a:lvl6pPr lvl="5" rtl="0" algn="ctr">
              <a:spcBef>
                <a:spcPts val="0"/>
              </a:spcBef>
              <a:spcAft>
                <a:spcPts val="0"/>
              </a:spcAft>
              <a:buNone/>
              <a:defRPr sz="3600">
                <a:solidFill>
                  <a:srgbClr val="FFFFFF"/>
                </a:solidFill>
                <a:latin typeface="Roboto"/>
                <a:ea typeface="Roboto"/>
                <a:cs typeface="Roboto"/>
                <a:sym typeface="Roboto"/>
              </a:defRPr>
            </a:lvl6pPr>
            <a:lvl7pPr lvl="6" rtl="0" algn="ctr">
              <a:spcBef>
                <a:spcPts val="0"/>
              </a:spcBef>
              <a:spcAft>
                <a:spcPts val="0"/>
              </a:spcAft>
              <a:buNone/>
              <a:defRPr sz="3600">
                <a:solidFill>
                  <a:srgbClr val="FFFFFF"/>
                </a:solidFill>
                <a:latin typeface="Roboto"/>
                <a:ea typeface="Roboto"/>
                <a:cs typeface="Roboto"/>
                <a:sym typeface="Roboto"/>
              </a:defRPr>
            </a:lvl7pPr>
            <a:lvl8pPr lvl="7" rtl="0" algn="ctr">
              <a:spcBef>
                <a:spcPts val="0"/>
              </a:spcBef>
              <a:spcAft>
                <a:spcPts val="0"/>
              </a:spcAft>
              <a:buNone/>
              <a:defRPr sz="3600">
                <a:solidFill>
                  <a:srgbClr val="FFFFFF"/>
                </a:solidFill>
                <a:latin typeface="Roboto"/>
                <a:ea typeface="Roboto"/>
                <a:cs typeface="Roboto"/>
                <a:sym typeface="Roboto"/>
              </a:defRPr>
            </a:lvl8pPr>
            <a:lvl9pPr lvl="8" rtl="0" algn="ctr">
              <a:spcBef>
                <a:spcPts val="0"/>
              </a:spcBef>
              <a:spcAft>
                <a:spcPts val="0"/>
              </a:spcAft>
              <a:buNone/>
              <a:defRPr sz="3600">
                <a:solidFill>
                  <a:srgbClr val="FFFFFF"/>
                </a:solidFill>
                <a:latin typeface="Roboto"/>
                <a:ea typeface="Roboto"/>
                <a:cs typeface="Roboto"/>
                <a:sym typeface="Roboto"/>
              </a:defRPr>
            </a:lvl9pPr>
          </a:lstStyle>
          <a:p/>
        </p:txBody>
      </p:sp>
      <p:sp>
        <p:nvSpPr>
          <p:cNvPr id="2010" name="Google Shape;2010;p164"/>
          <p:cNvSpPr txBox="1"/>
          <p:nvPr/>
        </p:nvSpPr>
        <p:spPr>
          <a:xfrm>
            <a:off x="5829150" y="75500"/>
            <a:ext cx="3234900" cy="13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This top layer helps darken your background photo. To alter the image (and delete this text box) go to </a:t>
            </a:r>
            <a:r>
              <a:rPr b="1" lang="en" sz="1000">
                <a:solidFill>
                  <a:srgbClr val="FFFFFF"/>
                </a:solidFill>
              </a:rPr>
              <a:t>“View”</a:t>
            </a:r>
            <a:r>
              <a:rPr lang="en" sz="1000">
                <a:solidFill>
                  <a:srgbClr val="FFFFFF"/>
                </a:solidFill>
              </a:rPr>
              <a:t> in the toolbar then “</a:t>
            </a:r>
            <a:r>
              <a:rPr b="1" lang="en" sz="1000">
                <a:solidFill>
                  <a:srgbClr val="FFFFFF"/>
                </a:solidFill>
              </a:rPr>
              <a:t>Master</a:t>
            </a:r>
            <a:r>
              <a:rPr lang="en" sz="1000">
                <a:solidFill>
                  <a:srgbClr val="FFFFFF"/>
                </a:solidFill>
              </a:rPr>
              <a:t>” and make adjustments there. </a:t>
            </a:r>
            <a:endParaRPr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en" sz="1000">
                <a:solidFill>
                  <a:srgbClr val="FFFFFF"/>
                </a:solidFill>
              </a:rPr>
              <a:t>Right click on it, then click Order / Send to back.</a:t>
            </a:r>
            <a:endParaRPr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lang="en" sz="1000">
                <a:solidFill>
                  <a:srgbClr val="FFFFFF"/>
                </a:solidFill>
              </a:rPr>
              <a:t>Replace the photo layer, then send your photo to the back the same way.</a:t>
            </a:r>
            <a:endParaRPr sz="1000">
              <a:solidFill>
                <a:srgbClr val="FFFFFF"/>
              </a:solidFill>
            </a:endParaRPr>
          </a:p>
        </p:txBody>
      </p:sp>
      <p:sp>
        <p:nvSpPr>
          <p:cNvPr id="2011" name="Google Shape;2011;p164"/>
          <p:cNvSpPr txBox="1"/>
          <p:nvPr>
            <p:ph idx="2" type="title"/>
          </p:nvPr>
        </p:nvSpPr>
        <p:spPr>
          <a:xfrm>
            <a:off x="229050" y="2241900"/>
            <a:ext cx="4121400" cy="659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sz="3600">
                <a:solidFill>
                  <a:srgbClr val="FFFFFF"/>
                </a:solidFill>
                <a:latin typeface="Roboto"/>
                <a:ea typeface="Roboto"/>
                <a:cs typeface="Roboto"/>
                <a:sym typeface="Roboto"/>
              </a:defRPr>
            </a:lvl2pPr>
            <a:lvl3pPr lvl="2" rtl="0" algn="ctr">
              <a:spcBef>
                <a:spcPts val="0"/>
              </a:spcBef>
              <a:spcAft>
                <a:spcPts val="0"/>
              </a:spcAft>
              <a:buNone/>
              <a:defRPr sz="3600">
                <a:solidFill>
                  <a:srgbClr val="FFFFFF"/>
                </a:solidFill>
                <a:latin typeface="Roboto"/>
                <a:ea typeface="Roboto"/>
                <a:cs typeface="Roboto"/>
                <a:sym typeface="Roboto"/>
              </a:defRPr>
            </a:lvl3pPr>
            <a:lvl4pPr lvl="3" rtl="0" algn="ctr">
              <a:spcBef>
                <a:spcPts val="0"/>
              </a:spcBef>
              <a:spcAft>
                <a:spcPts val="0"/>
              </a:spcAft>
              <a:buNone/>
              <a:defRPr sz="3600">
                <a:solidFill>
                  <a:srgbClr val="FFFFFF"/>
                </a:solidFill>
                <a:latin typeface="Roboto"/>
                <a:ea typeface="Roboto"/>
                <a:cs typeface="Roboto"/>
                <a:sym typeface="Roboto"/>
              </a:defRPr>
            </a:lvl4pPr>
            <a:lvl5pPr lvl="4" rtl="0" algn="ctr">
              <a:spcBef>
                <a:spcPts val="0"/>
              </a:spcBef>
              <a:spcAft>
                <a:spcPts val="0"/>
              </a:spcAft>
              <a:buNone/>
              <a:defRPr sz="3600">
                <a:solidFill>
                  <a:srgbClr val="FFFFFF"/>
                </a:solidFill>
                <a:latin typeface="Roboto"/>
                <a:ea typeface="Roboto"/>
                <a:cs typeface="Roboto"/>
                <a:sym typeface="Roboto"/>
              </a:defRPr>
            </a:lvl5pPr>
            <a:lvl6pPr lvl="5" rtl="0" algn="ctr">
              <a:spcBef>
                <a:spcPts val="0"/>
              </a:spcBef>
              <a:spcAft>
                <a:spcPts val="0"/>
              </a:spcAft>
              <a:buNone/>
              <a:defRPr sz="3600">
                <a:solidFill>
                  <a:srgbClr val="FFFFFF"/>
                </a:solidFill>
                <a:latin typeface="Roboto"/>
                <a:ea typeface="Roboto"/>
                <a:cs typeface="Roboto"/>
                <a:sym typeface="Roboto"/>
              </a:defRPr>
            </a:lvl6pPr>
            <a:lvl7pPr lvl="6" rtl="0" algn="ctr">
              <a:spcBef>
                <a:spcPts val="0"/>
              </a:spcBef>
              <a:spcAft>
                <a:spcPts val="0"/>
              </a:spcAft>
              <a:buNone/>
              <a:defRPr sz="3600">
                <a:solidFill>
                  <a:srgbClr val="FFFFFF"/>
                </a:solidFill>
                <a:latin typeface="Roboto"/>
                <a:ea typeface="Roboto"/>
                <a:cs typeface="Roboto"/>
                <a:sym typeface="Roboto"/>
              </a:defRPr>
            </a:lvl7pPr>
            <a:lvl8pPr lvl="7" rtl="0" algn="ctr">
              <a:spcBef>
                <a:spcPts val="0"/>
              </a:spcBef>
              <a:spcAft>
                <a:spcPts val="0"/>
              </a:spcAft>
              <a:buNone/>
              <a:defRPr sz="3600">
                <a:solidFill>
                  <a:srgbClr val="FFFFFF"/>
                </a:solidFill>
                <a:latin typeface="Roboto"/>
                <a:ea typeface="Roboto"/>
                <a:cs typeface="Roboto"/>
                <a:sym typeface="Roboto"/>
              </a:defRPr>
            </a:lvl8pPr>
            <a:lvl9pPr lvl="8" rtl="0" algn="ctr">
              <a:spcBef>
                <a:spcPts val="0"/>
              </a:spcBef>
              <a:spcAft>
                <a:spcPts val="0"/>
              </a:spcAft>
              <a:buNone/>
              <a:defRPr sz="3600">
                <a:solidFill>
                  <a:srgbClr val="FFFFFF"/>
                </a:solidFill>
                <a:latin typeface="Roboto"/>
                <a:ea typeface="Roboto"/>
                <a:cs typeface="Roboto"/>
                <a:sym typeface="Roboto"/>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hotos" showMasterSp="0">
  <p:cSld name="Blank_1_1_1">
    <p:spTree>
      <p:nvGrpSpPr>
        <p:cNvPr id="2012" name="Shape 2012"/>
        <p:cNvGrpSpPr/>
        <p:nvPr/>
      </p:nvGrpSpPr>
      <p:grpSpPr>
        <a:xfrm>
          <a:off x="0" y="0"/>
          <a:ext cx="0" cy="0"/>
          <a:chOff x="0" y="0"/>
          <a:chExt cx="0" cy="0"/>
        </a:xfrm>
      </p:grpSpPr>
      <p:sp>
        <p:nvSpPr>
          <p:cNvPr id="2013" name="Google Shape;2013;p165"/>
          <p:cNvSpPr txBox="1"/>
          <p:nvPr>
            <p:ph type="title"/>
          </p:nvPr>
        </p:nvSpPr>
        <p:spPr>
          <a:xfrm>
            <a:off x="298600" y="542075"/>
            <a:ext cx="53808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4" name="Google Shape;2014;p165"/>
          <p:cNvPicPr preferRelativeResize="0"/>
          <p:nvPr/>
        </p:nvPicPr>
        <p:blipFill rotWithShape="1">
          <a:blip r:embed="rId2">
            <a:alphaModFix/>
          </a:blip>
          <a:srcRect b="7940" l="0" r="0" t="7940"/>
          <a:stretch/>
        </p:blipFill>
        <p:spPr>
          <a:xfrm>
            <a:off x="4564500" y="1414700"/>
            <a:ext cx="4579495" cy="2567898"/>
          </a:xfrm>
          <a:prstGeom prst="rect">
            <a:avLst/>
          </a:prstGeom>
          <a:noFill/>
          <a:ln>
            <a:noFill/>
          </a:ln>
        </p:spPr>
      </p:pic>
      <p:pic>
        <p:nvPicPr>
          <p:cNvPr id="2015" name="Google Shape;2015;p165"/>
          <p:cNvPicPr preferRelativeResize="0"/>
          <p:nvPr/>
        </p:nvPicPr>
        <p:blipFill rotWithShape="1">
          <a:blip r:embed="rId3">
            <a:alphaModFix/>
          </a:blip>
          <a:srcRect b="7940" l="0" r="0" t="7940"/>
          <a:stretch/>
        </p:blipFill>
        <p:spPr>
          <a:xfrm>
            <a:off x="-1" y="1414700"/>
            <a:ext cx="4579495" cy="2567898"/>
          </a:xfrm>
          <a:prstGeom prst="rect">
            <a:avLst/>
          </a:prstGeom>
          <a:noFill/>
          <a:ln>
            <a:noFill/>
          </a:ln>
        </p:spPr>
      </p:pic>
      <p:sp>
        <p:nvSpPr>
          <p:cNvPr id="2016" name="Google Shape;2016;p165"/>
          <p:cNvSpPr txBox="1"/>
          <p:nvPr>
            <p:ph idx="2" type="title"/>
          </p:nvPr>
        </p:nvSpPr>
        <p:spPr>
          <a:xfrm>
            <a:off x="5679400" y="542075"/>
            <a:ext cx="3159600" cy="674700"/>
          </a:xfrm>
          <a:prstGeom prst="rect">
            <a:avLst/>
          </a:prstGeom>
          <a:noFill/>
          <a:ln>
            <a:noFill/>
          </a:ln>
        </p:spPr>
        <p:txBody>
          <a:bodyPr anchorCtr="0" anchor="ctr"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grpSp>
        <p:nvGrpSpPr>
          <p:cNvPr id="2017" name="Google Shape;2017;p165"/>
          <p:cNvGrpSpPr/>
          <p:nvPr/>
        </p:nvGrpSpPr>
        <p:grpSpPr>
          <a:xfrm>
            <a:off x="386625" y="4747950"/>
            <a:ext cx="8452575" cy="400082"/>
            <a:chOff x="386625" y="4747950"/>
            <a:chExt cx="8452575" cy="400082"/>
          </a:xfrm>
        </p:grpSpPr>
        <p:sp>
          <p:nvSpPr>
            <p:cNvPr id="2018" name="Google Shape;2018;p16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019" name="Google Shape;2019;p165"/>
            <p:cNvGrpSpPr/>
            <p:nvPr/>
          </p:nvGrpSpPr>
          <p:grpSpPr>
            <a:xfrm>
              <a:off x="386711" y="5114356"/>
              <a:ext cx="1796788" cy="33676"/>
              <a:chOff x="2031822" y="2229250"/>
              <a:chExt cx="2193613" cy="39900"/>
            </a:xfrm>
          </p:grpSpPr>
          <p:sp>
            <p:nvSpPr>
              <p:cNvPr id="2020" name="Google Shape;2020;p16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24" name="Google Shape;2024;p165"/>
            <p:cNvPicPr preferRelativeResize="0"/>
            <p:nvPr/>
          </p:nvPicPr>
          <p:blipFill>
            <a:blip r:embed="rId4">
              <a:alphaModFix/>
            </a:blip>
            <a:stretch>
              <a:fillRect/>
            </a:stretch>
          </p:blipFill>
          <p:spPr>
            <a:xfrm>
              <a:off x="386625" y="4747950"/>
              <a:ext cx="868051" cy="155525"/>
            </a:xfrm>
            <a:prstGeom prst="rect">
              <a:avLst/>
            </a:prstGeom>
            <a:noFill/>
            <a:ln>
              <a:noFill/>
            </a:ln>
          </p:spPr>
        </p:pic>
      </p:grpSp>
      <p:sp>
        <p:nvSpPr>
          <p:cNvPr id="2025" name="Google Shape;2025;p165"/>
          <p:cNvSpPr txBox="1"/>
          <p:nvPr/>
        </p:nvSpPr>
        <p:spPr>
          <a:xfrm>
            <a:off x="833575" y="4058800"/>
            <a:ext cx="2734200" cy="2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4A86E8"/>
                </a:solidFill>
                <a:latin typeface="Roboto"/>
                <a:ea typeface="Roboto"/>
                <a:cs typeface="Roboto"/>
                <a:sym typeface="Roboto"/>
              </a:rPr>
              <a:t>To update this photo (and delete this text box)</a:t>
            </a:r>
            <a:br>
              <a:rPr lang="en" sz="900">
                <a:solidFill>
                  <a:srgbClr val="4A86E8"/>
                </a:solidFill>
                <a:latin typeface="Roboto"/>
                <a:ea typeface="Roboto"/>
                <a:cs typeface="Roboto"/>
                <a:sym typeface="Roboto"/>
              </a:rPr>
            </a:br>
            <a:r>
              <a:rPr lang="en" sz="900">
                <a:solidFill>
                  <a:srgbClr val="4A86E8"/>
                </a:solidFill>
                <a:latin typeface="Roboto"/>
                <a:ea typeface="Roboto"/>
                <a:cs typeface="Roboto"/>
                <a:sym typeface="Roboto"/>
              </a:rPr>
              <a:t> go to “</a:t>
            </a:r>
            <a:r>
              <a:rPr b="1" lang="en" sz="900">
                <a:solidFill>
                  <a:srgbClr val="4A86E8"/>
                </a:solidFill>
                <a:latin typeface="Roboto"/>
                <a:ea typeface="Roboto"/>
                <a:cs typeface="Roboto"/>
                <a:sym typeface="Roboto"/>
              </a:rPr>
              <a:t>View</a:t>
            </a:r>
            <a:r>
              <a:rPr lang="en" sz="900">
                <a:solidFill>
                  <a:srgbClr val="4A86E8"/>
                </a:solidFill>
                <a:latin typeface="Roboto"/>
                <a:ea typeface="Roboto"/>
                <a:cs typeface="Roboto"/>
                <a:sym typeface="Roboto"/>
              </a:rPr>
              <a:t>” in the toolbar then “</a:t>
            </a:r>
            <a:r>
              <a:rPr b="1" lang="en" sz="900">
                <a:solidFill>
                  <a:srgbClr val="4A86E8"/>
                </a:solidFill>
                <a:latin typeface="Roboto"/>
                <a:ea typeface="Roboto"/>
                <a:cs typeface="Roboto"/>
                <a:sym typeface="Roboto"/>
              </a:rPr>
              <a:t>Master</a:t>
            </a:r>
            <a:r>
              <a:rPr lang="en" sz="900">
                <a:solidFill>
                  <a:srgbClr val="4A86E8"/>
                </a:solidFill>
                <a:latin typeface="Roboto"/>
                <a:ea typeface="Roboto"/>
                <a:cs typeface="Roboto"/>
                <a:sym typeface="Roboto"/>
              </a:rPr>
              <a:t>” and make adjustments there.</a:t>
            </a:r>
            <a:r>
              <a:rPr lang="en" sz="1100">
                <a:solidFill>
                  <a:srgbClr val="4A86E8"/>
                </a:solidFill>
                <a:latin typeface="Roboto"/>
                <a:ea typeface="Roboto"/>
                <a:cs typeface="Roboto"/>
                <a:sym typeface="Roboto"/>
              </a:rPr>
              <a:t> </a:t>
            </a:r>
            <a:endParaRPr sz="1100">
              <a:solidFill>
                <a:srgbClr val="4A86E8"/>
              </a:solidFill>
            </a:endParaRPr>
          </a:p>
          <a:p>
            <a:pPr indent="0" lvl="0" marL="0" rtl="0" algn="ctr">
              <a:spcBef>
                <a:spcPts val="0"/>
              </a:spcBef>
              <a:spcAft>
                <a:spcPts val="0"/>
              </a:spcAft>
              <a:buNone/>
            </a:pPr>
            <a:r>
              <a:t/>
            </a:r>
            <a:endParaRPr sz="900">
              <a:solidFill>
                <a:srgbClr val="4A86E8"/>
              </a:solidFill>
              <a:latin typeface="Roboto"/>
              <a:ea typeface="Roboto"/>
              <a:cs typeface="Roboto"/>
              <a:sym typeface="Roboto"/>
            </a:endParaRPr>
          </a:p>
        </p:txBody>
      </p:sp>
      <p:sp>
        <p:nvSpPr>
          <p:cNvPr id="2026" name="Google Shape;2026;p165"/>
          <p:cNvSpPr txBox="1"/>
          <p:nvPr/>
        </p:nvSpPr>
        <p:spPr>
          <a:xfrm>
            <a:off x="5496125" y="4058800"/>
            <a:ext cx="2734200" cy="2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4A86E8"/>
                </a:solidFill>
                <a:latin typeface="Roboto"/>
                <a:ea typeface="Roboto"/>
                <a:cs typeface="Roboto"/>
                <a:sym typeface="Roboto"/>
              </a:rPr>
              <a:t>To update this photo (and delete this text box)</a:t>
            </a:r>
            <a:br>
              <a:rPr lang="en" sz="900">
                <a:solidFill>
                  <a:srgbClr val="4A86E8"/>
                </a:solidFill>
                <a:latin typeface="Roboto"/>
                <a:ea typeface="Roboto"/>
                <a:cs typeface="Roboto"/>
                <a:sym typeface="Roboto"/>
              </a:rPr>
            </a:br>
            <a:r>
              <a:rPr lang="en" sz="900">
                <a:solidFill>
                  <a:srgbClr val="4A86E8"/>
                </a:solidFill>
                <a:latin typeface="Roboto"/>
                <a:ea typeface="Roboto"/>
                <a:cs typeface="Roboto"/>
                <a:sym typeface="Roboto"/>
              </a:rPr>
              <a:t> go to “</a:t>
            </a:r>
            <a:r>
              <a:rPr b="1" lang="en" sz="900">
                <a:solidFill>
                  <a:srgbClr val="4A86E8"/>
                </a:solidFill>
                <a:latin typeface="Roboto"/>
                <a:ea typeface="Roboto"/>
                <a:cs typeface="Roboto"/>
                <a:sym typeface="Roboto"/>
              </a:rPr>
              <a:t>View</a:t>
            </a:r>
            <a:r>
              <a:rPr lang="en" sz="900">
                <a:solidFill>
                  <a:srgbClr val="4A86E8"/>
                </a:solidFill>
                <a:latin typeface="Roboto"/>
                <a:ea typeface="Roboto"/>
                <a:cs typeface="Roboto"/>
                <a:sym typeface="Roboto"/>
              </a:rPr>
              <a:t>” in the toolbar then “</a:t>
            </a:r>
            <a:r>
              <a:rPr b="1" lang="en" sz="900">
                <a:solidFill>
                  <a:srgbClr val="4A86E8"/>
                </a:solidFill>
                <a:latin typeface="Roboto"/>
                <a:ea typeface="Roboto"/>
                <a:cs typeface="Roboto"/>
                <a:sym typeface="Roboto"/>
              </a:rPr>
              <a:t>Master</a:t>
            </a:r>
            <a:r>
              <a:rPr lang="en" sz="900">
                <a:solidFill>
                  <a:srgbClr val="4A86E8"/>
                </a:solidFill>
                <a:latin typeface="Roboto"/>
                <a:ea typeface="Roboto"/>
                <a:cs typeface="Roboto"/>
                <a:sym typeface="Roboto"/>
              </a:rPr>
              <a:t>” and</a:t>
            </a:r>
            <a:br>
              <a:rPr lang="en" sz="900">
                <a:solidFill>
                  <a:srgbClr val="4A86E8"/>
                </a:solidFill>
                <a:latin typeface="Roboto"/>
                <a:ea typeface="Roboto"/>
                <a:cs typeface="Roboto"/>
                <a:sym typeface="Roboto"/>
              </a:rPr>
            </a:br>
            <a:r>
              <a:rPr lang="en" sz="900">
                <a:solidFill>
                  <a:srgbClr val="4A86E8"/>
                </a:solidFill>
                <a:latin typeface="Roboto"/>
                <a:ea typeface="Roboto"/>
                <a:cs typeface="Roboto"/>
                <a:sym typeface="Roboto"/>
              </a:rPr>
              <a:t>make adjustments there.</a:t>
            </a:r>
            <a:r>
              <a:rPr lang="en" sz="1100">
                <a:solidFill>
                  <a:srgbClr val="4A86E8"/>
                </a:solidFill>
                <a:latin typeface="Roboto"/>
                <a:ea typeface="Roboto"/>
                <a:cs typeface="Roboto"/>
                <a:sym typeface="Roboto"/>
              </a:rPr>
              <a:t> </a:t>
            </a:r>
            <a:endParaRPr sz="1100">
              <a:solidFill>
                <a:srgbClr val="4A86E8"/>
              </a:solidFil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hotos" showMasterSp="0">
  <p:cSld name="Blank_1_1_1_1">
    <p:spTree>
      <p:nvGrpSpPr>
        <p:cNvPr id="2027" name="Shape 2027"/>
        <p:cNvGrpSpPr/>
        <p:nvPr/>
      </p:nvGrpSpPr>
      <p:grpSpPr>
        <a:xfrm>
          <a:off x="0" y="0"/>
          <a:ext cx="0" cy="0"/>
          <a:chOff x="0" y="0"/>
          <a:chExt cx="0" cy="0"/>
        </a:xfrm>
      </p:grpSpPr>
      <p:sp>
        <p:nvSpPr>
          <p:cNvPr id="2028" name="Google Shape;2028;p166"/>
          <p:cNvSpPr txBox="1"/>
          <p:nvPr>
            <p:ph type="title"/>
          </p:nvPr>
        </p:nvSpPr>
        <p:spPr>
          <a:xfrm>
            <a:off x="298600" y="542075"/>
            <a:ext cx="53808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9" name="Google Shape;2029;p166"/>
          <p:cNvSpPr txBox="1"/>
          <p:nvPr>
            <p:ph idx="2" type="title"/>
          </p:nvPr>
        </p:nvSpPr>
        <p:spPr>
          <a:xfrm>
            <a:off x="5679400" y="542075"/>
            <a:ext cx="3159600" cy="674700"/>
          </a:xfrm>
          <a:prstGeom prst="rect">
            <a:avLst/>
          </a:prstGeom>
          <a:noFill/>
          <a:ln>
            <a:noFill/>
          </a:ln>
        </p:spPr>
        <p:txBody>
          <a:bodyPr anchorCtr="0" anchor="ctr"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grpSp>
        <p:nvGrpSpPr>
          <p:cNvPr id="2030" name="Google Shape;2030;p166"/>
          <p:cNvGrpSpPr/>
          <p:nvPr/>
        </p:nvGrpSpPr>
        <p:grpSpPr>
          <a:xfrm>
            <a:off x="386625" y="4747950"/>
            <a:ext cx="8452575" cy="400082"/>
            <a:chOff x="386625" y="4747950"/>
            <a:chExt cx="8452575" cy="400082"/>
          </a:xfrm>
        </p:grpSpPr>
        <p:sp>
          <p:nvSpPr>
            <p:cNvPr id="2031" name="Google Shape;2031;p16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032" name="Google Shape;2032;p166"/>
            <p:cNvGrpSpPr/>
            <p:nvPr/>
          </p:nvGrpSpPr>
          <p:grpSpPr>
            <a:xfrm>
              <a:off x="386711" y="5114356"/>
              <a:ext cx="1796788" cy="33676"/>
              <a:chOff x="2031822" y="2229250"/>
              <a:chExt cx="2193613" cy="39900"/>
            </a:xfrm>
          </p:grpSpPr>
          <p:sp>
            <p:nvSpPr>
              <p:cNvPr id="2033" name="Google Shape;2033;p16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6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37" name="Google Shape;2037;p166"/>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2038" name="Google Shape;2038;p166"/>
          <p:cNvPicPr preferRelativeResize="0"/>
          <p:nvPr/>
        </p:nvPicPr>
        <p:blipFill rotWithShape="1">
          <a:blip r:embed="rId3">
            <a:alphaModFix/>
          </a:blip>
          <a:srcRect b="0" l="0" r="0" t="25244"/>
          <a:stretch/>
        </p:blipFill>
        <p:spPr>
          <a:xfrm>
            <a:off x="0" y="1414700"/>
            <a:ext cx="2290075" cy="2567903"/>
          </a:xfrm>
          <a:prstGeom prst="rect">
            <a:avLst/>
          </a:prstGeom>
          <a:noFill/>
          <a:ln>
            <a:noFill/>
          </a:ln>
        </p:spPr>
      </p:pic>
      <p:pic>
        <p:nvPicPr>
          <p:cNvPr id="2039" name="Google Shape;2039;p166"/>
          <p:cNvPicPr preferRelativeResize="0"/>
          <p:nvPr/>
        </p:nvPicPr>
        <p:blipFill rotWithShape="1">
          <a:blip r:embed="rId4">
            <a:alphaModFix/>
          </a:blip>
          <a:srcRect b="0" l="20277" r="20277" t="0"/>
          <a:stretch/>
        </p:blipFill>
        <p:spPr>
          <a:xfrm>
            <a:off x="6853925" y="1414700"/>
            <a:ext cx="2290072" cy="2567898"/>
          </a:xfrm>
          <a:prstGeom prst="rect">
            <a:avLst/>
          </a:prstGeom>
          <a:noFill/>
          <a:ln>
            <a:noFill/>
          </a:ln>
        </p:spPr>
      </p:pic>
      <p:pic>
        <p:nvPicPr>
          <p:cNvPr descr="Server Floor with Purple Glow in Council Bluffs.jpg" id="2040" name="Google Shape;2040;p166"/>
          <p:cNvPicPr preferRelativeResize="0"/>
          <p:nvPr/>
        </p:nvPicPr>
        <p:blipFill rotWithShape="1">
          <a:blip r:embed="rId5">
            <a:alphaModFix amt="87000"/>
          </a:blip>
          <a:srcRect b="0" l="9190" r="31359" t="0"/>
          <a:stretch/>
        </p:blipFill>
        <p:spPr>
          <a:xfrm>
            <a:off x="2290087" y="1414700"/>
            <a:ext cx="2290073" cy="2567900"/>
          </a:xfrm>
          <a:prstGeom prst="rect">
            <a:avLst/>
          </a:prstGeom>
          <a:noFill/>
          <a:ln>
            <a:noFill/>
          </a:ln>
        </p:spPr>
      </p:pic>
      <p:pic>
        <p:nvPicPr>
          <p:cNvPr id="2041" name="Google Shape;2041;p166"/>
          <p:cNvPicPr preferRelativeResize="0"/>
          <p:nvPr/>
        </p:nvPicPr>
        <p:blipFill rotWithShape="1">
          <a:blip r:embed="rId6">
            <a:alphaModFix/>
          </a:blip>
          <a:srcRect b="0" l="23594" r="30386" t="22582"/>
          <a:stretch/>
        </p:blipFill>
        <p:spPr>
          <a:xfrm>
            <a:off x="4580150" y="1414700"/>
            <a:ext cx="2290072" cy="2567898"/>
          </a:xfrm>
          <a:prstGeom prst="rect">
            <a:avLst/>
          </a:prstGeom>
          <a:noFill/>
          <a:ln>
            <a:noFill/>
          </a:ln>
        </p:spPr>
      </p:pic>
      <p:sp>
        <p:nvSpPr>
          <p:cNvPr id="2042" name="Google Shape;2042;p166"/>
          <p:cNvSpPr txBox="1"/>
          <p:nvPr/>
        </p:nvSpPr>
        <p:spPr>
          <a:xfrm>
            <a:off x="4975" y="4058800"/>
            <a:ext cx="9144000" cy="3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A86E8"/>
                </a:solidFill>
                <a:latin typeface="Roboto"/>
                <a:ea typeface="Roboto"/>
                <a:cs typeface="Roboto"/>
                <a:sym typeface="Roboto"/>
              </a:rPr>
              <a:t>To update these photos (and delete this text box) go to “</a:t>
            </a:r>
            <a:r>
              <a:rPr b="1" lang="en" sz="1100">
                <a:solidFill>
                  <a:srgbClr val="4A86E8"/>
                </a:solidFill>
                <a:latin typeface="Roboto"/>
                <a:ea typeface="Roboto"/>
                <a:cs typeface="Roboto"/>
                <a:sym typeface="Roboto"/>
              </a:rPr>
              <a:t>View</a:t>
            </a:r>
            <a:r>
              <a:rPr lang="en" sz="1100">
                <a:solidFill>
                  <a:srgbClr val="4A86E8"/>
                </a:solidFill>
                <a:latin typeface="Roboto"/>
                <a:ea typeface="Roboto"/>
                <a:cs typeface="Roboto"/>
                <a:sym typeface="Roboto"/>
              </a:rPr>
              <a:t>” in the toolbar then “</a:t>
            </a:r>
            <a:r>
              <a:rPr b="1" lang="en" sz="1100">
                <a:solidFill>
                  <a:srgbClr val="4A86E8"/>
                </a:solidFill>
                <a:latin typeface="Roboto"/>
                <a:ea typeface="Roboto"/>
                <a:cs typeface="Roboto"/>
                <a:sym typeface="Roboto"/>
              </a:rPr>
              <a:t>Master</a:t>
            </a:r>
            <a:r>
              <a:rPr lang="en" sz="1100">
                <a:solidFill>
                  <a:srgbClr val="4A86E8"/>
                </a:solidFill>
                <a:latin typeface="Roboto"/>
                <a:ea typeface="Roboto"/>
                <a:cs typeface="Roboto"/>
                <a:sym typeface="Roboto"/>
              </a:rPr>
              <a:t>” and make adjustments there.</a:t>
            </a:r>
            <a:endParaRPr sz="1100">
              <a:solidFill>
                <a:srgbClr val="4A86E8"/>
              </a:solidFill>
              <a:latin typeface="Roboto"/>
              <a:ea typeface="Roboto"/>
              <a:cs typeface="Roboto"/>
              <a:sym typeface="Roboto"/>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1">
  <p:cSld name="CUSTOM_4_2_2">
    <p:spTree>
      <p:nvGrpSpPr>
        <p:cNvPr id="2043" name="Shape 2043"/>
        <p:cNvGrpSpPr/>
        <p:nvPr/>
      </p:nvGrpSpPr>
      <p:grpSpPr>
        <a:xfrm>
          <a:off x="0" y="0"/>
          <a:ext cx="0" cy="0"/>
          <a:chOff x="0" y="0"/>
          <a:chExt cx="0" cy="0"/>
        </a:xfrm>
      </p:grpSpPr>
      <p:sp>
        <p:nvSpPr>
          <p:cNvPr id="2044" name="Google Shape;2044;p167"/>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45" name="Google Shape;2045;p167"/>
          <p:cNvGrpSpPr/>
          <p:nvPr/>
        </p:nvGrpSpPr>
        <p:grpSpPr>
          <a:xfrm>
            <a:off x="386625" y="4747950"/>
            <a:ext cx="8452575" cy="400082"/>
            <a:chOff x="386625" y="4747950"/>
            <a:chExt cx="8452575" cy="400082"/>
          </a:xfrm>
        </p:grpSpPr>
        <p:sp>
          <p:nvSpPr>
            <p:cNvPr id="2046" name="Google Shape;2046;p16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047" name="Google Shape;2047;p167"/>
            <p:cNvGrpSpPr/>
            <p:nvPr/>
          </p:nvGrpSpPr>
          <p:grpSpPr>
            <a:xfrm>
              <a:off x="386711" y="5114356"/>
              <a:ext cx="1796788" cy="33676"/>
              <a:chOff x="2031822" y="2229250"/>
              <a:chExt cx="2193613" cy="39900"/>
            </a:xfrm>
          </p:grpSpPr>
          <p:sp>
            <p:nvSpPr>
              <p:cNvPr id="2048" name="Google Shape;2048;p16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52" name="Google Shape;2052;p167"/>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053" name="Google Shape;2053;p167"/>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
        <p:nvSpPr>
          <p:cNvPr id="2054" name="Google Shape;2054;p167"/>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endParaRPr>
          </a:p>
        </p:txBody>
      </p:sp>
      <p:pic>
        <p:nvPicPr>
          <p:cNvPr id="2055" name="Google Shape;2055;p167" title="Title of Chart"/>
          <p:cNvPicPr preferRelativeResize="0"/>
          <p:nvPr/>
        </p:nvPicPr>
        <p:blipFill>
          <a:blip r:embed="rId3">
            <a:alphaModFix/>
          </a:blip>
          <a:stretch>
            <a:fillRect/>
          </a:stretch>
        </p:blipFill>
        <p:spPr>
          <a:xfrm>
            <a:off x="4166438" y="1278063"/>
            <a:ext cx="4441113" cy="2746075"/>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2">
  <p:cSld name="CUSTOM_4_2_2_1">
    <p:spTree>
      <p:nvGrpSpPr>
        <p:cNvPr id="2056" name="Shape 2056"/>
        <p:cNvGrpSpPr/>
        <p:nvPr/>
      </p:nvGrpSpPr>
      <p:grpSpPr>
        <a:xfrm>
          <a:off x="0" y="0"/>
          <a:ext cx="0" cy="0"/>
          <a:chOff x="0" y="0"/>
          <a:chExt cx="0" cy="0"/>
        </a:xfrm>
      </p:grpSpPr>
      <p:sp>
        <p:nvSpPr>
          <p:cNvPr id="2057" name="Google Shape;2057;p168"/>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58" name="Google Shape;2058;p168"/>
          <p:cNvGrpSpPr/>
          <p:nvPr/>
        </p:nvGrpSpPr>
        <p:grpSpPr>
          <a:xfrm>
            <a:off x="386625" y="4747950"/>
            <a:ext cx="8452575" cy="400082"/>
            <a:chOff x="386625" y="4747950"/>
            <a:chExt cx="8452575" cy="400082"/>
          </a:xfrm>
        </p:grpSpPr>
        <p:sp>
          <p:nvSpPr>
            <p:cNvPr id="2059" name="Google Shape;2059;p16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060" name="Google Shape;2060;p168"/>
            <p:cNvGrpSpPr/>
            <p:nvPr/>
          </p:nvGrpSpPr>
          <p:grpSpPr>
            <a:xfrm>
              <a:off x="386711" y="5114356"/>
              <a:ext cx="1796788" cy="33676"/>
              <a:chOff x="2031822" y="2229250"/>
              <a:chExt cx="2193613" cy="39900"/>
            </a:xfrm>
          </p:grpSpPr>
          <p:sp>
            <p:nvSpPr>
              <p:cNvPr id="2061" name="Google Shape;2061;p16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6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6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65" name="Google Shape;2065;p168"/>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066" name="Google Shape;2066;p168"/>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
        <p:nvSpPr>
          <p:cNvPr id="2067" name="Google Shape;2067;p168"/>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endParaRPr>
          </a:p>
        </p:txBody>
      </p:sp>
      <p:pic>
        <p:nvPicPr>
          <p:cNvPr id="2068" name="Google Shape;2068;p168" title="Title of Chart"/>
          <p:cNvPicPr preferRelativeResize="0"/>
          <p:nvPr/>
        </p:nvPicPr>
        <p:blipFill>
          <a:blip r:embed="rId3">
            <a:alphaModFix/>
          </a:blip>
          <a:stretch>
            <a:fillRect/>
          </a:stretch>
        </p:blipFill>
        <p:spPr>
          <a:xfrm>
            <a:off x="4093620" y="1278075"/>
            <a:ext cx="4637550" cy="2867550"/>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chart">
  <p:cSld name="CUSTOM_4_2_3">
    <p:spTree>
      <p:nvGrpSpPr>
        <p:cNvPr id="2069" name="Shape 2069"/>
        <p:cNvGrpSpPr/>
        <p:nvPr/>
      </p:nvGrpSpPr>
      <p:grpSpPr>
        <a:xfrm>
          <a:off x="0" y="0"/>
          <a:ext cx="0" cy="0"/>
          <a:chOff x="0" y="0"/>
          <a:chExt cx="0" cy="0"/>
        </a:xfrm>
      </p:grpSpPr>
      <p:sp>
        <p:nvSpPr>
          <p:cNvPr id="2070" name="Google Shape;2070;p169"/>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1" name="Google Shape;2071;p169"/>
          <p:cNvGrpSpPr/>
          <p:nvPr/>
        </p:nvGrpSpPr>
        <p:grpSpPr>
          <a:xfrm>
            <a:off x="386625" y="4747950"/>
            <a:ext cx="8452575" cy="400082"/>
            <a:chOff x="386625" y="4747950"/>
            <a:chExt cx="8452575" cy="400082"/>
          </a:xfrm>
        </p:grpSpPr>
        <p:sp>
          <p:nvSpPr>
            <p:cNvPr id="2072" name="Google Shape;2072;p16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073" name="Google Shape;2073;p169"/>
            <p:cNvGrpSpPr/>
            <p:nvPr/>
          </p:nvGrpSpPr>
          <p:grpSpPr>
            <a:xfrm>
              <a:off x="386711" y="5114356"/>
              <a:ext cx="1796788" cy="33676"/>
              <a:chOff x="2031822" y="2229250"/>
              <a:chExt cx="2193613" cy="39900"/>
            </a:xfrm>
          </p:grpSpPr>
          <p:sp>
            <p:nvSpPr>
              <p:cNvPr id="2074" name="Google Shape;2074;p16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6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6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78" name="Google Shape;2078;p169"/>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079" name="Google Shape;2079;p169"/>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
        <p:nvSpPr>
          <p:cNvPr id="2080" name="Google Shape;2080;p169"/>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endParaRPr>
          </a:p>
        </p:txBody>
      </p:sp>
      <p:pic>
        <p:nvPicPr>
          <p:cNvPr id="2081" name="Google Shape;2081;p169" title="Title of Chart"/>
          <p:cNvPicPr preferRelativeResize="0"/>
          <p:nvPr/>
        </p:nvPicPr>
        <p:blipFill>
          <a:blip r:embed="rId3">
            <a:alphaModFix/>
          </a:blip>
          <a:stretch>
            <a:fillRect/>
          </a:stretch>
        </p:blipFill>
        <p:spPr>
          <a:xfrm>
            <a:off x="4146550" y="1278075"/>
            <a:ext cx="4584624" cy="2834826"/>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4_2_4">
    <p:spTree>
      <p:nvGrpSpPr>
        <p:cNvPr id="2082" name="Shape 2082"/>
        <p:cNvGrpSpPr/>
        <p:nvPr/>
      </p:nvGrpSpPr>
      <p:grpSpPr>
        <a:xfrm>
          <a:off x="0" y="0"/>
          <a:ext cx="0" cy="0"/>
          <a:chOff x="0" y="0"/>
          <a:chExt cx="0" cy="0"/>
        </a:xfrm>
      </p:grpSpPr>
      <p:sp>
        <p:nvSpPr>
          <p:cNvPr id="2083" name="Google Shape;2083;p170"/>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84" name="Google Shape;2084;p170"/>
          <p:cNvGrpSpPr/>
          <p:nvPr/>
        </p:nvGrpSpPr>
        <p:grpSpPr>
          <a:xfrm>
            <a:off x="386625" y="4747950"/>
            <a:ext cx="8452575" cy="400082"/>
            <a:chOff x="386625" y="4747950"/>
            <a:chExt cx="8452575" cy="400082"/>
          </a:xfrm>
        </p:grpSpPr>
        <p:sp>
          <p:nvSpPr>
            <p:cNvPr id="2085" name="Google Shape;2085;p17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086" name="Google Shape;2086;p170"/>
            <p:cNvGrpSpPr/>
            <p:nvPr/>
          </p:nvGrpSpPr>
          <p:grpSpPr>
            <a:xfrm>
              <a:off x="386711" y="5114356"/>
              <a:ext cx="1796788" cy="33676"/>
              <a:chOff x="2031822" y="2229250"/>
              <a:chExt cx="2193613" cy="39900"/>
            </a:xfrm>
          </p:grpSpPr>
          <p:sp>
            <p:nvSpPr>
              <p:cNvPr id="2087" name="Google Shape;2087;p17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7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7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7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91" name="Google Shape;2091;p170"/>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092" name="Google Shape;2092;p170"/>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
        <p:nvSpPr>
          <p:cNvPr id="2093" name="Google Shape;2093;p170"/>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endParaRPr>
          </a:p>
        </p:txBody>
      </p:sp>
      <p:pic>
        <p:nvPicPr>
          <p:cNvPr id="2094" name="Google Shape;2094;p170" title="Title of Chart"/>
          <p:cNvPicPr preferRelativeResize="0"/>
          <p:nvPr/>
        </p:nvPicPr>
        <p:blipFill>
          <a:blip r:embed="rId3">
            <a:alphaModFix/>
          </a:blip>
          <a:stretch>
            <a:fillRect/>
          </a:stretch>
        </p:blipFill>
        <p:spPr>
          <a:xfrm>
            <a:off x="4204573" y="1278063"/>
            <a:ext cx="4526601" cy="2798950"/>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key points" showMasterSp="0">
  <p:cSld name="Blank_1_1_1_1_1">
    <p:spTree>
      <p:nvGrpSpPr>
        <p:cNvPr id="2095" name="Shape 2095"/>
        <p:cNvGrpSpPr/>
        <p:nvPr/>
      </p:nvGrpSpPr>
      <p:grpSpPr>
        <a:xfrm>
          <a:off x="0" y="0"/>
          <a:ext cx="0" cy="0"/>
          <a:chOff x="0" y="0"/>
          <a:chExt cx="0" cy="0"/>
        </a:xfrm>
      </p:grpSpPr>
      <p:grpSp>
        <p:nvGrpSpPr>
          <p:cNvPr id="2096" name="Google Shape;2096;p171"/>
          <p:cNvGrpSpPr/>
          <p:nvPr/>
        </p:nvGrpSpPr>
        <p:grpSpPr>
          <a:xfrm>
            <a:off x="0" y="0"/>
            <a:ext cx="9144000" cy="5148032"/>
            <a:chOff x="0" y="0"/>
            <a:chExt cx="9144000" cy="5148032"/>
          </a:xfrm>
        </p:grpSpPr>
        <p:grpSp>
          <p:nvGrpSpPr>
            <p:cNvPr id="2097" name="Google Shape;2097;p171"/>
            <p:cNvGrpSpPr/>
            <p:nvPr/>
          </p:nvGrpSpPr>
          <p:grpSpPr>
            <a:xfrm>
              <a:off x="0" y="0"/>
              <a:ext cx="9144000" cy="5148032"/>
              <a:chOff x="0" y="0"/>
              <a:chExt cx="9144000" cy="5148032"/>
            </a:xfrm>
          </p:grpSpPr>
          <p:pic>
            <p:nvPicPr>
              <p:cNvPr id="2098" name="Google Shape;2098;p171"/>
              <p:cNvPicPr preferRelativeResize="0"/>
              <p:nvPr/>
            </p:nvPicPr>
            <p:blipFill rotWithShape="1">
              <a:blip r:embed="rId2">
                <a:alphaModFix/>
              </a:blip>
              <a:srcRect b="5004" l="0" r="0" t="4995"/>
              <a:stretch/>
            </p:blipFill>
            <p:spPr>
              <a:xfrm>
                <a:off x="0" y="0"/>
                <a:ext cx="9144000" cy="5143500"/>
              </a:xfrm>
              <a:prstGeom prst="rect">
                <a:avLst/>
              </a:prstGeom>
              <a:noFill/>
              <a:ln>
                <a:noFill/>
              </a:ln>
            </p:spPr>
          </p:pic>
          <p:grpSp>
            <p:nvGrpSpPr>
              <p:cNvPr id="2099" name="Google Shape;2099;p171"/>
              <p:cNvGrpSpPr/>
              <p:nvPr/>
            </p:nvGrpSpPr>
            <p:grpSpPr>
              <a:xfrm>
                <a:off x="386711" y="5114356"/>
                <a:ext cx="1796788" cy="33676"/>
                <a:chOff x="2031822" y="2229250"/>
                <a:chExt cx="2193613" cy="39900"/>
              </a:xfrm>
            </p:grpSpPr>
            <p:sp>
              <p:nvSpPr>
                <p:cNvPr id="2100" name="Google Shape;2100;p171"/>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71"/>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71"/>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71"/>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04" name="Google Shape;2104;p171"/>
              <p:cNvPicPr preferRelativeResize="0"/>
              <p:nvPr/>
            </p:nvPicPr>
            <p:blipFill>
              <a:blip r:embed="rId3">
                <a:alphaModFix/>
              </a:blip>
              <a:stretch>
                <a:fillRect/>
              </a:stretch>
            </p:blipFill>
            <p:spPr>
              <a:xfrm>
                <a:off x="386625" y="4747950"/>
                <a:ext cx="868051" cy="155525"/>
              </a:xfrm>
              <a:prstGeom prst="rect">
                <a:avLst/>
              </a:prstGeom>
              <a:noFill/>
              <a:ln>
                <a:noFill/>
              </a:ln>
            </p:spPr>
          </p:pic>
        </p:grpSp>
        <p:sp>
          <p:nvSpPr>
            <p:cNvPr id="2105" name="Google Shape;2105;p171"/>
            <p:cNvSpPr/>
            <p:nvPr/>
          </p:nvSpPr>
          <p:spPr>
            <a:xfrm>
              <a:off x="3835950" y="1835688"/>
              <a:ext cx="1472100" cy="1472100"/>
            </a:xfrm>
            <a:prstGeom prst="ellipse">
              <a:avLst/>
            </a:prstGeom>
            <a:solidFill>
              <a:srgbClr val="FFFFFF"/>
            </a:solidFill>
            <a:ln>
              <a:noFill/>
            </a:ln>
            <a:effectLst>
              <a:outerShdw blurRad="357188" rotWithShape="0" algn="bl" dir="5400000" dist="9525">
                <a:srgbClr val="000000">
                  <a:alpha val="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6" name="Google Shape;2106;p171"/>
            <p:cNvPicPr preferRelativeResize="0"/>
            <p:nvPr/>
          </p:nvPicPr>
          <p:blipFill>
            <a:blip r:embed="rId4">
              <a:alphaModFix/>
            </a:blip>
            <a:stretch>
              <a:fillRect/>
            </a:stretch>
          </p:blipFill>
          <p:spPr>
            <a:xfrm>
              <a:off x="4220538" y="2220288"/>
              <a:ext cx="702924" cy="702924"/>
            </a:xfrm>
            <a:prstGeom prst="rect">
              <a:avLst/>
            </a:prstGeom>
            <a:noFill/>
            <a:ln>
              <a:noFill/>
            </a:ln>
          </p:spPr>
        </p:pic>
      </p:grpSp>
      <p:sp>
        <p:nvSpPr>
          <p:cNvPr id="2107" name="Google Shape;2107;p171"/>
          <p:cNvSpPr txBox="1"/>
          <p:nvPr>
            <p:ph type="title"/>
          </p:nvPr>
        </p:nvSpPr>
        <p:spPr>
          <a:xfrm>
            <a:off x="477075" y="3352000"/>
            <a:ext cx="1612200" cy="76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48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08" name="Google Shape;2108;p171"/>
          <p:cNvSpPr txBox="1"/>
          <p:nvPr>
            <p:ph idx="2" type="title"/>
          </p:nvPr>
        </p:nvSpPr>
        <p:spPr>
          <a:xfrm>
            <a:off x="477075" y="903150"/>
            <a:ext cx="1612200" cy="76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48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09" name="Google Shape;2109;p171"/>
          <p:cNvSpPr txBox="1"/>
          <p:nvPr>
            <p:ph idx="3" type="title"/>
          </p:nvPr>
        </p:nvSpPr>
        <p:spPr>
          <a:xfrm>
            <a:off x="5049000" y="3352000"/>
            <a:ext cx="1612200" cy="76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48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10" name="Google Shape;2110;p171"/>
          <p:cNvSpPr txBox="1"/>
          <p:nvPr>
            <p:ph idx="4" type="title"/>
          </p:nvPr>
        </p:nvSpPr>
        <p:spPr>
          <a:xfrm>
            <a:off x="5049000" y="903150"/>
            <a:ext cx="1612200" cy="760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4800">
                <a:solidFill>
                  <a:srgbClr val="434343"/>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11" name="Google Shape;2111;p171"/>
          <p:cNvSpPr txBox="1"/>
          <p:nvPr>
            <p:ph idx="5" type="title"/>
          </p:nvPr>
        </p:nvSpPr>
        <p:spPr>
          <a:xfrm>
            <a:off x="2109550" y="1021150"/>
            <a:ext cx="1985400" cy="553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sp>
        <p:nvSpPr>
          <p:cNvPr id="2112" name="Google Shape;2112;p171"/>
          <p:cNvSpPr txBox="1"/>
          <p:nvPr>
            <p:ph idx="6" type="title"/>
          </p:nvPr>
        </p:nvSpPr>
        <p:spPr>
          <a:xfrm>
            <a:off x="6681625" y="1021150"/>
            <a:ext cx="1985400" cy="553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sp>
        <p:nvSpPr>
          <p:cNvPr id="2113" name="Google Shape;2113;p171"/>
          <p:cNvSpPr txBox="1"/>
          <p:nvPr>
            <p:ph idx="7" type="title"/>
          </p:nvPr>
        </p:nvSpPr>
        <p:spPr>
          <a:xfrm>
            <a:off x="2109550" y="3470000"/>
            <a:ext cx="1985400" cy="553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sp>
        <p:nvSpPr>
          <p:cNvPr id="2114" name="Google Shape;2114;p171"/>
          <p:cNvSpPr txBox="1"/>
          <p:nvPr>
            <p:ph idx="8" type="title"/>
          </p:nvPr>
        </p:nvSpPr>
        <p:spPr>
          <a:xfrm>
            <a:off x="6681625" y="3470000"/>
            <a:ext cx="1985400" cy="553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deas">
  <p:cSld name="CUSTOM_3">
    <p:spTree>
      <p:nvGrpSpPr>
        <p:cNvPr id="2115" name="Shape 2115"/>
        <p:cNvGrpSpPr/>
        <p:nvPr/>
      </p:nvGrpSpPr>
      <p:grpSpPr>
        <a:xfrm>
          <a:off x="0" y="0"/>
          <a:ext cx="0" cy="0"/>
          <a:chOff x="0" y="0"/>
          <a:chExt cx="0" cy="0"/>
        </a:xfrm>
      </p:grpSpPr>
      <p:sp>
        <p:nvSpPr>
          <p:cNvPr id="2116" name="Google Shape;2116;p172"/>
          <p:cNvSpPr txBox="1"/>
          <p:nvPr>
            <p:ph type="title"/>
          </p:nvPr>
        </p:nvSpPr>
        <p:spPr>
          <a:xfrm>
            <a:off x="298000" y="1582875"/>
            <a:ext cx="1586100" cy="702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17" name="Google Shape;2117;p172"/>
          <p:cNvSpPr txBox="1"/>
          <p:nvPr>
            <p:ph idx="2" type="title"/>
          </p:nvPr>
        </p:nvSpPr>
        <p:spPr>
          <a:xfrm>
            <a:off x="298000" y="2284875"/>
            <a:ext cx="15861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18" name="Google Shape;2118;p172"/>
          <p:cNvSpPr txBox="1"/>
          <p:nvPr>
            <p:ph idx="3" type="title"/>
          </p:nvPr>
        </p:nvSpPr>
        <p:spPr>
          <a:xfrm>
            <a:off x="2036738" y="2284875"/>
            <a:ext cx="15861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19" name="Google Shape;2119;p172"/>
          <p:cNvSpPr txBox="1"/>
          <p:nvPr>
            <p:ph idx="4" type="title"/>
          </p:nvPr>
        </p:nvSpPr>
        <p:spPr>
          <a:xfrm>
            <a:off x="3775480" y="1582875"/>
            <a:ext cx="1586100" cy="702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20" name="Google Shape;2120;p172"/>
          <p:cNvSpPr txBox="1"/>
          <p:nvPr>
            <p:ph idx="5" type="title"/>
          </p:nvPr>
        </p:nvSpPr>
        <p:spPr>
          <a:xfrm>
            <a:off x="3775475" y="2284875"/>
            <a:ext cx="15861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21" name="Google Shape;2121;p172"/>
          <p:cNvSpPr txBox="1"/>
          <p:nvPr>
            <p:ph idx="6" type="title"/>
          </p:nvPr>
        </p:nvSpPr>
        <p:spPr>
          <a:xfrm>
            <a:off x="5514220" y="1582875"/>
            <a:ext cx="1586100" cy="702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22" name="Google Shape;2122;p172"/>
          <p:cNvSpPr txBox="1"/>
          <p:nvPr>
            <p:ph idx="7" type="title"/>
          </p:nvPr>
        </p:nvSpPr>
        <p:spPr>
          <a:xfrm>
            <a:off x="5514213" y="2284875"/>
            <a:ext cx="15861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23" name="Google Shape;2123;p172"/>
          <p:cNvSpPr txBox="1"/>
          <p:nvPr>
            <p:ph idx="8" type="title"/>
          </p:nvPr>
        </p:nvSpPr>
        <p:spPr>
          <a:xfrm>
            <a:off x="7252973" y="1582875"/>
            <a:ext cx="1586100" cy="702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24" name="Google Shape;2124;p172"/>
          <p:cNvSpPr txBox="1"/>
          <p:nvPr>
            <p:ph idx="9" type="title"/>
          </p:nvPr>
        </p:nvSpPr>
        <p:spPr>
          <a:xfrm>
            <a:off x="7252963" y="2284875"/>
            <a:ext cx="15861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25" name="Google Shape;2125;p172"/>
          <p:cNvSpPr txBox="1"/>
          <p:nvPr>
            <p:ph idx="13" type="title"/>
          </p:nvPr>
        </p:nvSpPr>
        <p:spPr>
          <a:xfrm>
            <a:off x="2036740" y="1582875"/>
            <a:ext cx="1586100" cy="702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grpSp>
        <p:nvGrpSpPr>
          <p:cNvPr id="2126" name="Google Shape;2126;p172"/>
          <p:cNvGrpSpPr/>
          <p:nvPr/>
        </p:nvGrpSpPr>
        <p:grpSpPr>
          <a:xfrm>
            <a:off x="386625" y="4747950"/>
            <a:ext cx="1796875" cy="400082"/>
            <a:chOff x="386625" y="4747950"/>
            <a:chExt cx="1796875" cy="400082"/>
          </a:xfrm>
        </p:grpSpPr>
        <p:grpSp>
          <p:nvGrpSpPr>
            <p:cNvPr id="2127" name="Google Shape;2127;p172"/>
            <p:cNvGrpSpPr/>
            <p:nvPr/>
          </p:nvGrpSpPr>
          <p:grpSpPr>
            <a:xfrm>
              <a:off x="386711" y="5114356"/>
              <a:ext cx="1796788" cy="33676"/>
              <a:chOff x="2031822" y="2229250"/>
              <a:chExt cx="2193613" cy="39900"/>
            </a:xfrm>
          </p:grpSpPr>
          <p:sp>
            <p:nvSpPr>
              <p:cNvPr id="2128" name="Google Shape;2128;p17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7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7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7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32" name="Google Shape;2132;p172"/>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133" name="Google Shape;2133;p172"/>
          <p:cNvSpPr txBox="1"/>
          <p:nvPr>
            <p:ph idx="14"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deas">
  <p:cSld name="CUSTOM_7">
    <p:spTree>
      <p:nvGrpSpPr>
        <p:cNvPr id="2134" name="Shape 2134"/>
        <p:cNvGrpSpPr/>
        <p:nvPr/>
      </p:nvGrpSpPr>
      <p:grpSpPr>
        <a:xfrm>
          <a:off x="0" y="0"/>
          <a:ext cx="0" cy="0"/>
          <a:chOff x="0" y="0"/>
          <a:chExt cx="0" cy="0"/>
        </a:xfrm>
      </p:grpSpPr>
      <p:sp>
        <p:nvSpPr>
          <p:cNvPr id="2135" name="Google Shape;2135;p173"/>
          <p:cNvSpPr txBox="1"/>
          <p:nvPr>
            <p:ph type="title"/>
          </p:nvPr>
        </p:nvSpPr>
        <p:spPr>
          <a:xfrm>
            <a:off x="298000" y="1582875"/>
            <a:ext cx="2021100" cy="702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36" name="Google Shape;2136;p173"/>
          <p:cNvSpPr txBox="1"/>
          <p:nvPr>
            <p:ph idx="2" type="title"/>
          </p:nvPr>
        </p:nvSpPr>
        <p:spPr>
          <a:xfrm>
            <a:off x="298000" y="2284875"/>
            <a:ext cx="20211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37" name="Google Shape;2137;p173"/>
          <p:cNvSpPr txBox="1"/>
          <p:nvPr>
            <p:ph idx="3" type="title"/>
          </p:nvPr>
        </p:nvSpPr>
        <p:spPr>
          <a:xfrm>
            <a:off x="2471375" y="1582875"/>
            <a:ext cx="2021100" cy="702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38" name="Google Shape;2138;p173"/>
          <p:cNvSpPr txBox="1"/>
          <p:nvPr>
            <p:ph idx="4" type="title"/>
          </p:nvPr>
        </p:nvSpPr>
        <p:spPr>
          <a:xfrm>
            <a:off x="2471375" y="2284875"/>
            <a:ext cx="20211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39" name="Google Shape;2139;p173"/>
          <p:cNvSpPr txBox="1"/>
          <p:nvPr>
            <p:ph idx="5" type="title"/>
          </p:nvPr>
        </p:nvSpPr>
        <p:spPr>
          <a:xfrm>
            <a:off x="4644750" y="1582875"/>
            <a:ext cx="2021100" cy="702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40" name="Google Shape;2140;p173"/>
          <p:cNvSpPr txBox="1"/>
          <p:nvPr>
            <p:ph idx="6" type="title"/>
          </p:nvPr>
        </p:nvSpPr>
        <p:spPr>
          <a:xfrm>
            <a:off x="4644750" y="2284875"/>
            <a:ext cx="20211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41" name="Google Shape;2141;p173"/>
          <p:cNvSpPr txBox="1"/>
          <p:nvPr>
            <p:ph idx="7" type="title"/>
          </p:nvPr>
        </p:nvSpPr>
        <p:spPr>
          <a:xfrm>
            <a:off x="6818125" y="1582875"/>
            <a:ext cx="2021100" cy="702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42" name="Google Shape;2142;p173"/>
          <p:cNvSpPr txBox="1"/>
          <p:nvPr>
            <p:ph idx="8" type="title"/>
          </p:nvPr>
        </p:nvSpPr>
        <p:spPr>
          <a:xfrm>
            <a:off x="6818125" y="2284875"/>
            <a:ext cx="20211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grpSp>
        <p:nvGrpSpPr>
          <p:cNvPr id="2143" name="Google Shape;2143;p173"/>
          <p:cNvGrpSpPr/>
          <p:nvPr/>
        </p:nvGrpSpPr>
        <p:grpSpPr>
          <a:xfrm>
            <a:off x="386625" y="4747950"/>
            <a:ext cx="8452575" cy="400082"/>
            <a:chOff x="386625" y="4747950"/>
            <a:chExt cx="8452575" cy="400082"/>
          </a:xfrm>
        </p:grpSpPr>
        <p:sp>
          <p:nvSpPr>
            <p:cNvPr id="2144" name="Google Shape;2144;p17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145" name="Google Shape;2145;p173"/>
            <p:cNvGrpSpPr/>
            <p:nvPr/>
          </p:nvGrpSpPr>
          <p:grpSpPr>
            <a:xfrm>
              <a:off x="386711" y="5114356"/>
              <a:ext cx="1796788" cy="33676"/>
              <a:chOff x="2031822" y="2229250"/>
              <a:chExt cx="2193613" cy="39900"/>
            </a:xfrm>
          </p:grpSpPr>
          <p:sp>
            <p:nvSpPr>
              <p:cNvPr id="2146" name="Google Shape;2146;p17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7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7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50" name="Google Shape;2150;p173"/>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151" name="Google Shape;2151;p173"/>
          <p:cNvSpPr txBox="1"/>
          <p:nvPr>
            <p:ph idx="9"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 in frosted cloud mask">
  <p:cSld name="CUSTOM_4_2_1_1">
    <p:spTree>
      <p:nvGrpSpPr>
        <p:cNvPr id="143" name="Shape 143"/>
        <p:cNvGrpSpPr/>
        <p:nvPr/>
      </p:nvGrpSpPr>
      <p:grpSpPr>
        <a:xfrm>
          <a:off x="0" y="0"/>
          <a:ext cx="0" cy="0"/>
          <a:chOff x="0" y="0"/>
          <a:chExt cx="0" cy="0"/>
        </a:xfrm>
      </p:grpSpPr>
      <p:pic>
        <p:nvPicPr>
          <p:cNvPr id="144" name="Google Shape;144;p18"/>
          <p:cNvPicPr preferRelativeResize="0"/>
          <p:nvPr/>
        </p:nvPicPr>
        <p:blipFill rotWithShape="1">
          <a:blip r:embed="rId2">
            <a:alphaModFix/>
          </a:blip>
          <a:srcRect b="0" l="-5197" r="15582" t="0"/>
          <a:stretch/>
        </p:blipFill>
        <p:spPr>
          <a:xfrm>
            <a:off x="5196900" y="847450"/>
            <a:ext cx="3947100" cy="4125626"/>
          </a:xfrm>
          <a:prstGeom prst="rect">
            <a:avLst/>
          </a:prstGeom>
          <a:noFill/>
          <a:ln>
            <a:noFill/>
          </a:ln>
        </p:spPr>
      </p:pic>
      <p:grpSp>
        <p:nvGrpSpPr>
          <p:cNvPr id="145" name="Google Shape;145;p18"/>
          <p:cNvGrpSpPr/>
          <p:nvPr/>
        </p:nvGrpSpPr>
        <p:grpSpPr>
          <a:xfrm>
            <a:off x="0" y="0"/>
            <a:ext cx="8839200" cy="5148032"/>
            <a:chOff x="0" y="0"/>
            <a:chExt cx="8839200" cy="5148032"/>
          </a:xfrm>
        </p:grpSpPr>
        <p:pic>
          <p:nvPicPr>
            <p:cNvPr id="146" name="Google Shape;146;p18"/>
            <p:cNvPicPr preferRelativeResize="0"/>
            <p:nvPr/>
          </p:nvPicPr>
          <p:blipFill rotWithShape="1">
            <a:blip r:embed="rId3">
              <a:alphaModFix amt="90000"/>
            </a:blip>
            <a:srcRect b="0" l="16184" r="0" t="0"/>
            <a:stretch/>
          </p:blipFill>
          <p:spPr>
            <a:xfrm>
              <a:off x="0" y="0"/>
              <a:ext cx="7580328" cy="5143500"/>
            </a:xfrm>
            <a:prstGeom prst="rect">
              <a:avLst/>
            </a:prstGeom>
            <a:noFill/>
            <a:ln>
              <a:noFill/>
            </a:ln>
          </p:spPr>
        </p:pic>
        <p:grpSp>
          <p:nvGrpSpPr>
            <p:cNvPr id="147" name="Google Shape;147;p18"/>
            <p:cNvGrpSpPr/>
            <p:nvPr/>
          </p:nvGrpSpPr>
          <p:grpSpPr>
            <a:xfrm>
              <a:off x="386625" y="4747950"/>
              <a:ext cx="8452575" cy="400082"/>
              <a:chOff x="386625" y="4747950"/>
              <a:chExt cx="8452575" cy="400082"/>
            </a:xfrm>
          </p:grpSpPr>
          <p:sp>
            <p:nvSpPr>
              <p:cNvPr id="148" name="Google Shape;148;p1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49" name="Google Shape;149;p18"/>
              <p:cNvGrpSpPr/>
              <p:nvPr/>
            </p:nvGrpSpPr>
            <p:grpSpPr>
              <a:xfrm>
                <a:off x="386711" y="5114356"/>
                <a:ext cx="1796787" cy="33676"/>
                <a:chOff x="2031822" y="2229250"/>
                <a:chExt cx="2193612" cy="39900"/>
              </a:xfrm>
            </p:grpSpPr>
            <p:sp>
              <p:nvSpPr>
                <p:cNvPr id="150" name="Google Shape;150;p1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4" name="Google Shape;154;p18"/>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grpSp>
      <p:sp>
        <p:nvSpPr>
          <p:cNvPr id="155" name="Google Shape;155;p18"/>
          <p:cNvSpPr txBox="1"/>
          <p:nvPr>
            <p:ph type="title"/>
          </p:nvPr>
        </p:nvSpPr>
        <p:spPr>
          <a:xfrm>
            <a:off x="298600" y="549575"/>
            <a:ext cx="53190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 name="Google Shape;156;p18"/>
          <p:cNvSpPr txBox="1"/>
          <p:nvPr>
            <p:ph idx="2" type="title"/>
          </p:nvPr>
        </p:nvSpPr>
        <p:spPr>
          <a:xfrm>
            <a:off x="298600" y="1209275"/>
            <a:ext cx="41139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2152" name="Shape 2152"/>
        <p:cNvGrpSpPr/>
        <p:nvPr/>
      </p:nvGrpSpPr>
      <p:grpSpPr>
        <a:xfrm>
          <a:off x="0" y="0"/>
          <a:ext cx="0" cy="0"/>
          <a:chOff x="0" y="0"/>
          <a:chExt cx="0" cy="0"/>
        </a:xfrm>
      </p:grpSpPr>
      <p:sp>
        <p:nvSpPr>
          <p:cNvPr id="2153" name="Google Shape;2153;p174"/>
          <p:cNvSpPr txBox="1"/>
          <p:nvPr>
            <p:ph type="title"/>
          </p:nvPr>
        </p:nvSpPr>
        <p:spPr>
          <a:xfrm>
            <a:off x="298000" y="1582875"/>
            <a:ext cx="2745600" cy="530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54" name="Google Shape;2154;p174"/>
          <p:cNvSpPr txBox="1"/>
          <p:nvPr>
            <p:ph idx="2" type="title"/>
          </p:nvPr>
        </p:nvSpPr>
        <p:spPr>
          <a:xfrm>
            <a:off x="3195867" y="1582875"/>
            <a:ext cx="2745600" cy="530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55" name="Google Shape;2155;p174"/>
          <p:cNvSpPr txBox="1"/>
          <p:nvPr>
            <p:ph idx="3" type="title"/>
          </p:nvPr>
        </p:nvSpPr>
        <p:spPr>
          <a:xfrm>
            <a:off x="6093746" y="1582875"/>
            <a:ext cx="2745600" cy="530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156" name="Google Shape;2156;p174"/>
          <p:cNvSpPr txBox="1"/>
          <p:nvPr>
            <p:ph idx="4" type="title"/>
          </p:nvPr>
        </p:nvSpPr>
        <p:spPr>
          <a:xfrm>
            <a:off x="298000" y="2284875"/>
            <a:ext cx="27456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57" name="Google Shape;2157;p174"/>
          <p:cNvSpPr txBox="1"/>
          <p:nvPr>
            <p:ph idx="5" type="title"/>
          </p:nvPr>
        </p:nvSpPr>
        <p:spPr>
          <a:xfrm>
            <a:off x="3195863" y="2284875"/>
            <a:ext cx="27456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158" name="Google Shape;2158;p174"/>
          <p:cNvSpPr txBox="1"/>
          <p:nvPr>
            <p:ph idx="6" type="title"/>
          </p:nvPr>
        </p:nvSpPr>
        <p:spPr>
          <a:xfrm>
            <a:off x="6093738" y="2284875"/>
            <a:ext cx="2745600" cy="20340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grpSp>
        <p:nvGrpSpPr>
          <p:cNvPr id="2159" name="Google Shape;2159;p174"/>
          <p:cNvGrpSpPr/>
          <p:nvPr/>
        </p:nvGrpSpPr>
        <p:grpSpPr>
          <a:xfrm>
            <a:off x="386625" y="4747950"/>
            <a:ext cx="8452575" cy="400082"/>
            <a:chOff x="386625" y="4747950"/>
            <a:chExt cx="8452575" cy="400082"/>
          </a:xfrm>
        </p:grpSpPr>
        <p:sp>
          <p:nvSpPr>
            <p:cNvPr id="2160" name="Google Shape;2160;p17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161" name="Google Shape;2161;p174"/>
            <p:cNvGrpSpPr/>
            <p:nvPr/>
          </p:nvGrpSpPr>
          <p:grpSpPr>
            <a:xfrm>
              <a:off x="386711" y="5114356"/>
              <a:ext cx="1796788" cy="33676"/>
              <a:chOff x="2031822" y="2229250"/>
              <a:chExt cx="2193613" cy="39900"/>
            </a:xfrm>
          </p:grpSpPr>
          <p:sp>
            <p:nvSpPr>
              <p:cNvPr id="2162" name="Google Shape;2162;p17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7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7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66" name="Google Shape;2166;p174"/>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167" name="Google Shape;2167;p174"/>
          <p:cNvSpPr txBox="1"/>
          <p:nvPr>
            <p:ph idx="7"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ets" showMasterSp="0">
  <p:cSld name="Blank_1_1_1_1_1_1">
    <p:spTree>
      <p:nvGrpSpPr>
        <p:cNvPr id="2168" name="Shape 2168"/>
        <p:cNvGrpSpPr/>
        <p:nvPr/>
      </p:nvGrpSpPr>
      <p:grpSpPr>
        <a:xfrm>
          <a:off x="0" y="0"/>
          <a:ext cx="0" cy="0"/>
          <a:chOff x="0" y="0"/>
          <a:chExt cx="0" cy="0"/>
        </a:xfrm>
      </p:grpSpPr>
      <p:sp>
        <p:nvSpPr>
          <p:cNvPr id="2169" name="Google Shape;2169;p175"/>
          <p:cNvSpPr txBox="1"/>
          <p:nvPr>
            <p:ph type="title"/>
          </p:nvPr>
        </p:nvSpPr>
        <p:spPr>
          <a:xfrm>
            <a:off x="298600" y="1250800"/>
            <a:ext cx="1288800" cy="111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0" name="Google Shape;2170;p175"/>
          <p:cNvSpPr txBox="1"/>
          <p:nvPr>
            <p:ph idx="2" type="title"/>
          </p:nvPr>
        </p:nvSpPr>
        <p:spPr>
          <a:xfrm>
            <a:off x="298600" y="2366438"/>
            <a:ext cx="1288800" cy="111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1" name="Google Shape;2171;p175"/>
          <p:cNvSpPr txBox="1"/>
          <p:nvPr>
            <p:ph idx="3" type="title"/>
          </p:nvPr>
        </p:nvSpPr>
        <p:spPr>
          <a:xfrm>
            <a:off x="298600" y="3487513"/>
            <a:ext cx="1288800" cy="111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2" name="Google Shape;2172;p175"/>
          <p:cNvSpPr txBox="1"/>
          <p:nvPr>
            <p:ph idx="4"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3" name="Google Shape;2173;p175"/>
          <p:cNvCxnSpPr/>
          <p:nvPr/>
        </p:nvCxnSpPr>
        <p:spPr>
          <a:xfrm rot="10800000">
            <a:off x="393900" y="2361050"/>
            <a:ext cx="8356200" cy="0"/>
          </a:xfrm>
          <a:prstGeom prst="straightConnector1">
            <a:avLst/>
          </a:prstGeom>
          <a:noFill/>
          <a:ln cap="flat" cmpd="sng" w="9525">
            <a:solidFill>
              <a:srgbClr val="B7B7B7"/>
            </a:solidFill>
            <a:prstDash val="dot"/>
            <a:round/>
            <a:headEnd len="med" w="med" type="none"/>
            <a:tailEnd len="med" w="med" type="none"/>
          </a:ln>
        </p:spPr>
      </p:cxnSp>
      <p:cxnSp>
        <p:nvCxnSpPr>
          <p:cNvPr id="2174" name="Google Shape;2174;p175"/>
          <p:cNvCxnSpPr/>
          <p:nvPr/>
        </p:nvCxnSpPr>
        <p:spPr>
          <a:xfrm rot="10800000">
            <a:off x="393900" y="3482125"/>
            <a:ext cx="8356200" cy="0"/>
          </a:xfrm>
          <a:prstGeom prst="straightConnector1">
            <a:avLst/>
          </a:prstGeom>
          <a:noFill/>
          <a:ln cap="flat" cmpd="sng" w="9525">
            <a:solidFill>
              <a:srgbClr val="B7B7B7"/>
            </a:solidFill>
            <a:prstDash val="dot"/>
            <a:round/>
            <a:headEnd len="med" w="med" type="none"/>
            <a:tailEnd len="med" w="med" type="none"/>
          </a:ln>
        </p:spPr>
      </p:cxnSp>
      <p:grpSp>
        <p:nvGrpSpPr>
          <p:cNvPr id="2175" name="Google Shape;2175;p175"/>
          <p:cNvGrpSpPr/>
          <p:nvPr/>
        </p:nvGrpSpPr>
        <p:grpSpPr>
          <a:xfrm>
            <a:off x="386625" y="4747950"/>
            <a:ext cx="8452575" cy="400082"/>
            <a:chOff x="386625" y="4747950"/>
            <a:chExt cx="8452575" cy="400082"/>
          </a:xfrm>
        </p:grpSpPr>
        <p:sp>
          <p:nvSpPr>
            <p:cNvPr id="2176" name="Google Shape;2176;p17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177" name="Google Shape;2177;p175"/>
            <p:cNvGrpSpPr/>
            <p:nvPr/>
          </p:nvGrpSpPr>
          <p:grpSpPr>
            <a:xfrm>
              <a:off x="386711" y="5114356"/>
              <a:ext cx="1796788" cy="33676"/>
              <a:chOff x="2031822" y="2229250"/>
              <a:chExt cx="2193613" cy="39900"/>
            </a:xfrm>
          </p:grpSpPr>
          <p:sp>
            <p:nvSpPr>
              <p:cNvPr id="2178" name="Google Shape;2178;p17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7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7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7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82" name="Google Shape;2182;p175"/>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183" name="Google Shape;2183;p175"/>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alter/update the logo placement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endParaRPr>
          </a:p>
        </p:txBody>
      </p:sp>
      <p:grpSp>
        <p:nvGrpSpPr>
          <p:cNvPr id="2184" name="Google Shape;2184;p175"/>
          <p:cNvGrpSpPr/>
          <p:nvPr/>
        </p:nvGrpSpPr>
        <p:grpSpPr>
          <a:xfrm>
            <a:off x="1911799" y="1653557"/>
            <a:ext cx="3980234" cy="326491"/>
            <a:chOff x="1911799" y="1653557"/>
            <a:chExt cx="3980234" cy="326491"/>
          </a:xfrm>
        </p:grpSpPr>
        <p:pic>
          <p:nvPicPr>
            <p:cNvPr id="2185" name="Google Shape;2185;p175"/>
            <p:cNvPicPr preferRelativeResize="0"/>
            <p:nvPr/>
          </p:nvPicPr>
          <p:blipFill>
            <a:blip r:embed="rId3">
              <a:alphaModFix/>
            </a:blip>
            <a:stretch>
              <a:fillRect/>
            </a:stretch>
          </p:blipFill>
          <p:spPr>
            <a:xfrm>
              <a:off x="1911799" y="1653557"/>
              <a:ext cx="438801" cy="326491"/>
            </a:xfrm>
            <a:prstGeom prst="rect">
              <a:avLst/>
            </a:prstGeom>
            <a:noFill/>
            <a:ln>
              <a:noFill/>
            </a:ln>
          </p:spPr>
        </p:pic>
        <p:pic>
          <p:nvPicPr>
            <p:cNvPr id="2186" name="Google Shape;2186;p175"/>
            <p:cNvPicPr preferRelativeResize="0"/>
            <p:nvPr/>
          </p:nvPicPr>
          <p:blipFill>
            <a:blip r:embed="rId4">
              <a:alphaModFix/>
            </a:blip>
            <a:stretch>
              <a:fillRect/>
            </a:stretch>
          </p:blipFill>
          <p:spPr>
            <a:xfrm>
              <a:off x="2595049" y="1752541"/>
              <a:ext cx="454138" cy="128522"/>
            </a:xfrm>
            <a:prstGeom prst="rect">
              <a:avLst/>
            </a:prstGeom>
            <a:noFill/>
            <a:ln>
              <a:noFill/>
            </a:ln>
          </p:spPr>
        </p:pic>
        <p:pic>
          <p:nvPicPr>
            <p:cNvPr id="2187" name="Google Shape;2187;p175"/>
            <p:cNvPicPr preferRelativeResize="0"/>
            <p:nvPr/>
          </p:nvPicPr>
          <p:blipFill>
            <a:blip r:embed="rId5">
              <a:alphaModFix/>
            </a:blip>
            <a:stretch>
              <a:fillRect/>
            </a:stretch>
          </p:blipFill>
          <p:spPr>
            <a:xfrm>
              <a:off x="3293635" y="1654519"/>
              <a:ext cx="405703" cy="324566"/>
            </a:xfrm>
            <a:prstGeom prst="rect">
              <a:avLst/>
            </a:prstGeom>
            <a:noFill/>
            <a:ln>
              <a:noFill/>
            </a:ln>
          </p:spPr>
        </p:pic>
        <p:pic>
          <p:nvPicPr>
            <p:cNvPr id="2188" name="Google Shape;2188;p175"/>
            <p:cNvPicPr preferRelativeResize="0"/>
            <p:nvPr/>
          </p:nvPicPr>
          <p:blipFill>
            <a:blip r:embed="rId6">
              <a:alphaModFix/>
            </a:blip>
            <a:stretch>
              <a:fillRect/>
            </a:stretch>
          </p:blipFill>
          <p:spPr>
            <a:xfrm>
              <a:off x="4472110" y="1703954"/>
              <a:ext cx="617525" cy="225695"/>
            </a:xfrm>
            <a:prstGeom prst="rect">
              <a:avLst/>
            </a:prstGeom>
            <a:noFill/>
            <a:ln>
              <a:noFill/>
            </a:ln>
          </p:spPr>
        </p:pic>
        <p:pic>
          <p:nvPicPr>
            <p:cNvPr id="2189" name="Google Shape;2189;p175"/>
            <p:cNvPicPr preferRelativeResize="0"/>
            <p:nvPr/>
          </p:nvPicPr>
          <p:blipFill>
            <a:blip r:embed="rId7">
              <a:alphaModFix/>
            </a:blip>
            <a:stretch>
              <a:fillRect/>
            </a:stretch>
          </p:blipFill>
          <p:spPr>
            <a:xfrm>
              <a:off x="3943811" y="1675420"/>
              <a:ext cx="283850" cy="282763"/>
            </a:xfrm>
            <a:prstGeom prst="rect">
              <a:avLst/>
            </a:prstGeom>
            <a:noFill/>
            <a:ln>
              <a:noFill/>
            </a:ln>
          </p:spPr>
        </p:pic>
        <p:pic>
          <p:nvPicPr>
            <p:cNvPr descr="Image result for GUARDIAN DENTAL LOGO" id="2190" name="Google Shape;2190;p175"/>
            <p:cNvPicPr preferRelativeResize="0"/>
            <p:nvPr/>
          </p:nvPicPr>
          <p:blipFill>
            <a:blip r:embed="rId8">
              <a:alphaModFix/>
            </a:blip>
            <a:stretch>
              <a:fillRect/>
            </a:stretch>
          </p:blipFill>
          <p:spPr>
            <a:xfrm>
              <a:off x="5334083" y="1675459"/>
              <a:ext cx="557950" cy="282685"/>
            </a:xfrm>
            <a:prstGeom prst="rect">
              <a:avLst/>
            </a:prstGeom>
            <a:noFill/>
            <a:ln>
              <a:noFill/>
            </a:ln>
          </p:spPr>
        </p:pic>
      </p:grpSp>
      <p:grpSp>
        <p:nvGrpSpPr>
          <p:cNvPr id="2191" name="Google Shape;2191;p175"/>
          <p:cNvGrpSpPr/>
          <p:nvPr/>
        </p:nvGrpSpPr>
        <p:grpSpPr>
          <a:xfrm>
            <a:off x="1911797" y="2742045"/>
            <a:ext cx="2999844" cy="359072"/>
            <a:chOff x="1911797" y="2742045"/>
            <a:chExt cx="2999844" cy="359072"/>
          </a:xfrm>
        </p:grpSpPr>
        <p:pic>
          <p:nvPicPr>
            <p:cNvPr id="2192" name="Google Shape;2192;p175"/>
            <p:cNvPicPr preferRelativeResize="0"/>
            <p:nvPr/>
          </p:nvPicPr>
          <p:blipFill>
            <a:blip r:embed="rId9">
              <a:alphaModFix/>
            </a:blip>
            <a:stretch>
              <a:fillRect/>
            </a:stretch>
          </p:blipFill>
          <p:spPr>
            <a:xfrm>
              <a:off x="1911797" y="2825105"/>
              <a:ext cx="683251" cy="192950"/>
            </a:xfrm>
            <a:prstGeom prst="rect">
              <a:avLst/>
            </a:prstGeom>
            <a:noFill/>
            <a:ln>
              <a:noFill/>
            </a:ln>
          </p:spPr>
        </p:pic>
        <p:pic>
          <p:nvPicPr>
            <p:cNvPr id="2193" name="Google Shape;2193;p175"/>
            <p:cNvPicPr preferRelativeResize="0"/>
            <p:nvPr/>
          </p:nvPicPr>
          <p:blipFill>
            <a:blip r:embed="rId10">
              <a:alphaModFix/>
            </a:blip>
            <a:stretch>
              <a:fillRect/>
            </a:stretch>
          </p:blipFill>
          <p:spPr>
            <a:xfrm>
              <a:off x="2791096" y="2742045"/>
              <a:ext cx="477900" cy="359072"/>
            </a:xfrm>
            <a:prstGeom prst="rect">
              <a:avLst/>
            </a:prstGeom>
            <a:noFill/>
            <a:ln>
              <a:noFill/>
            </a:ln>
          </p:spPr>
        </p:pic>
        <p:pic>
          <p:nvPicPr>
            <p:cNvPr id="2194" name="Google Shape;2194;p175"/>
            <p:cNvPicPr preferRelativeResize="0"/>
            <p:nvPr/>
          </p:nvPicPr>
          <p:blipFill>
            <a:blip r:embed="rId11">
              <a:alphaModFix/>
            </a:blip>
            <a:stretch>
              <a:fillRect/>
            </a:stretch>
          </p:blipFill>
          <p:spPr>
            <a:xfrm>
              <a:off x="4353692" y="2842804"/>
              <a:ext cx="557949" cy="157553"/>
            </a:xfrm>
            <a:prstGeom prst="rect">
              <a:avLst/>
            </a:prstGeom>
            <a:noFill/>
            <a:ln>
              <a:noFill/>
            </a:ln>
          </p:spPr>
        </p:pic>
        <p:pic>
          <p:nvPicPr>
            <p:cNvPr descr="Image result for tesla motors logo" id="2195" name="Google Shape;2195;p175"/>
            <p:cNvPicPr preferRelativeResize="0"/>
            <p:nvPr/>
          </p:nvPicPr>
          <p:blipFill>
            <a:blip r:embed="rId12">
              <a:alphaModFix/>
            </a:blip>
            <a:stretch>
              <a:fillRect/>
            </a:stretch>
          </p:blipFill>
          <p:spPr>
            <a:xfrm>
              <a:off x="3465045" y="2828600"/>
              <a:ext cx="692599" cy="185961"/>
            </a:xfrm>
            <a:prstGeom prst="rect">
              <a:avLst/>
            </a:prstGeom>
            <a:noFill/>
            <a:ln>
              <a:noFill/>
            </a:ln>
          </p:spPr>
        </p:pic>
      </p:grpSp>
      <p:grpSp>
        <p:nvGrpSpPr>
          <p:cNvPr id="2196" name="Google Shape;2196;p175"/>
          <p:cNvGrpSpPr/>
          <p:nvPr/>
        </p:nvGrpSpPr>
        <p:grpSpPr>
          <a:xfrm>
            <a:off x="1911799" y="3870878"/>
            <a:ext cx="4560802" cy="373591"/>
            <a:chOff x="1911799" y="3870878"/>
            <a:chExt cx="4560802" cy="373591"/>
          </a:xfrm>
        </p:grpSpPr>
        <p:pic>
          <p:nvPicPr>
            <p:cNvPr descr="Image result for avaya logo png" id="2197" name="Google Shape;2197;p175"/>
            <p:cNvPicPr preferRelativeResize="0"/>
            <p:nvPr/>
          </p:nvPicPr>
          <p:blipFill>
            <a:blip r:embed="rId13">
              <a:alphaModFix/>
            </a:blip>
            <a:stretch>
              <a:fillRect/>
            </a:stretch>
          </p:blipFill>
          <p:spPr>
            <a:xfrm>
              <a:off x="3561752" y="3969703"/>
              <a:ext cx="617526" cy="175942"/>
            </a:xfrm>
            <a:prstGeom prst="rect">
              <a:avLst/>
            </a:prstGeom>
            <a:noFill/>
            <a:ln>
              <a:noFill/>
            </a:ln>
          </p:spPr>
        </p:pic>
        <p:pic>
          <p:nvPicPr>
            <p:cNvPr descr="Image result for philips logo png" id="2198" name="Google Shape;2198;p175"/>
            <p:cNvPicPr preferRelativeResize="0"/>
            <p:nvPr/>
          </p:nvPicPr>
          <p:blipFill>
            <a:blip r:embed="rId14">
              <a:alphaModFix/>
            </a:blip>
            <a:stretch>
              <a:fillRect/>
            </a:stretch>
          </p:blipFill>
          <p:spPr>
            <a:xfrm>
              <a:off x="5224238" y="4008589"/>
              <a:ext cx="535725" cy="98169"/>
            </a:xfrm>
            <a:prstGeom prst="rect">
              <a:avLst/>
            </a:prstGeom>
            <a:noFill/>
            <a:ln>
              <a:noFill/>
            </a:ln>
          </p:spPr>
        </p:pic>
        <p:pic>
          <p:nvPicPr>
            <p:cNvPr descr="Image result for spotify logo png" id="2199" name="Google Shape;2199;p175"/>
            <p:cNvPicPr preferRelativeResize="0"/>
            <p:nvPr/>
          </p:nvPicPr>
          <p:blipFill>
            <a:blip r:embed="rId15">
              <a:alphaModFix/>
            </a:blip>
            <a:stretch>
              <a:fillRect/>
            </a:stretch>
          </p:blipFill>
          <p:spPr>
            <a:xfrm>
              <a:off x="4392999" y="3965041"/>
              <a:ext cx="617525" cy="185264"/>
            </a:xfrm>
            <a:prstGeom prst="rect">
              <a:avLst/>
            </a:prstGeom>
            <a:noFill/>
            <a:ln>
              <a:noFill/>
            </a:ln>
          </p:spPr>
        </p:pic>
        <p:pic>
          <p:nvPicPr>
            <p:cNvPr id="2200" name="Google Shape;2200;p175"/>
            <p:cNvPicPr preferRelativeResize="0"/>
            <p:nvPr/>
          </p:nvPicPr>
          <p:blipFill>
            <a:blip r:embed="rId16">
              <a:alphaModFix/>
            </a:blip>
            <a:stretch>
              <a:fillRect/>
            </a:stretch>
          </p:blipFill>
          <p:spPr>
            <a:xfrm>
              <a:off x="5973701" y="3870878"/>
              <a:ext cx="498900" cy="373591"/>
            </a:xfrm>
            <a:prstGeom prst="rect">
              <a:avLst/>
            </a:prstGeom>
            <a:noFill/>
            <a:ln>
              <a:noFill/>
            </a:ln>
          </p:spPr>
        </p:pic>
        <p:pic>
          <p:nvPicPr>
            <p:cNvPr id="2201" name="Google Shape;2201;p175"/>
            <p:cNvPicPr preferRelativeResize="0"/>
            <p:nvPr/>
          </p:nvPicPr>
          <p:blipFill>
            <a:blip r:embed="rId17">
              <a:alphaModFix/>
            </a:blip>
            <a:stretch>
              <a:fillRect/>
            </a:stretch>
          </p:blipFill>
          <p:spPr>
            <a:xfrm>
              <a:off x="3004813" y="3886074"/>
              <a:ext cx="343200" cy="343200"/>
            </a:xfrm>
            <a:prstGeom prst="rect">
              <a:avLst/>
            </a:prstGeom>
            <a:noFill/>
            <a:ln>
              <a:noFill/>
            </a:ln>
          </p:spPr>
        </p:pic>
        <p:pic>
          <p:nvPicPr>
            <p:cNvPr id="2202" name="Google Shape;2202;p175"/>
            <p:cNvPicPr preferRelativeResize="0"/>
            <p:nvPr/>
          </p:nvPicPr>
          <p:blipFill>
            <a:blip r:embed="rId18">
              <a:alphaModFix/>
            </a:blip>
            <a:stretch>
              <a:fillRect/>
            </a:stretch>
          </p:blipFill>
          <p:spPr>
            <a:xfrm>
              <a:off x="1911799" y="3975673"/>
              <a:ext cx="879300" cy="164002"/>
            </a:xfrm>
            <a:prstGeom prst="rect">
              <a:avLst/>
            </a:prstGeom>
            <a:noFill/>
            <a:ln>
              <a:noFill/>
            </a:ln>
          </p:spPr>
        </p:pic>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cluster" showMasterSp="0">
  <p:cSld name="Blank_1_1_1_1_1_2">
    <p:spTree>
      <p:nvGrpSpPr>
        <p:cNvPr id="2203" name="Shape 2203"/>
        <p:cNvGrpSpPr/>
        <p:nvPr/>
      </p:nvGrpSpPr>
      <p:grpSpPr>
        <a:xfrm>
          <a:off x="0" y="0"/>
          <a:ext cx="0" cy="0"/>
          <a:chOff x="0" y="0"/>
          <a:chExt cx="0" cy="0"/>
        </a:xfrm>
      </p:grpSpPr>
      <p:sp>
        <p:nvSpPr>
          <p:cNvPr id="2204" name="Google Shape;2204;p176"/>
          <p:cNvSpPr txBox="1"/>
          <p:nvPr>
            <p:ph type="title"/>
          </p:nvPr>
        </p:nvSpPr>
        <p:spPr>
          <a:xfrm>
            <a:off x="298600" y="1382075"/>
            <a:ext cx="3807600" cy="26841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100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p:txBody>
      </p:sp>
      <p:grpSp>
        <p:nvGrpSpPr>
          <p:cNvPr id="2205" name="Google Shape;2205;p176"/>
          <p:cNvGrpSpPr/>
          <p:nvPr/>
        </p:nvGrpSpPr>
        <p:grpSpPr>
          <a:xfrm>
            <a:off x="386625" y="4747950"/>
            <a:ext cx="8452575" cy="400082"/>
            <a:chOff x="386625" y="4747950"/>
            <a:chExt cx="8452575" cy="400082"/>
          </a:xfrm>
        </p:grpSpPr>
        <p:sp>
          <p:nvSpPr>
            <p:cNvPr id="2206" name="Google Shape;2206;p17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207" name="Google Shape;2207;p176"/>
            <p:cNvGrpSpPr/>
            <p:nvPr/>
          </p:nvGrpSpPr>
          <p:grpSpPr>
            <a:xfrm>
              <a:off x="386711" y="5114356"/>
              <a:ext cx="1796788" cy="33676"/>
              <a:chOff x="2031822" y="2229250"/>
              <a:chExt cx="2193613" cy="39900"/>
            </a:xfrm>
          </p:grpSpPr>
          <p:sp>
            <p:nvSpPr>
              <p:cNvPr id="2208" name="Google Shape;2208;p17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7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7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7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12" name="Google Shape;2212;p176"/>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213" name="Google Shape;2213;p176"/>
          <p:cNvSpPr txBox="1"/>
          <p:nvPr>
            <p:ph idx="2"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4" name="Google Shape;2214;p176"/>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alter/update  the logo placement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p:txBody>
      </p:sp>
      <p:grpSp>
        <p:nvGrpSpPr>
          <p:cNvPr id="2215" name="Google Shape;2215;p176"/>
          <p:cNvGrpSpPr/>
          <p:nvPr/>
        </p:nvGrpSpPr>
        <p:grpSpPr>
          <a:xfrm>
            <a:off x="4584503" y="1576717"/>
            <a:ext cx="3949895" cy="1990065"/>
            <a:chOff x="4584503" y="1576717"/>
            <a:chExt cx="3949895" cy="1990065"/>
          </a:xfrm>
        </p:grpSpPr>
        <p:grpSp>
          <p:nvGrpSpPr>
            <p:cNvPr id="2216" name="Google Shape;2216;p176"/>
            <p:cNvGrpSpPr/>
            <p:nvPr/>
          </p:nvGrpSpPr>
          <p:grpSpPr>
            <a:xfrm>
              <a:off x="4584503" y="2198253"/>
              <a:ext cx="3485704" cy="281136"/>
              <a:chOff x="4770477" y="2476260"/>
              <a:chExt cx="3485704" cy="281136"/>
            </a:xfrm>
          </p:grpSpPr>
          <p:pic>
            <p:nvPicPr>
              <p:cNvPr id="2217" name="Google Shape;2217;p176"/>
              <p:cNvPicPr preferRelativeResize="0"/>
              <p:nvPr/>
            </p:nvPicPr>
            <p:blipFill rotWithShape="1">
              <a:blip r:embed="rId3">
                <a:alphaModFix/>
              </a:blip>
              <a:srcRect b="18245" l="0" r="8466" t="18245"/>
              <a:stretch/>
            </p:blipFill>
            <p:spPr>
              <a:xfrm>
                <a:off x="4770477" y="2508346"/>
                <a:ext cx="1429575" cy="216964"/>
              </a:xfrm>
              <a:prstGeom prst="rect">
                <a:avLst/>
              </a:prstGeom>
              <a:noFill/>
              <a:ln>
                <a:noFill/>
              </a:ln>
            </p:spPr>
          </p:pic>
          <p:pic>
            <p:nvPicPr>
              <p:cNvPr id="2218" name="Google Shape;2218;p176"/>
              <p:cNvPicPr preferRelativeResize="0"/>
              <p:nvPr/>
            </p:nvPicPr>
            <p:blipFill rotWithShape="1">
              <a:blip r:embed="rId4">
                <a:alphaModFix/>
              </a:blip>
              <a:srcRect b="28017" l="0" r="0" t="28013"/>
              <a:stretch/>
            </p:blipFill>
            <p:spPr>
              <a:xfrm>
                <a:off x="6451065" y="2476260"/>
                <a:ext cx="721116" cy="281136"/>
              </a:xfrm>
              <a:prstGeom prst="rect">
                <a:avLst/>
              </a:prstGeom>
              <a:noFill/>
              <a:ln>
                <a:noFill/>
              </a:ln>
            </p:spPr>
          </p:pic>
          <p:pic>
            <p:nvPicPr>
              <p:cNvPr id="2219" name="Google Shape;2219;p176"/>
              <p:cNvPicPr preferRelativeResize="0"/>
              <p:nvPr/>
            </p:nvPicPr>
            <p:blipFill>
              <a:blip r:embed="rId5">
                <a:alphaModFix/>
              </a:blip>
              <a:stretch>
                <a:fillRect/>
              </a:stretch>
            </p:blipFill>
            <p:spPr>
              <a:xfrm>
                <a:off x="7400777" y="2503541"/>
                <a:ext cx="855404" cy="226575"/>
              </a:xfrm>
              <a:prstGeom prst="rect">
                <a:avLst/>
              </a:prstGeom>
              <a:noFill/>
              <a:ln>
                <a:noFill/>
              </a:ln>
            </p:spPr>
          </p:pic>
        </p:grpSp>
        <p:grpSp>
          <p:nvGrpSpPr>
            <p:cNvPr id="2220" name="Google Shape;2220;p176"/>
            <p:cNvGrpSpPr/>
            <p:nvPr/>
          </p:nvGrpSpPr>
          <p:grpSpPr>
            <a:xfrm>
              <a:off x="4584503" y="1576717"/>
              <a:ext cx="3949895" cy="326648"/>
              <a:chOff x="4770478" y="1854725"/>
              <a:chExt cx="3949895" cy="326648"/>
            </a:xfrm>
          </p:grpSpPr>
          <p:pic>
            <p:nvPicPr>
              <p:cNvPr id="2221" name="Google Shape;2221;p176"/>
              <p:cNvPicPr preferRelativeResize="0"/>
              <p:nvPr/>
            </p:nvPicPr>
            <p:blipFill>
              <a:blip r:embed="rId6">
                <a:alphaModFix/>
              </a:blip>
              <a:stretch>
                <a:fillRect/>
              </a:stretch>
            </p:blipFill>
            <p:spPr>
              <a:xfrm>
                <a:off x="7908727" y="1854725"/>
                <a:ext cx="811646" cy="326648"/>
              </a:xfrm>
              <a:prstGeom prst="rect">
                <a:avLst/>
              </a:prstGeom>
              <a:noFill/>
              <a:ln>
                <a:noFill/>
              </a:ln>
            </p:spPr>
          </p:pic>
          <p:pic>
            <p:nvPicPr>
              <p:cNvPr id="2222" name="Google Shape;2222;p176"/>
              <p:cNvPicPr preferRelativeResize="0"/>
              <p:nvPr/>
            </p:nvPicPr>
            <p:blipFill>
              <a:blip r:embed="rId7">
                <a:alphaModFix/>
              </a:blip>
              <a:stretch>
                <a:fillRect/>
              </a:stretch>
            </p:blipFill>
            <p:spPr>
              <a:xfrm>
                <a:off x="5755634" y="1895584"/>
                <a:ext cx="535664" cy="244942"/>
              </a:xfrm>
              <a:prstGeom prst="rect">
                <a:avLst/>
              </a:prstGeom>
              <a:noFill/>
              <a:ln>
                <a:noFill/>
              </a:ln>
            </p:spPr>
          </p:pic>
          <p:pic>
            <p:nvPicPr>
              <p:cNvPr id="2223" name="Google Shape;2223;p176"/>
              <p:cNvPicPr preferRelativeResize="0"/>
              <p:nvPr/>
            </p:nvPicPr>
            <p:blipFill>
              <a:blip r:embed="rId8">
                <a:alphaModFix/>
              </a:blip>
              <a:stretch>
                <a:fillRect/>
              </a:stretch>
            </p:blipFill>
            <p:spPr>
              <a:xfrm>
                <a:off x="6607752" y="1892580"/>
                <a:ext cx="996184" cy="250950"/>
              </a:xfrm>
              <a:prstGeom prst="rect">
                <a:avLst/>
              </a:prstGeom>
              <a:noFill/>
              <a:ln>
                <a:noFill/>
              </a:ln>
            </p:spPr>
          </p:pic>
          <p:pic>
            <p:nvPicPr>
              <p:cNvPr id="2224" name="Google Shape;2224;p176"/>
              <p:cNvPicPr preferRelativeResize="0"/>
              <p:nvPr/>
            </p:nvPicPr>
            <p:blipFill>
              <a:blip r:embed="rId9">
                <a:alphaModFix/>
              </a:blip>
              <a:stretch>
                <a:fillRect/>
              </a:stretch>
            </p:blipFill>
            <p:spPr>
              <a:xfrm>
                <a:off x="4770478" y="1904768"/>
                <a:ext cx="680350" cy="226575"/>
              </a:xfrm>
              <a:prstGeom prst="rect">
                <a:avLst/>
              </a:prstGeom>
              <a:noFill/>
              <a:ln>
                <a:noFill/>
              </a:ln>
            </p:spPr>
          </p:pic>
        </p:grpSp>
        <p:grpSp>
          <p:nvGrpSpPr>
            <p:cNvPr id="2225" name="Google Shape;2225;p176"/>
            <p:cNvGrpSpPr/>
            <p:nvPr/>
          </p:nvGrpSpPr>
          <p:grpSpPr>
            <a:xfrm>
              <a:off x="4584503" y="2743806"/>
              <a:ext cx="3647188" cy="307909"/>
              <a:chOff x="4770477" y="3021813"/>
              <a:chExt cx="3647188" cy="307909"/>
            </a:xfrm>
          </p:grpSpPr>
          <p:pic>
            <p:nvPicPr>
              <p:cNvPr id="2226" name="Google Shape;2226;p176"/>
              <p:cNvPicPr preferRelativeResize="0"/>
              <p:nvPr/>
            </p:nvPicPr>
            <p:blipFill>
              <a:blip r:embed="rId10">
                <a:alphaModFix/>
              </a:blip>
              <a:stretch>
                <a:fillRect/>
              </a:stretch>
            </p:blipFill>
            <p:spPr>
              <a:xfrm>
                <a:off x="4770477" y="3062480"/>
                <a:ext cx="1429584" cy="226575"/>
              </a:xfrm>
              <a:prstGeom prst="rect">
                <a:avLst/>
              </a:prstGeom>
              <a:noFill/>
              <a:ln>
                <a:noFill/>
              </a:ln>
            </p:spPr>
          </p:pic>
          <p:pic>
            <p:nvPicPr>
              <p:cNvPr id="2227" name="Google Shape;2227;p176"/>
              <p:cNvPicPr preferRelativeResize="0"/>
              <p:nvPr/>
            </p:nvPicPr>
            <p:blipFill rotWithShape="1">
              <a:blip r:embed="rId11">
                <a:alphaModFix/>
              </a:blip>
              <a:srcRect b="32623" l="5096" r="0" t="19229"/>
              <a:stretch/>
            </p:blipFill>
            <p:spPr>
              <a:xfrm>
                <a:off x="6504843" y="3084096"/>
                <a:ext cx="1056517" cy="183342"/>
              </a:xfrm>
              <a:prstGeom prst="rect">
                <a:avLst/>
              </a:prstGeom>
              <a:noFill/>
              <a:ln>
                <a:noFill/>
              </a:ln>
            </p:spPr>
          </p:pic>
          <p:pic>
            <p:nvPicPr>
              <p:cNvPr id="2228" name="Google Shape;2228;p176"/>
              <p:cNvPicPr preferRelativeResize="0"/>
              <p:nvPr/>
            </p:nvPicPr>
            <p:blipFill>
              <a:blip r:embed="rId12">
                <a:alphaModFix/>
              </a:blip>
              <a:stretch>
                <a:fillRect/>
              </a:stretch>
            </p:blipFill>
            <p:spPr>
              <a:xfrm>
                <a:off x="7848868" y="3021813"/>
                <a:ext cx="568797" cy="307909"/>
              </a:xfrm>
              <a:prstGeom prst="rect">
                <a:avLst/>
              </a:prstGeom>
              <a:noFill/>
              <a:ln>
                <a:noFill/>
              </a:ln>
            </p:spPr>
          </p:pic>
        </p:grpSp>
        <p:grpSp>
          <p:nvGrpSpPr>
            <p:cNvPr id="2229" name="Google Shape;2229;p176"/>
            <p:cNvGrpSpPr/>
            <p:nvPr/>
          </p:nvGrpSpPr>
          <p:grpSpPr>
            <a:xfrm>
              <a:off x="4584503" y="3315832"/>
              <a:ext cx="3593041" cy="250951"/>
              <a:chOff x="4876237" y="3593839"/>
              <a:chExt cx="3593041" cy="250951"/>
            </a:xfrm>
          </p:grpSpPr>
          <p:pic>
            <p:nvPicPr>
              <p:cNvPr id="2230" name="Google Shape;2230;p176"/>
              <p:cNvPicPr preferRelativeResize="0"/>
              <p:nvPr/>
            </p:nvPicPr>
            <p:blipFill>
              <a:blip r:embed="rId13">
                <a:alphaModFix/>
              </a:blip>
              <a:stretch>
                <a:fillRect/>
              </a:stretch>
            </p:blipFill>
            <p:spPr>
              <a:xfrm>
                <a:off x="7018575" y="3593839"/>
                <a:ext cx="443364" cy="250951"/>
              </a:xfrm>
              <a:prstGeom prst="rect">
                <a:avLst/>
              </a:prstGeom>
              <a:noFill/>
              <a:ln>
                <a:noFill/>
              </a:ln>
            </p:spPr>
          </p:pic>
          <p:pic>
            <p:nvPicPr>
              <p:cNvPr id="2231" name="Google Shape;2231;p176"/>
              <p:cNvPicPr preferRelativeResize="0"/>
              <p:nvPr/>
            </p:nvPicPr>
            <p:blipFill rotWithShape="1">
              <a:blip r:embed="rId14">
                <a:alphaModFix/>
              </a:blip>
              <a:srcRect b="22063" l="10936" r="10944" t="22063"/>
              <a:stretch/>
            </p:blipFill>
            <p:spPr>
              <a:xfrm>
                <a:off x="7766760" y="3617240"/>
                <a:ext cx="702518" cy="204150"/>
              </a:xfrm>
              <a:prstGeom prst="rect">
                <a:avLst/>
              </a:prstGeom>
              <a:noFill/>
              <a:ln>
                <a:noFill/>
              </a:ln>
            </p:spPr>
          </p:pic>
          <p:pic>
            <p:nvPicPr>
              <p:cNvPr id="2232" name="Google Shape;2232;p176"/>
              <p:cNvPicPr preferRelativeResize="0"/>
              <p:nvPr/>
            </p:nvPicPr>
            <p:blipFill rotWithShape="1">
              <a:blip r:embed="rId15">
                <a:alphaModFix/>
              </a:blip>
              <a:srcRect b="21920" l="7792" r="7783" t="21915"/>
              <a:stretch/>
            </p:blipFill>
            <p:spPr>
              <a:xfrm>
                <a:off x="5902125" y="3623589"/>
                <a:ext cx="811648" cy="191451"/>
              </a:xfrm>
              <a:prstGeom prst="rect">
                <a:avLst/>
              </a:prstGeom>
              <a:noFill/>
              <a:ln>
                <a:noFill/>
              </a:ln>
            </p:spPr>
          </p:pic>
          <p:pic>
            <p:nvPicPr>
              <p:cNvPr id="2233" name="Google Shape;2233;p176"/>
              <p:cNvPicPr preferRelativeResize="0"/>
              <p:nvPr/>
            </p:nvPicPr>
            <p:blipFill>
              <a:blip r:embed="rId16">
                <a:alphaModFix/>
              </a:blip>
              <a:stretch>
                <a:fillRect/>
              </a:stretch>
            </p:blipFill>
            <p:spPr>
              <a:xfrm>
                <a:off x="4876237" y="3628097"/>
                <a:ext cx="721100" cy="182435"/>
              </a:xfrm>
              <a:prstGeom prst="rect">
                <a:avLst/>
              </a:prstGeom>
              <a:noFill/>
              <a:ln>
                <a:noFill/>
              </a:ln>
            </p:spPr>
          </p:pic>
        </p:grpSp>
      </p:gr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ist 1" showMasterSp="0">
  <p:cSld name="Blank_1_1_1_1_1_1_1">
    <p:spTree>
      <p:nvGrpSpPr>
        <p:cNvPr id="2234" name="Shape 2234"/>
        <p:cNvGrpSpPr/>
        <p:nvPr/>
      </p:nvGrpSpPr>
      <p:grpSpPr>
        <a:xfrm>
          <a:off x="0" y="0"/>
          <a:ext cx="0" cy="0"/>
          <a:chOff x="0" y="0"/>
          <a:chExt cx="0" cy="0"/>
        </a:xfrm>
      </p:grpSpPr>
      <p:sp>
        <p:nvSpPr>
          <p:cNvPr id="2235" name="Google Shape;2235;p177"/>
          <p:cNvSpPr txBox="1"/>
          <p:nvPr>
            <p:ph idx="1" type="subTitle"/>
          </p:nvPr>
        </p:nvSpPr>
        <p:spPr>
          <a:xfrm>
            <a:off x="2355925" y="1647400"/>
            <a:ext cx="2086200" cy="659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36" name="Google Shape;2236;p177"/>
          <p:cNvSpPr txBox="1"/>
          <p:nvPr>
            <p:ph idx="2" type="subTitle"/>
          </p:nvPr>
        </p:nvSpPr>
        <p:spPr>
          <a:xfrm>
            <a:off x="2355925" y="2378363"/>
            <a:ext cx="2086200" cy="659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37" name="Google Shape;2237;p177"/>
          <p:cNvSpPr txBox="1"/>
          <p:nvPr>
            <p:ph idx="3" type="subTitle"/>
          </p:nvPr>
        </p:nvSpPr>
        <p:spPr>
          <a:xfrm>
            <a:off x="2355925" y="3109300"/>
            <a:ext cx="2086200" cy="659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38" name="Google Shape;2238;p177"/>
          <p:cNvSpPr txBox="1"/>
          <p:nvPr>
            <p:ph idx="4" type="subTitle"/>
          </p:nvPr>
        </p:nvSpPr>
        <p:spPr>
          <a:xfrm>
            <a:off x="2355925" y="3840263"/>
            <a:ext cx="2086200" cy="659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39" name="Google Shape;2239;p177"/>
          <p:cNvSpPr txBox="1"/>
          <p:nvPr>
            <p:ph idx="5" type="subTitle"/>
          </p:nvPr>
        </p:nvSpPr>
        <p:spPr>
          <a:xfrm>
            <a:off x="5927325" y="1647400"/>
            <a:ext cx="2086200" cy="659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40" name="Google Shape;2240;p177"/>
          <p:cNvSpPr txBox="1"/>
          <p:nvPr>
            <p:ph idx="6" type="subTitle"/>
          </p:nvPr>
        </p:nvSpPr>
        <p:spPr>
          <a:xfrm>
            <a:off x="5927325" y="2378363"/>
            <a:ext cx="2086200" cy="659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41" name="Google Shape;2241;p177"/>
          <p:cNvSpPr txBox="1"/>
          <p:nvPr>
            <p:ph idx="7" type="subTitle"/>
          </p:nvPr>
        </p:nvSpPr>
        <p:spPr>
          <a:xfrm>
            <a:off x="5927325" y="3109300"/>
            <a:ext cx="2086200" cy="659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42" name="Google Shape;2242;p177"/>
          <p:cNvSpPr txBox="1"/>
          <p:nvPr>
            <p:ph idx="8" type="subTitle"/>
          </p:nvPr>
        </p:nvSpPr>
        <p:spPr>
          <a:xfrm>
            <a:off x="5927325" y="3840263"/>
            <a:ext cx="2086200" cy="659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43" name="Google Shape;2243;p177"/>
          <p:cNvSpPr txBox="1"/>
          <p:nvPr>
            <p:ph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4" name="Google Shape;2244;p177"/>
          <p:cNvGrpSpPr/>
          <p:nvPr/>
        </p:nvGrpSpPr>
        <p:grpSpPr>
          <a:xfrm>
            <a:off x="386625" y="4747950"/>
            <a:ext cx="8452575" cy="400082"/>
            <a:chOff x="386625" y="4747950"/>
            <a:chExt cx="8452575" cy="400082"/>
          </a:xfrm>
        </p:grpSpPr>
        <p:sp>
          <p:nvSpPr>
            <p:cNvPr id="2245" name="Google Shape;2245;p17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246" name="Google Shape;2246;p177"/>
            <p:cNvGrpSpPr/>
            <p:nvPr/>
          </p:nvGrpSpPr>
          <p:grpSpPr>
            <a:xfrm>
              <a:off x="386711" y="5114356"/>
              <a:ext cx="1796788" cy="33676"/>
              <a:chOff x="2031822" y="2229250"/>
              <a:chExt cx="2193613" cy="39900"/>
            </a:xfrm>
          </p:grpSpPr>
          <p:sp>
            <p:nvSpPr>
              <p:cNvPr id="2247" name="Google Shape;2247;p17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7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7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7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51" name="Google Shape;2251;p177"/>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descr="Google_Gmail.png" id="2252" name="Google Shape;2252;p177"/>
          <p:cNvPicPr preferRelativeResize="0"/>
          <p:nvPr/>
        </p:nvPicPr>
        <p:blipFill rotWithShape="1">
          <a:blip r:embed="rId3">
            <a:alphaModFix/>
          </a:blip>
          <a:srcRect b="11506" l="0" r="0" t="14588"/>
          <a:stretch/>
        </p:blipFill>
        <p:spPr>
          <a:xfrm>
            <a:off x="1832640" y="1841800"/>
            <a:ext cx="368700" cy="272480"/>
          </a:xfrm>
          <a:prstGeom prst="rect">
            <a:avLst/>
          </a:prstGeom>
          <a:noFill/>
          <a:ln>
            <a:noFill/>
          </a:ln>
        </p:spPr>
      </p:pic>
      <p:pic>
        <p:nvPicPr>
          <p:cNvPr descr="google_drive_icon.png" id="2253" name="Google Shape;2253;p177"/>
          <p:cNvPicPr preferRelativeResize="0"/>
          <p:nvPr/>
        </p:nvPicPr>
        <p:blipFill rotWithShape="1">
          <a:blip r:embed="rId4">
            <a:alphaModFix/>
          </a:blip>
          <a:srcRect b="9558" l="0" r="0" t="6892"/>
          <a:stretch/>
        </p:blipFill>
        <p:spPr>
          <a:xfrm>
            <a:off x="5333999" y="1815754"/>
            <a:ext cx="388451" cy="324572"/>
          </a:xfrm>
          <a:prstGeom prst="rect">
            <a:avLst/>
          </a:prstGeom>
          <a:noFill/>
          <a:ln>
            <a:noFill/>
          </a:ln>
        </p:spPr>
      </p:pic>
      <p:pic>
        <p:nvPicPr>
          <p:cNvPr descr="Google_Photos.png" id="2254" name="Google Shape;2254;p177"/>
          <p:cNvPicPr preferRelativeResize="0"/>
          <p:nvPr/>
        </p:nvPicPr>
        <p:blipFill>
          <a:blip r:embed="rId5">
            <a:alphaModFix/>
          </a:blip>
          <a:stretch>
            <a:fillRect/>
          </a:stretch>
        </p:blipFill>
        <p:spPr>
          <a:xfrm>
            <a:off x="1842665" y="2500582"/>
            <a:ext cx="388450" cy="388450"/>
          </a:xfrm>
          <a:prstGeom prst="rect">
            <a:avLst/>
          </a:prstGeom>
          <a:noFill/>
          <a:ln>
            <a:noFill/>
          </a:ln>
        </p:spPr>
      </p:pic>
      <p:pic>
        <p:nvPicPr>
          <p:cNvPr descr="Youtube_Icon.png" id="2255" name="Google Shape;2255;p177"/>
          <p:cNvPicPr preferRelativeResize="0"/>
          <p:nvPr/>
        </p:nvPicPr>
        <p:blipFill rotWithShape="1">
          <a:blip r:embed="rId6">
            <a:alphaModFix/>
          </a:blip>
          <a:srcRect b="22328" l="11629" r="10838" t="21724"/>
          <a:stretch/>
        </p:blipFill>
        <p:spPr>
          <a:xfrm>
            <a:off x="5333999" y="2565017"/>
            <a:ext cx="359725" cy="259581"/>
          </a:xfrm>
          <a:prstGeom prst="rect">
            <a:avLst/>
          </a:prstGeom>
          <a:noFill/>
          <a:ln>
            <a:noFill/>
          </a:ln>
        </p:spPr>
      </p:pic>
      <p:pic>
        <p:nvPicPr>
          <p:cNvPr descr="logo_translate_color_2x_web_512dp.png" id="2256" name="Google Shape;2256;p177"/>
          <p:cNvPicPr preferRelativeResize="0"/>
          <p:nvPr/>
        </p:nvPicPr>
        <p:blipFill>
          <a:blip r:embed="rId7">
            <a:alphaModFix/>
          </a:blip>
          <a:stretch>
            <a:fillRect/>
          </a:stretch>
        </p:blipFill>
        <p:spPr>
          <a:xfrm>
            <a:off x="1842665" y="3217349"/>
            <a:ext cx="388449" cy="388449"/>
          </a:xfrm>
          <a:prstGeom prst="rect">
            <a:avLst/>
          </a:prstGeom>
          <a:noFill/>
          <a:ln>
            <a:noFill/>
          </a:ln>
        </p:spPr>
      </p:pic>
      <p:pic>
        <p:nvPicPr>
          <p:cNvPr descr="Google_Cardboard.png" id="2257" name="Google Shape;2257;p177"/>
          <p:cNvPicPr preferRelativeResize="0"/>
          <p:nvPr/>
        </p:nvPicPr>
        <p:blipFill rotWithShape="1">
          <a:blip r:embed="rId8">
            <a:alphaModFix/>
          </a:blip>
          <a:srcRect b="14427" l="0" r="0" t="14498"/>
          <a:stretch/>
        </p:blipFill>
        <p:spPr>
          <a:xfrm>
            <a:off x="5333999" y="3273540"/>
            <a:ext cx="388450" cy="276067"/>
          </a:xfrm>
          <a:prstGeom prst="rect">
            <a:avLst/>
          </a:prstGeom>
          <a:noFill/>
          <a:ln>
            <a:noFill/>
          </a:ln>
        </p:spPr>
      </p:pic>
      <p:pic>
        <p:nvPicPr>
          <p:cNvPr id="2258" name="Google Shape;2258;p177"/>
          <p:cNvPicPr preferRelativeResize="0"/>
          <p:nvPr/>
        </p:nvPicPr>
        <p:blipFill>
          <a:blip r:embed="rId9">
            <a:alphaModFix/>
          </a:blip>
          <a:stretch>
            <a:fillRect/>
          </a:stretch>
        </p:blipFill>
        <p:spPr>
          <a:xfrm>
            <a:off x="1793590" y="3954026"/>
            <a:ext cx="562326" cy="348629"/>
          </a:xfrm>
          <a:prstGeom prst="rect">
            <a:avLst/>
          </a:prstGeom>
          <a:noFill/>
          <a:ln>
            <a:noFill/>
          </a:ln>
        </p:spPr>
      </p:pic>
      <p:pic>
        <p:nvPicPr>
          <p:cNvPr descr="IDI_017.jpg" id="2259" name="Google Shape;2259;p177"/>
          <p:cNvPicPr preferRelativeResize="0"/>
          <p:nvPr/>
        </p:nvPicPr>
        <p:blipFill>
          <a:blip r:embed="rId10">
            <a:alphaModFix/>
          </a:blip>
          <a:stretch>
            <a:fillRect/>
          </a:stretch>
        </p:blipFill>
        <p:spPr>
          <a:xfrm>
            <a:off x="5247062" y="3923689"/>
            <a:ext cx="562325" cy="374806"/>
          </a:xfrm>
          <a:prstGeom prst="rect">
            <a:avLst/>
          </a:prstGeom>
          <a:noFill/>
          <a:ln>
            <a:noFill/>
          </a:ln>
        </p:spPr>
      </p:pic>
      <p:cxnSp>
        <p:nvCxnSpPr>
          <p:cNvPr id="2260" name="Google Shape;2260;p177"/>
          <p:cNvCxnSpPr/>
          <p:nvPr/>
        </p:nvCxnSpPr>
        <p:spPr>
          <a:xfrm>
            <a:off x="4572000" y="1815750"/>
            <a:ext cx="0" cy="2577000"/>
          </a:xfrm>
          <a:prstGeom prst="straightConnector1">
            <a:avLst/>
          </a:prstGeom>
          <a:noFill/>
          <a:ln cap="flat" cmpd="sng" w="9525">
            <a:solidFill>
              <a:srgbClr val="B7B7B7"/>
            </a:solidFill>
            <a:prstDash val="dot"/>
            <a:round/>
            <a:headEnd len="med" w="med" type="none"/>
            <a:tailEnd len="med" w="med" type="none"/>
          </a:ln>
        </p:spPr>
      </p:cxnSp>
      <p:sp>
        <p:nvSpPr>
          <p:cNvPr id="2261" name="Google Shape;2261;p177"/>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alter the icons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ist 2" showMasterSp="0">
  <p:cSld name="Blank_1_1_1_1_1_1_1_1">
    <p:spTree>
      <p:nvGrpSpPr>
        <p:cNvPr id="2262" name="Shape 2262"/>
        <p:cNvGrpSpPr/>
        <p:nvPr/>
      </p:nvGrpSpPr>
      <p:grpSpPr>
        <a:xfrm>
          <a:off x="0" y="0"/>
          <a:ext cx="0" cy="0"/>
          <a:chOff x="0" y="0"/>
          <a:chExt cx="0" cy="0"/>
        </a:xfrm>
      </p:grpSpPr>
      <p:sp>
        <p:nvSpPr>
          <p:cNvPr id="2263" name="Google Shape;2263;p178"/>
          <p:cNvSpPr txBox="1"/>
          <p:nvPr>
            <p:ph idx="1" type="subTitle"/>
          </p:nvPr>
        </p:nvSpPr>
        <p:spPr>
          <a:xfrm>
            <a:off x="3912575" y="3826075"/>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64" name="Google Shape;2264;p178"/>
          <p:cNvSpPr txBox="1"/>
          <p:nvPr>
            <p:ph idx="2" type="subTitle"/>
          </p:nvPr>
        </p:nvSpPr>
        <p:spPr>
          <a:xfrm>
            <a:off x="6963550" y="1702600"/>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65" name="Google Shape;2265;p178"/>
          <p:cNvSpPr txBox="1"/>
          <p:nvPr>
            <p:ph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6" name="Google Shape;2266;p178"/>
          <p:cNvGrpSpPr/>
          <p:nvPr/>
        </p:nvGrpSpPr>
        <p:grpSpPr>
          <a:xfrm>
            <a:off x="386625" y="4747950"/>
            <a:ext cx="8452575" cy="400082"/>
            <a:chOff x="386625" y="4747950"/>
            <a:chExt cx="8452575" cy="400082"/>
          </a:xfrm>
        </p:grpSpPr>
        <p:sp>
          <p:nvSpPr>
            <p:cNvPr id="2267" name="Google Shape;2267;p17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268" name="Google Shape;2268;p178"/>
            <p:cNvGrpSpPr/>
            <p:nvPr/>
          </p:nvGrpSpPr>
          <p:grpSpPr>
            <a:xfrm>
              <a:off x="386711" y="5114356"/>
              <a:ext cx="1796788" cy="33676"/>
              <a:chOff x="2031822" y="2229250"/>
              <a:chExt cx="2193613" cy="39900"/>
            </a:xfrm>
          </p:grpSpPr>
          <p:sp>
            <p:nvSpPr>
              <p:cNvPr id="2269" name="Google Shape;2269;p17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7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7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7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73" name="Google Shape;2273;p178"/>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descr="Google_Gmail.png" id="2274" name="Google Shape;2274;p178"/>
          <p:cNvPicPr preferRelativeResize="0"/>
          <p:nvPr/>
        </p:nvPicPr>
        <p:blipFill rotWithShape="1">
          <a:blip r:embed="rId3">
            <a:alphaModFix/>
          </a:blip>
          <a:srcRect b="11506" l="0" r="0" t="14588"/>
          <a:stretch/>
        </p:blipFill>
        <p:spPr>
          <a:xfrm>
            <a:off x="387390" y="1841800"/>
            <a:ext cx="368700" cy="272480"/>
          </a:xfrm>
          <a:prstGeom prst="rect">
            <a:avLst/>
          </a:prstGeom>
          <a:noFill/>
          <a:ln>
            <a:noFill/>
          </a:ln>
        </p:spPr>
      </p:pic>
      <p:pic>
        <p:nvPicPr>
          <p:cNvPr descr="google_drive_icon.png" id="2275" name="Google Shape;2275;p178"/>
          <p:cNvPicPr preferRelativeResize="0"/>
          <p:nvPr/>
        </p:nvPicPr>
        <p:blipFill rotWithShape="1">
          <a:blip r:embed="rId4">
            <a:alphaModFix/>
          </a:blip>
          <a:srcRect b="9558" l="0" r="0" t="6892"/>
          <a:stretch/>
        </p:blipFill>
        <p:spPr>
          <a:xfrm>
            <a:off x="3319249" y="1815754"/>
            <a:ext cx="388451" cy="324572"/>
          </a:xfrm>
          <a:prstGeom prst="rect">
            <a:avLst/>
          </a:prstGeom>
          <a:noFill/>
          <a:ln>
            <a:noFill/>
          </a:ln>
        </p:spPr>
      </p:pic>
      <p:pic>
        <p:nvPicPr>
          <p:cNvPr descr="Google_Photos.png" id="2276" name="Google Shape;2276;p178"/>
          <p:cNvPicPr preferRelativeResize="0"/>
          <p:nvPr/>
        </p:nvPicPr>
        <p:blipFill>
          <a:blip r:embed="rId5">
            <a:alphaModFix/>
          </a:blip>
          <a:stretch>
            <a:fillRect/>
          </a:stretch>
        </p:blipFill>
        <p:spPr>
          <a:xfrm>
            <a:off x="397415" y="2500582"/>
            <a:ext cx="388450" cy="388450"/>
          </a:xfrm>
          <a:prstGeom prst="rect">
            <a:avLst/>
          </a:prstGeom>
          <a:noFill/>
          <a:ln>
            <a:noFill/>
          </a:ln>
        </p:spPr>
      </p:pic>
      <p:pic>
        <p:nvPicPr>
          <p:cNvPr descr="Youtube_Icon.png" id="2277" name="Google Shape;2277;p178"/>
          <p:cNvPicPr preferRelativeResize="0"/>
          <p:nvPr/>
        </p:nvPicPr>
        <p:blipFill rotWithShape="1">
          <a:blip r:embed="rId6">
            <a:alphaModFix/>
          </a:blip>
          <a:srcRect b="22328" l="11629" r="10838" t="21724"/>
          <a:stretch/>
        </p:blipFill>
        <p:spPr>
          <a:xfrm>
            <a:off x="3319249" y="2565017"/>
            <a:ext cx="359725" cy="259581"/>
          </a:xfrm>
          <a:prstGeom prst="rect">
            <a:avLst/>
          </a:prstGeom>
          <a:noFill/>
          <a:ln>
            <a:noFill/>
          </a:ln>
        </p:spPr>
      </p:pic>
      <p:pic>
        <p:nvPicPr>
          <p:cNvPr descr="google-maps-logo.png" id="2278" name="Google Shape;2278;p178"/>
          <p:cNvPicPr preferRelativeResize="0"/>
          <p:nvPr/>
        </p:nvPicPr>
        <p:blipFill rotWithShape="1">
          <a:blip r:embed="rId7">
            <a:alphaModFix/>
          </a:blip>
          <a:srcRect b="0" l="0" r="0" t="0"/>
          <a:stretch/>
        </p:blipFill>
        <p:spPr>
          <a:xfrm>
            <a:off x="6356444" y="2529624"/>
            <a:ext cx="324601" cy="330367"/>
          </a:xfrm>
          <a:prstGeom prst="rect">
            <a:avLst/>
          </a:prstGeom>
          <a:noFill/>
          <a:ln>
            <a:noFill/>
          </a:ln>
        </p:spPr>
      </p:pic>
      <p:pic>
        <p:nvPicPr>
          <p:cNvPr descr="logo_translate_color_2x_web_512dp.png" id="2279" name="Google Shape;2279;p178"/>
          <p:cNvPicPr preferRelativeResize="0"/>
          <p:nvPr/>
        </p:nvPicPr>
        <p:blipFill>
          <a:blip r:embed="rId8">
            <a:alphaModFix/>
          </a:blip>
          <a:stretch>
            <a:fillRect/>
          </a:stretch>
        </p:blipFill>
        <p:spPr>
          <a:xfrm>
            <a:off x="397415" y="3217349"/>
            <a:ext cx="388449" cy="388449"/>
          </a:xfrm>
          <a:prstGeom prst="rect">
            <a:avLst/>
          </a:prstGeom>
          <a:noFill/>
          <a:ln>
            <a:noFill/>
          </a:ln>
        </p:spPr>
      </p:pic>
      <p:pic>
        <p:nvPicPr>
          <p:cNvPr descr="Google_Cardboard.png" id="2280" name="Google Shape;2280;p178"/>
          <p:cNvPicPr preferRelativeResize="0"/>
          <p:nvPr/>
        </p:nvPicPr>
        <p:blipFill rotWithShape="1">
          <a:blip r:embed="rId9">
            <a:alphaModFix/>
          </a:blip>
          <a:srcRect b="14427" l="0" r="0" t="14498"/>
          <a:stretch/>
        </p:blipFill>
        <p:spPr>
          <a:xfrm>
            <a:off x="3319249" y="3273540"/>
            <a:ext cx="388450" cy="276067"/>
          </a:xfrm>
          <a:prstGeom prst="rect">
            <a:avLst/>
          </a:prstGeom>
          <a:noFill/>
          <a:ln>
            <a:noFill/>
          </a:ln>
        </p:spPr>
      </p:pic>
      <p:pic>
        <p:nvPicPr>
          <p:cNvPr descr="Google_Adwords.png" id="2281" name="Google Shape;2281;p178"/>
          <p:cNvPicPr preferRelativeResize="0"/>
          <p:nvPr/>
        </p:nvPicPr>
        <p:blipFill>
          <a:blip r:embed="rId10">
            <a:alphaModFix/>
          </a:blip>
          <a:stretch>
            <a:fillRect/>
          </a:stretch>
        </p:blipFill>
        <p:spPr>
          <a:xfrm>
            <a:off x="6356444" y="3249286"/>
            <a:ext cx="324596" cy="324576"/>
          </a:xfrm>
          <a:prstGeom prst="rect">
            <a:avLst/>
          </a:prstGeom>
          <a:noFill/>
          <a:ln>
            <a:noFill/>
          </a:ln>
        </p:spPr>
      </p:pic>
      <p:pic>
        <p:nvPicPr>
          <p:cNvPr id="2282" name="Google Shape;2282;p178"/>
          <p:cNvPicPr preferRelativeResize="0"/>
          <p:nvPr/>
        </p:nvPicPr>
        <p:blipFill>
          <a:blip r:embed="rId11">
            <a:alphaModFix/>
          </a:blip>
          <a:stretch>
            <a:fillRect/>
          </a:stretch>
        </p:blipFill>
        <p:spPr>
          <a:xfrm>
            <a:off x="348340" y="3954026"/>
            <a:ext cx="562326" cy="348629"/>
          </a:xfrm>
          <a:prstGeom prst="rect">
            <a:avLst/>
          </a:prstGeom>
          <a:noFill/>
          <a:ln>
            <a:noFill/>
          </a:ln>
        </p:spPr>
      </p:pic>
      <p:pic>
        <p:nvPicPr>
          <p:cNvPr id="2283" name="Google Shape;2283;p178"/>
          <p:cNvPicPr preferRelativeResize="0"/>
          <p:nvPr/>
        </p:nvPicPr>
        <p:blipFill>
          <a:blip r:embed="rId12">
            <a:alphaModFix/>
          </a:blip>
          <a:stretch>
            <a:fillRect/>
          </a:stretch>
        </p:blipFill>
        <p:spPr>
          <a:xfrm>
            <a:off x="6237594" y="3970092"/>
            <a:ext cx="562324" cy="316496"/>
          </a:xfrm>
          <a:prstGeom prst="rect">
            <a:avLst/>
          </a:prstGeom>
          <a:noFill/>
          <a:ln>
            <a:noFill/>
          </a:ln>
        </p:spPr>
      </p:pic>
      <p:pic>
        <p:nvPicPr>
          <p:cNvPr descr="IDI_017.jpg" id="2284" name="Google Shape;2284;p178"/>
          <p:cNvPicPr preferRelativeResize="0"/>
          <p:nvPr/>
        </p:nvPicPr>
        <p:blipFill>
          <a:blip r:embed="rId13">
            <a:alphaModFix/>
          </a:blip>
          <a:stretch>
            <a:fillRect/>
          </a:stretch>
        </p:blipFill>
        <p:spPr>
          <a:xfrm>
            <a:off x="3241624" y="3923689"/>
            <a:ext cx="562325" cy="374806"/>
          </a:xfrm>
          <a:prstGeom prst="rect">
            <a:avLst/>
          </a:prstGeom>
          <a:noFill/>
          <a:ln>
            <a:noFill/>
          </a:ln>
        </p:spPr>
      </p:pic>
      <p:cxnSp>
        <p:nvCxnSpPr>
          <p:cNvPr id="2285" name="Google Shape;2285;p178"/>
          <p:cNvCxnSpPr/>
          <p:nvPr/>
        </p:nvCxnSpPr>
        <p:spPr>
          <a:xfrm>
            <a:off x="2821175" y="1790100"/>
            <a:ext cx="0" cy="2640600"/>
          </a:xfrm>
          <a:prstGeom prst="straightConnector1">
            <a:avLst/>
          </a:prstGeom>
          <a:noFill/>
          <a:ln cap="flat" cmpd="sng" w="9525">
            <a:solidFill>
              <a:srgbClr val="B7B7B7"/>
            </a:solidFill>
            <a:prstDash val="dot"/>
            <a:round/>
            <a:headEnd len="med" w="med" type="none"/>
            <a:tailEnd len="med" w="med" type="none"/>
          </a:ln>
        </p:spPr>
      </p:cxnSp>
      <p:cxnSp>
        <p:nvCxnSpPr>
          <p:cNvPr id="2286" name="Google Shape;2286;p178"/>
          <p:cNvCxnSpPr/>
          <p:nvPr/>
        </p:nvCxnSpPr>
        <p:spPr>
          <a:xfrm>
            <a:off x="5868300" y="1790100"/>
            <a:ext cx="0" cy="2640600"/>
          </a:xfrm>
          <a:prstGeom prst="straightConnector1">
            <a:avLst/>
          </a:prstGeom>
          <a:noFill/>
          <a:ln cap="flat" cmpd="sng" w="9525">
            <a:solidFill>
              <a:srgbClr val="B7B7B7"/>
            </a:solidFill>
            <a:prstDash val="dot"/>
            <a:round/>
            <a:headEnd len="med" w="med" type="none"/>
            <a:tailEnd len="med" w="med" type="none"/>
          </a:ln>
        </p:spPr>
      </p:cxnSp>
      <p:pic>
        <p:nvPicPr>
          <p:cNvPr descr="logo_lockup_chrome_icon_vertical.png" id="2287" name="Google Shape;2287;p178"/>
          <p:cNvPicPr preferRelativeResize="0"/>
          <p:nvPr/>
        </p:nvPicPr>
        <p:blipFill rotWithShape="1">
          <a:blip r:embed="rId14">
            <a:alphaModFix/>
          </a:blip>
          <a:srcRect b="27454" l="0" r="0" t="9126"/>
          <a:stretch/>
        </p:blipFill>
        <p:spPr>
          <a:xfrm>
            <a:off x="6261032" y="1790107"/>
            <a:ext cx="515426" cy="409302"/>
          </a:xfrm>
          <a:prstGeom prst="rect">
            <a:avLst/>
          </a:prstGeom>
          <a:noFill/>
          <a:ln>
            <a:noFill/>
          </a:ln>
        </p:spPr>
      </p:pic>
      <p:sp>
        <p:nvSpPr>
          <p:cNvPr id="2288" name="Google Shape;2288;p178"/>
          <p:cNvSpPr txBox="1"/>
          <p:nvPr>
            <p:ph idx="3" type="subTitle"/>
          </p:nvPr>
        </p:nvSpPr>
        <p:spPr>
          <a:xfrm>
            <a:off x="3912575" y="2405963"/>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89" name="Google Shape;2289;p178"/>
          <p:cNvSpPr txBox="1"/>
          <p:nvPr>
            <p:ph idx="4" type="subTitle"/>
          </p:nvPr>
        </p:nvSpPr>
        <p:spPr>
          <a:xfrm>
            <a:off x="3912575" y="3116025"/>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90" name="Google Shape;2290;p178"/>
          <p:cNvSpPr txBox="1"/>
          <p:nvPr>
            <p:ph idx="5" type="subTitle"/>
          </p:nvPr>
        </p:nvSpPr>
        <p:spPr>
          <a:xfrm>
            <a:off x="3913050" y="1702600"/>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91" name="Google Shape;2291;p178"/>
          <p:cNvSpPr txBox="1"/>
          <p:nvPr>
            <p:ph idx="6" type="subTitle"/>
          </p:nvPr>
        </p:nvSpPr>
        <p:spPr>
          <a:xfrm>
            <a:off x="6963550" y="2405975"/>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92" name="Google Shape;2292;p178"/>
          <p:cNvSpPr txBox="1"/>
          <p:nvPr>
            <p:ph idx="7" type="subTitle"/>
          </p:nvPr>
        </p:nvSpPr>
        <p:spPr>
          <a:xfrm>
            <a:off x="6963550" y="3109350"/>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93" name="Google Shape;2293;p178"/>
          <p:cNvSpPr txBox="1"/>
          <p:nvPr>
            <p:ph idx="8" type="subTitle"/>
          </p:nvPr>
        </p:nvSpPr>
        <p:spPr>
          <a:xfrm>
            <a:off x="6963550" y="3812725"/>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94" name="Google Shape;2294;p178"/>
          <p:cNvSpPr txBox="1"/>
          <p:nvPr>
            <p:ph idx="9" type="subTitle"/>
          </p:nvPr>
        </p:nvSpPr>
        <p:spPr>
          <a:xfrm>
            <a:off x="990738" y="3826075"/>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95" name="Google Shape;2295;p178"/>
          <p:cNvSpPr txBox="1"/>
          <p:nvPr>
            <p:ph idx="13" type="subTitle"/>
          </p:nvPr>
        </p:nvSpPr>
        <p:spPr>
          <a:xfrm>
            <a:off x="990738" y="2405963"/>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96" name="Google Shape;2296;p178"/>
          <p:cNvSpPr txBox="1"/>
          <p:nvPr>
            <p:ph idx="14" type="subTitle"/>
          </p:nvPr>
        </p:nvSpPr>
        <p:spPr>
          <a:xfrm>
            <a:off x="990738" y="3116025"/>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97" name="Google Shape;2297;p178"/>
          <p:cNvSpPr txBox="1"/>
          <p:nvPr>
            <p:ph idx="15" type="subTitle"/>
          </p:nvPr>
        </p:nvSpPr>
        <p:spPr>
          <a:xfrm>
            <a:off x="991213" y="1702600"/>
            <a:ext cx="1749900" cy="6045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p:txBody>
      </p:sp>
      <p:sp>
        <p:nvSpPr>
          <p:cNvPr id="2298" name="Google Shape;2298;p178"/>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alter the icons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endParaRPr>
          </a:p>
          <a:p>
            <a:pPr indent="0" lvl="0" marL="0" rtl="0" algn="l">
              <a:spcBef>
                <a:spcPts val="0"/>
              </a:spcBef>
              <a:spcAft>
                <a:spcPts val="0"/>
              </a:spcAft>
              <a:buNone/>
            </a:pPr>
            <a:r>
              <a:t/>
            </a:r>
            <a:endParaRPr sz="1000">
              <a:solidFill>
                <a:srgbClr val="434343"/>
              </a:solidFil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showMasterSp="0">
  <p:cSld name="Blank_1_1_2">
    <p:spTree>
      <p:nvGrpSpPr>
        <p:cNvPr id="2299" name="Shape 2299"/>
        <p:cNvGrpSpPr/>
        <p:nvPr/>
      </p:nvGrpSpPr>
      <p:grpSpPr>
        <a:xfrm>
          <a:off x="0" y="0"/>
          <a:ext cx="0" cy="0"/>
          <a:chOff x="0" y="0"/>
          <a:chExt cx="0" cy="0"/>
        </a:xfrm>
      </p:grpSpPr>
      <p:sp>
        <p:nvSpPr>
          <p:cNvPr id="2300" name="Google Shape;2300;p179"/>
          <p:cNvSpPr txBox="1"/>
          <p:nvPr>
            <p:ph type="title"/>
          </p:nvPr>
        </p:nvSpPr>
        <p:spPr>
          <a:xfrm>
            <a:off x="1330200" y="1695125"/>
            <a:ext cx="6507900" cy="2056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solidFill>
                  <a:srgbClr val="434343"/>
                </a:solidFill>
                <a:latin typeface="Roboto"/>
                <a:ea typeface="Roboto"/>
                <a:cs typeface="Roboto"/>
                <a:sym typeface="Roboto"/>
              </a:defRPr>
            </a:lvl1pPr>
            <a:lvl2pPr lvl="1" rtl="0" algn="ctr">
              <a:spcBef>
                <a:spcPts val="0"/>
              </a:spcBef>
              <a:spcAft>
                <a:spcPts val="0"/>
              </a:spcAft>
              <a:buNone/>
              <a:defRPr sz="2400">
                <a:solidFill>
                  <a:srgbClr val="434343"/>
                </a:solidFill>
                <a:latin typeface="Roboto"/>
                <a:ea typeface="Roboto"/>
                <a:cs typeface="Roboto"/>
                <a:sym typeface="Roboto"/>
              </a:defRPr>
            </a:lvl2pPr>
            <a:lvl3pPr lvl="2" rtl="0" algn="ctr">
              <a:spcBef>
                <a:spcPts val="0"/>
              </a:spcBef>
              <a:spcAft>
                <a:spcPts val="0"/>
              </a:spcAft>
              <a:buNone/>
              <a:defRPr sz="2400">
                <a:solidFill>
                  <a:srgbClr val="434343"/>
                </a:solidFill>
                <a:latin typeface="Roboto"/>
                <a:ea typeface="Roboto"/>
                <a:cs typeface="Roboto"/>
                <a:sym typeface="Roboto"/>
              </a:defRPr>
            </a:lvl3pPr>
            <a:lvl4pPr lvl="3" rtl="0" algn="ctr">
              <a:spcBef>
                <a:spcPts val="0"/>
              </a:spcBef>
              <a:spcAft>
                <a:spcPts val="0"/>
              </a:spcAft>
              <a:buNone/>
              <a:defRPr sz="2400">
                <a:solidFill>
                  <a:srgbClr val="434343"/>
                </a:solidFill>
                <a:latin typeface="Roboto"/>
                <a:ea typeface="Roboto"/>
                <a:cs typeface="Roboto"/>
                <a:sym typeface="Roboto"/>
              </a:defRPr>
            </a:lvl4pPr>
            <a:lvl5pPr lvl="4" rtl="0" algn="ctr">
              <a:spcBef>
                <a:spcPts val="0"/>
              </a:spcBef>
              <a:spcAft>
                <a:spcPts val="0"/>
              </a:spcAft>
              <a:buNone/>
              <a:defRPr sz="2400">
                <a:solidFill>
                  <a:srgbClr val="434343"/>
                </a:solidFill>
                <a:latin typeface="Roboto"/>
                <a:ea typeface="Roboto"/>
                <a:cs typeface="Roboto"/>
                <a:sym typeface="Roboto"/>
              </a:defRPr>
            </a:lvl5pPr>
            <a:lvl6pPr lvl="5" rtl="0" algn="ctr">
              <a:spcBef>
                <a:spcPts val="0"/>
              </a:spcBef>
              <a:spcAft>
                <a:spcPts val="0"/>
              </a:spcAft>
              <a:buNone/>
              <a:defRPr sz="2400">
                <a:solidFill>
                  <a:srgbClr val="434343"/>
                </a:solidFill>
                <a:latin typeface="Roboto"/>
                <a:ea typeface="Roboto"/>
                <a:cs typeface="Roboto"/>
                <a:sym typeface="Roboto"/>
              </a:defRPr>
            </a:lvl6pPr>
            <a:lvl7pPr lvl="6" rtl="0" algn="ctr">
              <a:spcBef>
                <a:spcPts val="0"/>
              </a:spcBef>
              <a:spcAft>
                <a:spcPts val="0"/>
              </a:spcAft>
              <a:buNone/>
              <a:defRPr sz="2400">
                <a:solidFill>
                  <a:srgbClr val="434343"/>
                </a:solidFill>
                <a:latin typeface="Roboto"/>
                <a:ea typeface="Roboto"/>
                <a:cs typeface="Roboto"/>
                <a:sym typeface="Roboto"/>
              </a:defRPr>
            </a:lvl7pPr>
            <a:lvl8pPr lvl="7" rtl="0" algn="ctr">
              <a:spcBef>
                <a:spcPts val="0"/>
              </a:spcBef>
              <a:spcAft>
                <a:spcPts val="0"/>
              </a:spcAft>
              <a:buNone/>
              <a:defRPr sz="2400">
                <a:solidFill>
                  <a:srgbClr val="434343"/>
                </a:solidFill>
                <a:latin typeface="Roboto"/>
                <a:ea typeface="Roboto"/>
                <a:cs typeface="Roboto"/>
                <a:sym typeface="Roboto"/>
              </a:defRPr>
            </a:lvl8pPr>
            <a:lvl9pPr lvl="8" rtl="0" algn="ctr">
              <a:spcBef>
                <a:spcPts val="0"/>
              </a:spcBef>
              <a:spcAft>
                <a:spcPts val="0"/>
              </a:spcAft>
              <a:buNone/>
              <a:defRPr sz="2400">
                <a:solidFill>
                  <a:srgbClr val="434343"/>
                </a:solidFill>
                <a:latin typeface="Roboto"/>
                <a:ea typeface="Roboto"/>
                <a:cs typeface="Roboto"/>
                <a:sym typeface="Roboto"/>
              </a:defRPr>
            </a:lvl9pPr>
          </a:lstStyle>
          <a:p/>
        </p:txBody>
      </p:sp>
      <p:sp>
        <p:nvSpPr>
          <p:cNvPr id="2301" name="Google Shape;2301;p179"/>
          <p:cNvSpPr txBox="1"/>
          <p:nvPr/>
        </p:nvSpPr>
        <p:spPr>
          <a:xfrm>
            <a:off x="4193400" y="798550"/>
            <a:ext cx="757200" cy="88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dk1"/>
                </a:solidFill>
                <a:latin typeface="Georgia"/>
                <a:ea typeface="Georgia"/>
                <a:cs typeface="Georgia"/>
                <a:sym typeface="Georgia"/>
              </a:rPr>
              <a:t>“</a:t>
            </a:r>
            <a:endParaRPr>
              <a:solidFill>
                <a:schemeClr val="dk1"/>
              </a:solidFill>
            </a:endParaRPr>
          </a:p>
        </p:txBody>
      </p:sp>
      <p:sp>
        <p:nvSpPr>
          <p:cNvPr id="2302" name="Google Shape;2302;p179"/>
          <p:cNvSpPr txBox="1"/>
          <p:nvPr>
            <p:ph idx="2" type="title"/>
          </p:nvPr>
        </p:nvSpPr>
        <p:spPr>
          <a:xfrm>
            <a:off x="1330200" y="3751925"/>
            <a:ext cx="6507900" cy="556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i="1">
                <a:solidFill>
                  <a:srgbClr val="434343"/>
                </a:solidFill>
                <a:latin typeface="Roboto"/>
                <a:ea typeface="Roboto"/>
                <a:cs typeface="Roboto"/>
                <a:sym typeface="Roboto"/>
              </a:defRPr>
            </a:lvl1pPr>
            <a:lvl2pPr lvl="1" rtl="0" algn="ctr">
              <a:spcBef>
                <a:spcPts val="100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2303" name="Google Shape;2303;p179"/>
          <p:cNvGrpSpPr/>
          <p:nvPr/>
        </p:nvGrpSpPr>
        <p:grpSpPr>
          <a:xfrm>
            <a:off x="386625" y="4747950"/>
            <a:ext cx="8452575" cy="400082"/>
            <a:chOff x="386625" y="4747950"/>
            <a:chExt cx="8452575" cy="400082"/>
          </a:xfrm>
        </p:grpSpPr>
        <p:sp>
          <p:nvSpPr>
            <p:cNvPr id="2304" name="Google Shape;2304;p17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305" name="Google Shape;2305;p179"/>
            <p:cNvGrpSpPr/>
            <p:nvPr/>
          </p:nvGrpSpPr>
          <p:grpSpPr>
            <a:xfrm>
              <a:off x="386711" y="5114356"/>
              <a:ext cx="1796788" cy="33676"/>
              <a:chOff x="2031822" y="2229250"/>
              <a:chExt cx="2193613" cy="39900"/>
            </a:xfrm>
          </p:grpSpPr>
          <p:sp>
            <p:nvSpPr>
              <p:cNvPr id="2306" name="Google Shape;2306;p17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7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7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7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10" name="Google Shape;2310;p179"/>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showMasterSp="0">
  <p:cSld name="Blank_1_2">
    <p:spTree>
      <p:nvGrpSpPr>
        <p:cNvPr id="2311" name="Shape 2311"/>
        <p:cNvGrpSpPr/>
        <p:nvPr/>
      </p:nvGrpSpPr>
      <p:grpSpPr>
        <a:xfrm>
          <a:off x="0" y="0"/>
          <a:ext cx="0" cy="0"/>
          <a:chOff x="0" y="0"/>
          <a:chExt cx="0" cy="0"/>
        </a:xfrm>
      </p:grpSpPr>
      <p:sp>
        <p:nvSpPr>
          <p:cNvPr id="2312" name="Google Shape;2312;p180"/>
          <p:cNvSpPr txBox="1"/>
          <p:nvPr>
            <p:ph type="title"/>
          </p:nvPr>
        </p:nvSpPr>
        <p:spPr>
          <a:xfrm>
            <a:off x="4844375" y="3751925"/>
            <a:ext cx="3566700" cy="546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i="1">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13" name="Google Shape;2313;p180"/>
          <p:cNvGrpSpPr/>
          <p:nvPr/>
        </p:nvGrpSpPr>
        <p:grpSpPr>
          <a:xfrm>
            <a:off x="0" y="-12200"/>
            <a:ext cx="5141522" cy="4560023"/>
            <a:chOff x="0" y="0"/>
            <a:chExt cx="5141522" cy="4560023"/>
          </a:xfrm>
        </p:grpSpPr>
        <p:pic>
          <p:nvPicPr>
            <p:cNvPr descr="Asset 17@2x.png" id="2314" name="Google Shape;2314;p180"/>
            <p:cNvPicPr preferRelativeResize="0"/>
            <p:nvPr/>
          </p:nvPicPr>
          <p:blipFill rotWithShape="1">
            <a:blip r:embed="rId2">
              <a:alphaModFix amt="6000"/>
            </a:blip>
            <a:srcRect b="0" l="1757" r="78534" t="0"/>
            <a:stretch/>
          </p:blipFill>
          <p:spPr>
            <a:xfrm>
              <a:off x="0" y="0"/>
              <a:ext cx="2564196" cy="4560023"/>
            </a:xfrm>
            <a:prstGeom prst="rect">
              <a:avLst/>
            </a:prstGeom>
            <a:noFill/>
            <a:ln>
              <a:noFill/>
            </a:ln>
          </p:spPr>
        </p:pic>
        <p:pic>
          <p:nvPicPr>
            <p:cNvPr descr="Asset 17@2x.png" id="2315" name="Google Shape;2315;p180"/>
            <p:cNvPicPr preferRelativeResize="0"/>
            <p:nvPr/>
          </p:nvPicPr>
          <p:blipFill rotWithShape="1">
            <a:blip r:embed="rId2">
              <a:alphaModFix amt="6000"/>
            </a:blip>
            <a:srcRect b="0" l="0" r="78535" t="0"/>
            <a:stretch/>
          </p:blipFill>
          <p:spPr>
            <a:xfrm>
              <a:off x="2348725" y="0"/>
              <a:ext cx="2792797" cy="4560023"/>
            </a:xfrm>
            <a:prstGeom prst="rect">
              <a:avLst/>
            </a:prstGeom>
            <a:noFill/>
            <a:ln>
              <a:noFill/>
            </a:ln>
          </p:spPr>
        </p:pic>
      </p:grpSp>
      <p:sp>
        <p:nvSpPr>
          <p:cNvPr id="2316" name="Google Shape;2316;p180"/>
          <p:cNvSpPr txBox="1"/>
          <p:nvPr>
            <p:ph idx="2" type="title"/>
          </p:nvPr>
        </p:nvSpPr>
        <p:spPr>
          <a:xfrm>
            <a:off x="4844375" y="1203425"/>
            <a:ext cx="3958200" cy="2548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Roboto"/>
                <a:ea typeface="Roboto"/>
                <a:cs typeface="Roboto"/>
                <a:sym typeface="Roboto"/>
              </a:defRPr>
            </a:lvl1pPr>
            <a:lvl2pPr lvl="1" rtl="0">
              <a:spcBef>
                <a:spcPts val="0"/>
              </a:spcBef>
              <a:spcAft>
                <a:spcPts val="0"/>
              </a:spcAft>
              <a:buNone/>
              <a:defRPr sz="2400">
                <a:solidFill>
                  <a:srgbClr val="434343"/>
                </a:solidFill>
                <a:latin typeface="Roboto"/>
                <a:ea typeface="Roboto"/>
                <a:cs typeface="Roboto"/>
                <a:sym typeface="Roboto"/>
              </a:defRPr>
            </a:lvl2pPr>
            <a:lvl3pPr lvl="2" rtl="0">
              <a:spcBef>
                <a:spcPts val="0"/>
              </a:spcBef>
              <a:spcAft>
                <a:spcPts val="0"/>
              </a:spcAft>
              <a:buNone/>
              <a:defRPr sz="2400">
                <a:solidFill>
                  <a:srgbClr val="434343"/>
                </a:solidFill>
                <a:latin typeface="Roboto"/>
                <a:ea typeface="Roboto"/>
                <a:cs typeface="Roboto"/>
                <a:sym typeface="Roboto"/>
              </a:defRPr>
            </a:lvl3pPr>
            <a:lvl4pPr lvl="3" rtl="0">
              <a:spcBef>
                <a:spcPts val="0"/>
              </a:spcBef>
              <a:spcAft>
                <a:spcPts val="0"/>
              </a:spcAft>
              <a:buNone/>
              <a:defRPr sz="2400">
                <a:solidFill>
                  <a:srgbClr val="434343"/>
                </a:solidFill>
                <a:latin typeface="Roboto"/>
                <a:ea typeface="Roboto"/>
                <a:cs typeface="Roboto"/>
                <a:sym typeface="Roboto"/>
              </a:defRPr>
            </a:lvl4pPr>
            <a:lvl5pPr lvl="4" rtl="0">
              <a:spcBef>
                <a:spcPts val="0"/>
              </a:spcBef>
              <a:spcAft>
                <a:spcPts val="0"/>
              </a:spcAft>
              <a:buNone/>
              <a:defRPr sz="2400">
                <a:solidFill>
                  <a:srgbClr val="434343"/>
                </a:solidFill>
                <a:latin typeface="Roboto"/>
                <a:ea typeface="Roboto"/>
                <a:cs typeface="Roboto"/>
                <a:sym typeface="Roboto"/>
              </a:defRPr>
            </a:lvl5pPr>
            <a:lvl6pPr lvl="5" rtl="0">
              <a:spcBef>
                <a:spcPts val="0"/>
              </a:spcBef>
              <a:spcAft>
                <a:spcPts val="0"/>
              </a:spcAft>
              <a:buNone/>
              <a:defRPr sz="2400">
                <a:solidFill>
                  <a:srgbClr val="434343"/>
                </a:solidFill>
                <a:latin typeface="Roboto"/>
                <a:ea typeface="Roboto"/>
                <a:cs typeface="Roboto"/>
                <a:sym typeface="Roboto"/>
              </a:defRPr>
            </a:lvl6pPr>
            <a:lvl7pPr lvl="6" rtl="0">
              <a:spcBef>
                <a:spcPts val="0"/>
              </a:spcBef>
              <a:spcAft>
                <a:spcPts val="0"/>
              </a:spcAft>
              <a:buNone/>
              <a:defRPr sz="2400">
                <a:solidFill>
                  <a:srgbClr val="434343"/>
                </a:solidFill>
                <a:latin typeface="Roboto"/>
                <a:ea typeface="Roboto"/>
                <a:cs typeface="Roboto"/>
                <a:sym typeface="Roboto"/>
              </a:defRPr>
            </a:lvl7pPr>
            <a:lvl8pPr lvl="7" rtl="0">
              <a:spcBef>
                <a:spcPts val="0"/>
              </a:spcBef>
              <a:spcAft>
                <a:spcPts val="0"/>
              </a:spcAft>
              <a:buNone/>
              <a:defRPr sz="2400">
                <a:solidFill>
                  <a:srgbClr val="434343"/>
                </a:solidFill>
                <a:latin typeface="Roboto"/>
                <a:ea typeface="Roboto"/>
                <a:cs typeface="Roboto"/>
                <a:sym typeface="Roboto"/>
              </a:defRPr>
            </a:lvl8pPr>
            <a:lvl9pPr lvl="8" rtl="0">
              <a:spcBef>
                <a:spcPts val="0"/>
              </a:spcBef>
              <a:spcAft>
                <a:spcPts val="0"/>
              </a:spcAft>
              <a:buNone/>
              <a:defRPr sz="2400">
                <a:solidFill>
                  <a:srgbClr val="434343"/>
                </a:solidFill>
                <a:latin typeface="Roboto"/>
                <a:ea typeface="Roboto"/>
                <a:cs typeface="Roboto"/>
                <a:sym typeface="Roboto"/>
              </a:defRPr>
            </a:lvl9pPr>
          </a:lstStyle>
          <a:p/>
        </p:txBody>
      </p:sp>
      <p:grpSp>
        <p:nvGrpSpPr>
          <p:cNvPr id="2317" name="Google Shape;2317;p180"/>
          <p:cNvGrpSpPr/>
          <p:nvPr/>
        </p:nvGrpSpPr>
        <p:grpSpPr>
          <a:xfrm>
            <a:off x="386625" y="4747950"/>
            <a:ext cx="8452575" cy="400082"/>
            <a:chOff x="386625" y="4747950"/>
            <a:chExt cx="8452575" cy="400082"/>
          </a:xfrm>
        </p:grpSpPr>
        <p:sp>
          <p:nvSpPr>
            <p:cNvPr id="2318" name="Google Shape;2318;p18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319" name="Google Shape;2319;p180"/>
            <p:cNvGrpSpPr/>
            <p:nvPr/>
          </p:nvGrpSpPr>
          <p:grpSpPr>
            <a:xfrm>
              <a:off x="386711" y="5114356"/>
              <a:ext cx="1796788" cy="33676"/>
              <a:chOff x="2031822" y="2229250"/>
              <a:chExt cx="2193613" cy="39900"/>
            </a:xfrm>
          </p:grpSpPr>
          <p:sp>
            <p:nvSpPr>
              <p:cNvPr id="2320" name="Google Shape;2320;p18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8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8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8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24" name="Google Shape;2324;p180"/>
            <p:cNvPicPr preferRelativeResize="0"/>
            <p:nvPr/>
          </p:nvPicPr>
          <p:blipFill>
            <a:blip r:embed="rId3">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plain">
  <p:cSld name="CUSTOM_4_1_1">
    <p:spTree>
      <p:nvGrpSpPr>
        <p:cNvPr id="2325" name="Shape 2325"/>
        <p:cNvGrpSpPr/>
        <p:nvPr/>
      </p:nvGrpSpPr>
      <p:grpSpPr>
        <a:xfrm>
          <a:off x="0" y="0"/>
          <a:ext cx="0" cy="0"/>
          <a:chOff x="0" y="0"/>
          <a:chExt cx="0" cy="0"/>
        </a:xfrm>
      </p:grpSpPr>
      <p:sp>
        <p:nvSpPr>
          <p:cNvPr id="2326" name="Google Shape;2326;p181"/>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27" name="Google Shape;2327;p181"/>
          <p:cNvGrpSpPr/>
          <p:nvPr/>
        </p:nvGrpSpPr>
        <p:grpSpPr>
          <a:xfrm>
            <a:off x="386625" y="4747950"/>
            <a:ext cx="8452575" cy="400082"/>
            <a:chOff x="386625" y="4747950"/>
            <a:chExt cx="8452575" cy="400082"/>
          </a:xfrm>
        </p:grpSpPr>
        <p:sp>
          <p:nvSpPr>
            <p:cNvPr id="2328" name="Google Shape;2328;p181"/>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329" name="Google Shape;2329;p181"/>
            <p:cNvGrpSpPr/>
            <p:nvPr/>
          </p:nvGrpSpPr>
          <p:grpSpPr>
            <a:xfrm>
              <a:off x="386711" y="5114356"/>
              <a:ext cx="1796788" cy="33676"/>
              <a:chOff x="2031822" y="2229250"/>
              <a:chExt cx="2193613" cy="39900"/>
            </a:xfrm>
          </p:grpSpPr>
          <p:sp>
            <p:nvSpPr>
              <p:cNvPr id="2330" name="Google Shape;2330;p181"/>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81"/>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81"/>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81"/>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34" name="Google Shape;2334;p181"/>
            <p:cNvPicPr preferRelativeResize="0"/>
            <p:nvPr/>
          </p:nvPicPr>
          <p:blipFill>
            <a:blip r:embed="rId2">
              <a:alphaModFix/>
            </a:blip>
            <a:stretch>
              <a:fillRect/>
            </a:stretch>
          </p:blipFill>
          <p:spPr>
            <a:xfrm>
              <a:off x="386625" y="4747950"/>
              <a:ext cx="868051" cy="155525"/>
            </a:xfrm>
            <a:prstGeom prst="rect">
              <a:avLst/>
            </a:prstGeom>
            <a:noFill/>
            <a:ln>
              <a:noFill/>
            </a:ln>
          </p:spPr>
        </p:pic>
      </p:grpSp>
      <p:grpSp>
        <p:nvGrpSpPr>
          <p:cNvPr id="2335" name="Google Shape;2335;p181"/>
          <p:cNvGrpSpPr/>
          <p:nvPr/>
        </p:nvGrpSpPr>
        <p:grpSpPr>
          <a:xfrm>
            <a:off x="1655000" y="1191402"/>
            <a:ext cx="5593862" cy="3514127"/>
            <a:chOff x="1655000" y="1191402"/>
            <a:chExt cx="5593862" cy="3514127"/>
          </a:xfrm>
        </p:grpSpPr>
        <p:sp>
          <p:nvSpPr>
            <p:cNvPr id="2336" name="Google Shape;2336;p181"/>
            <p:cNvSpPr/>
            <p:nvPr/>
          </p:nvSpPr>
          <p:spPr>
            <a:xfrm>
              <a:off x="6056579" y="1955398"/>
              <a:ext cx="25200" cy="25200"/>
            </a:xfrm>
            <a:custGeom>
              <a:rect b="b" l="l" r="r" t="t"/>
              <a:pathLst>
                <a:path extrusionOk="0" h="120000" w="12000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37" name="Google Shape;2337;p181"/>
            <p:cNvSpPr/>
            <p:nvPr/>
          </p:nvSpPr>
          <p:spPr>
            <a:xfrm>
              <a:off x="6089314" y="3624355"/>
              <a:ext cx="17700" cy="8700"/>
            </a:xfrm>
            <a:custGeom>
              <a:rect b="b" l="l" r="r" t="t"/>
              <a:pathLst>
                <a:path extrusionOk="0" h="120000" w="12000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38" name="Google Shape;2338;p181"/>
            <p:cNvSpPr/>
            <p:nvPr/>
          </p:nvSpPr>
          <p:spPr>
            <a:xfrm>
              <a:off x="6837180" y="2572131"/>
              <a:ext cx="21300" cy="21300"/>
            </a:xfrm>
            <a:custGeom>
              <a:rect b="b" l="l" r="r" t="t"/>
              <a:pathLst>
                <a:path extrusionOk="0" h="120000" w="120000">
                  <a:moveTo>
                    <a:pt x="0" y="118400"/>
                  </a:moveTo>
                  <a:lnTo>
                    <a:pt x="48000" y="32000"/>
                  </a:lnTo>
                  <a:lnTo>
                    <a:pt x="118400" y="0"/>
                  </a:lnTo>
                  <a:lnTo>
                    <a:pt x="118400" y="48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39" name="Google Shape;2339;p181"/>
            <p:cNvSpPr/>
            <p:nvPr/>
          </p:nvSpPr>
          <p:spPr>
            <a:xfrm>
              <a:off x="5155112" y="2117762"/>
              <a:ext cx="16500" cy="22500"/>
            </a:xfrm>
            <a:custGeom>
              <a:rect b="b" l="l" r="r" t="t"/>
              <a:pathLst>
                <a:path extrusionOk="0" h="120000" w="12000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0" name="Google Shape;2340;p181"/>
            <p:cNvSpPr/>
            <p:nvPr/>
          </p:nvSpPr>
          <p:spPr>
            <a:xfrm>
              <a:off x="5807291" y="1845895"/>
              <a:ext cx="17700" cy="12600"/>
            </a:xfrm>
            <a:custGeom>
              <a:rect b="b" l="l" r="r" t="t"/>
              <a:pathLst>
                <a:path extrusionOk="0" h="120000" w="120000">
                  <a:moveTo>
                    <a:pt x="0" y="39130"/>
                  </a:moveTo>
                  <a:lnTo>
                    <a:pt x="38000" y="0"/>
                  </a:lnTo>
                  <a:lnTo>
                    <a:pt x="98000" y="13043"/>
                  </a:lnTo>
                  <a:lnTo>
                    <a:pt x="118000" y="117391"/>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1" name="Google Shape;2341;p181"/>
            <p:cNvSpPr/>
            <p:nvPr/>
          </p:nvSpPr>
          <p:spPr>
            <a:xfrm>
              <a:off x="5599551" y="1897500"/>
              <a:ext cx="11400" cy="17700"/>
            </a:xfrm>
            <a:custGeom>
              <a:rect b="b" l="l" r="r" t="t"/>
              <a:pathLst>
                <a:path extrusionOk="0" h="120000" w="12000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2" name="Google Shape;2342;p181"/>
            <p:cNvSpPr/>
            <p:nvPr/>
          </p:nvSpPr>
          <p:spPr>
            <a:xfrm>
              <a:off x="5554226" y="2034692"/>
              <a:ext cx="15000" cy="20100"/>
            </a:xfrm>
            <a:custGeom>
              <a:rect b="b" l="l" r="r" t="t"/>
              <a:pathLst>
                <a:path extrusionOk="0" h="120000" w="12000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3" name="Google Shape;2343;p181"/>
            <p:cNvSpPr/>
            <p:nvPr/>
          </p:nvSpPr>
          <p:spPr>
            <a:xfrm>
              <a:off x="5527786" y="2058606"/>
              <a:ext cx="22500" cy="17700"/>
            </a:xfrm>
            <a:custGeom>
              <a:rect b="b" l="l" r="r" t="t"/>
              <a:pathLst>
                <a:path extrusionOk="0" h="120000" w="120000">
                  <a:moveTo>
                    <a:pt x="0" y="118000"/>
                  </a:moveTo>
                  <a:lnTo>
                    <a:pt x="67500" y="0"/>
                  </a:lnTo>
                  <a:lnTo>
                    <a:pt x="118500" y="48000"/>
                  </a:lnTo>
                  <a:lnTo>
                    <a:pt x="82500" y="98000"/>
                  </a:lnTo>
                  <a:lnTo>
                    <a:pt x="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4" name="Google Shape;2344;p181"/>
            <p:cNvSpPr/>
            <p:nvPr/>
          </p:nvSpPr>
          <p:spPr>
            <a:xfrm>
              <a:off x="5486238" y="2029657"/>
              <a:ext cx="9900" cy="15000"/>
            </a:xfrm>
            <a:custGeom>
              <a:rect b="b" l="l" r="r" t="t"/>
              <a:pathLst>
                <a:path extrusionOk="0" h="120000" w="120000">
                  <a:moveTo>
                    <a:pt x="83333" y="117647"/>
                  </a:moveTo>
                  <a:lnTo>
                    <a:pt x="0" y="47058"/>
                  </a:lnTo>
                  <a:lnTo>
                    <a:pt x="33333" y="0"/>
                  </a:lnTo>
                  <a:lnTo>
                    <a:pt x="116666" y="35294"/>
                  </a:lnTo>
                  <a:lnTo>
                    <a:pt x="83333" y="11764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5" name="Google Shape;2345;p181"/>
            <p:cNvSpPr/>
            <p:nvPr/>
          </p:nvSpPr>
          <p:spPr>
            <a:xfrm>
              <a:off x="5425804" y="2012036"/>
              <a:ext cx="22500" cy="24000"/>
            </a:xfrm>
            <a:custGeom>
              <a:rect b="b" l="l" r="r" t="t"/>
              <a:pathLst>
                <a:path extrusionOk="0" h="120000" w="12000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6" name="Google Shape;2346;p181"/>
            <p:cNvSpPr/>
            <p:nvPr/>
          </p:nvSpPr>
          <p:spPr>
            <a:xfrm>
              <a:off x="5176516" y="1801843"/>
              <a:ext cx="229200" cy="221400"/>
            </a:xfrm>
            <a:custGeom>
              <a:rect b="b" l="l" r="r" t="t"/>
              <a:pathLst>
                <a:path extrusionOk="0" h="120000" w="12000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7" name="Google Shape;2347;p181"/>
            <p:cNvSpPr/>
            <p:nvPr/>
          </p:nvSpPr>
          <p:spPr>
            <a:xfrm>
              <a:off x="5143781" y="2017071"/>
              <a:ext cx="90600" cy="132000"/>
            </a:xfrm>
            <a:custGeom>
              <a:rect b="b" l="l" r="r" t="t"/>
              <a:pathLst>
                <a:path extrusionOk="0" h="120000" w="12000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8" name="Google Shape;2348;p181"/>
            <p:cNvSpPr/>
            <p:nvPr/>
          </p:nvSpPr>
          <p:spPr>
            <a:xfrm>
              <a:off x="5090902" y="2203349"/>
              <a:ext cx="33900" cy="39000"/>
            </a:xfrm>
            <a:custGeom>
              <a:rect b="b" l="l" r="r" t="t"/>
              <a:pathLst>
                <a:path extrusionOk="0" h="120000" w="12000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49" name="Google Shape;2349;p181"/>
            <p:cNvSpPr/>
            <p:nvPr/>
          </p:nvSpPr>
          <p:spPr>
            <a:xfrm>
              <a:off x="5245762" y="2160556"/>
              <a:ext cx="33900" cy="35100"/>
            </a:xfrm>
            <a:custGeom>
              <a:rect b="b" l="l" r="r" t="t"/>
              <a:pathLst>
                <a:path extrusionOk="0" h="120000" w="12000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0" name="Google Shape;2350;p181"/>
            <p:cNvSpPr/>
            <p:nvPr/>
          </p:nvSpPr>
          <p:spPr>
            <a:xfrm>
              <a:off x="6473320" y="2061123"/>
              <a:ext cx="20100" cy="18900"/>
            </a:xfrm>
            <a:custGeom>
              <a:rect b="b" l="l" r="r" t="t"/>
              <a:pathLst>
                <a:path extrusionOk="0" h="120000" w="120000">
                  <a:moveTo>
                    <a:pt x="25714" y="0"/>
                  </a:moveTo>
                  <a:lnTo>
                    <a:pt x="118285" y="18181"/>
                  </a:lnTo>
                  <a:lnTo>
                    <a:pt x="101142" y="72727"/>
                  </a:lnTo>
                  <a:lnTo>
                    <a:pt x="0" y="118181"/>
                  </a:lnTo>
                  <a:lnTo>
                    <a:pt x="2571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1" name="Google Shape;2351;p181"/>
            <p:cNvSpPr/>
            <p:nvPr/>
          </p:nvSpPr>
          <p:spPr>
            <a:xfrm>
              <a:off x="6973156" y="2740789"/>
              <a:ext cx="15000" cy="7500"/>
            </a:xfrm>
            <a:custGeom>
              <a:rect b="b" l="l" r="r" t="t"/>
              <a:pathLst>
                <a:path extrusionOk="0" h="120000" w="120000">
                  <a:moveTo>
                    <a:pt x="0" y="69230"/>
                  </a:moveTo>
                  <a:lnTo>
                    <a:pt x="35294" y="0"/>
                  </a:lnTo>
                  <a:lnTo>
                    <a:pt x="117647" y="23076"/>
                  </a:lnTo>
                  <a:lnTo>
                    <a:pt x="82352" y="115384"/>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2" name="Google Shape;2352;p181"/>
            <p:cNvSpPr/>
            <p:nvPr/>
          </p:nvSpPr>
          <p:spPr>
            <a:xfrm>
              <a:off x="6874951" y="2682892"/>
              <a:ext cx="12600" cy="18900"/>
            </a:xfrm>
            <a:custGeom>
              <a:rect b="b" l="l" r="r" t="t"/>
              <a:pathLst>
                <a:path extrusionOk="0" h="120000" w="120000">
                  <a:moveTo>
                    <a:pt x="0" y="0"/>
                  </a:moveTo>
                  <a:lnTo>
                    <a:pt x="65217" y="0"/>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3" name="Google Shape;2353;p181"/>
            <p:cNvSpPr/>
            <p:nvPr/>
          </p:nvSpPr>
          <p:spPr>
            <a:xfrm>
              <a:off x="6715054" y="2798687"/>
              <a:ext cx="12600" cy="17700"/>
            </a:xfrm>
            <a:custGeom>
              <a:rect b="b" l="l" r="r" t="t"/>
              <a:pathLst>
                <a:path extrusionOk="0" h="120000" w="12000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4" name="Google Shape;2354;p181"/>
            <p:cNvSpPr/>
            <p:nvPr/>
          </p:nvSpPr>
          <p:spPr>
            <a:xfrm>
              <a:off x="6704982" y="2825118"/>
              <a:ext cx="3900" cy="7500"/>
            </a:xfrm>
            <a:custGeom>
              <a:rect b="b" l="l" r="r" t="t"/>
              <a:pathLst>
                <a:path extrusionOk="0" h="120000" w="120000">
                  <a:moveTo>
                    <a:pt x="0" y="115384"/>
                  </a:moveTo>
                  <a:lnTo>
                    <a:pt x="112000" y="0"/>
                  </a:lnTo>
                  <a:lnTo>
                    <a:pt x="112000" y="115384"/>
                  </a:lnTo>
                  <a:lnTo>
                    <a:pt x="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5" name="Google Shape;2355;p181"/>
            <p:cNvSpPr/>
            <p:nvPr/>
          </p:nvSpPr>
          <p:spPr>
            <a:xfrm>
              <a:off x="6508573" y="2708065"/>
              <a:ext cx="45300" cy="200100"/>
            </a:xfrm>
            <a:custGeom>
              <a:rect b="b" l="l" r="r" t="t"/>
              <a:pathLst>
                <a:path extrusionOk="0" h="120000" w="12000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6" name="Google Shape;2356;p181"/>
            <p:cNvSpPr/>
            <p:nvPr/>
          </p:nvSpPr>
          <p:spPr>
            <a:xfrm>
              <a:off x="5191624" y="4005723"/>
              <a:ext cx="42900" cy="27600"/>
            </a:xfrm>
            <a:custGeom>
              <a:rect b="b" l="l" r="r" t="t"/>
              <a:pathLst>
                <a:path extrusionOk="0" h="120000" w="12000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7" name="Google Shape;2357;p181"/>
            <p:cNvSpPr/>
            <p:nvPr/>
          </p:nvSpPr>
          <p:spPr>
            <a:xfrm>
              <a:off x="7041143" y="3947825"/>
              <a:ext cx="42900" cy="33900"/>
            </a:xfrm>
            <a:custGeom>
              <a:rect b="b" l="l" r="r" t="t"/>
              <a:pathLst>
                <a:path extrusionOk="0" h="120000" w="12000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8" name="Google Shape;2358;p181"/>
            <p:cNvSpPr/>
            <p:nvPr/>
          </p:nvSpPr>
          <p:spPr>
            <a:xfrm>
              <a:off x="6842216" y="4014533"/>
              <a:ext cx="50400" cy="32700"/>
            </a:xfrm>
            <a:custGeom>
              <a:rect b="b" l="l" r="r" t="t"/>
              <a:pathLst>
                <a:path extrusionOk="0" h="120000" w="120000">
                  <a:moveTo>
                    <a:pt x="0" y="0"/>
                  </a:moveTo>
                  <a:lnTo>
                    <a:pt x="47314" y="87652"/>
                  </a:lnTo>
                  <a:lnTo>
                    <a:pt x="119314" y="118956"/>
                  </a:lnTo>
                  <a:lnTo>
                    <a:pt x="54171" y="52173"/>
                  </a:lnTo>
                  <a:lnTo>
                    <a:pt x="24000"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59" name="Google Shape;2359;p181"/>
            <p:cNvSpPr/>
            <p:nvPr/>
          </p:nvSpPr>
          <p:spPr>
            <a:xfrm>
              <a:off x="6707500" y="3780426"/>
              <a:ext cx="192600" cy="172500"/>
            </a:xfrm>
            <a:custGeom>
              <a:rect b="b" l="l" r="r" t="t"/>
              <a:pathLst>
                <a:path extrusionOk="0" h="120000" w="12000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0" name="Google Shape;2360;p181"/>
            <p:cNvSpPr/>
            <p:nvPr/>
          </p:nvSpPr>
          <p:spPr>
            <a:xfrm>
              <a:off x="6251730" y="3825737"/>
              <a:ext cx="33900" cy="17700"/>
            </a:xfrm>
            <a:custGeom>
              <a:rect b="b" l="l" r="r" t="t"/>
              <a:pathLst>
                <a:path extrusionOk="0" h="120000" w="12000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1" name="Google Shape;2361;p181"/>
            <p:cNvSpPr/>
            <p:nvPr/>
          </p:nvSpPr>
          <p:spPr>
            <a:xfrm>
              <a:off x="6274393" y="2904412"/>
              <a:ext cx="368700" cy="377700"/>
            </a:xfrm>
            <a:custGeom>
              <a:rect b="b" l="l" r="r" t="t"/>
              <a:pathLst>
                <a:path extrusionOk="0" h="120000" w="12000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2" name="Google Shape;2362;p181"/>
            <p:cNvSpPr/>
            <p:nvPr/>
          </p:nvSpPr>
          <p:spPr>
            <a:xfrm>
              <a:off x="6132121" y="3409127"/>
              <a:ext cx="146100" cy="202800"/>
            </a:xfrm>
            <a:custGeom>
              <a:rect b="b" l="l" r="r" t="t"/>
              <a:pathLst>
                <a:path extrusionOk="0" h="120000" w="12000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3" name="Google Shape;2363;p181"/>
            <p:cNvSpPr/>
            <p:nvPr/>
          </p:nvSpPr>
          <p:spPr>
            <a:xfrm>
              <a:off x="5908014" y="3333608"/>
              <a:ext cx="107100" cy="232800"/>
            </a:xfrm>
            <a:custGeom>
              <a:rect b="b" l="l" r="r" t="t"/>
              <a:pathLst>
                <a:path extrusionOk="0" h="120000" w="12000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4" name="Google Shape;2364;p181"/>
            <p:cNvSpPr/>
            <p:nvPr/>
          </p:nvSpPr>
          <p:spPr>
            <a:xfrm>
              <a:off x="5910532" y="3473318"/>
              <a:ext cx="80700" cy="65400"/>
            </a:xfrm>
            <a:custGeom>
              <a:rect b="b" l="l" r="r" t="t"/>
              <a:pathLst>
                <a:path extrusionOk="0" h="120000" w="12000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5" name="Google Shape;2365;p181"/>
            <p:cNvSpPr/>
            <p:nvPr/>
          </p:nvSpPr>
          <p:spPr>
            <a:xfrm>
              <a:off x="5876538" y="3344937"/>
              <a:ext cx="112200" cy="135900"/>
            </a:xfrm>
            <a:custGeom>
              <a:rect b="b" l="l" r="r" t="t"/>
              <a:pathLst>
                <a:path extrusionOk="0" h="120000" w="12000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6" name="Google Shape;2366;p181"/>
            <p:cNvSpPr/>
            <p:nvPr/>
          </p:nvSpPr>
          <p:spPr>
            <a:xfrm>
              <a:off x="6273133" y="3066777"/>
              <a:ext cx="51600" cy="72900"/>
            </a:xfrm>
            <a:custGeom>
              <a:rect b="b" l="l" r="r" t="t"/>
              <a:pathLst>
                <a:path extrusionOk="0" h="120000" w="12000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7" name="Google Shape;2367;p181"/>
            <p:cNvSpPr/>
            <p:nvPr/>
          </p:nvSpPr>
          <p:spPr>
            <a:xfrm>
              <a:off x="6247952" y="2972379"/>
              <a:ext cx="91800" cy="107100"/>
            </a:xfrm>
            <a:custGeom>
              <a:rect b="b" l="l" r="r" t="t"/>
              <a:pathLst>
                <a:path extrusionOk="0" h="120000" w="12000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8" name="Google Shape;2368;p181"/>
            <p:cNvSpPr/>
            <p:nvPr/>
          </p:nvSpPr>
          <p:spPr>
            <a:xfrm>
              <a:off x="5850098" y="3521146"/>
              <a:ext cx="57900" cy="85800"/>
            </a:xfrm>
            <a:custGeom>
              <a:rect b="b" l="l" r="r" t="t"/>
              <a:pathLst>
                <a:path extrusionOk="0" h="120000" w="12000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69" name="Google Shape;2369;p181"/>
            <p:cNvSpPr/>
            <p:nvPr/>
          </p:nvSpPr>
          <p:spPr>
            <a:xfrm>
              <a:off x="5692719" y="2762186"/>
              <a:ext cx="479700" cy="239100"/>
            </a:xfrm>
            <a:custGeom>
              <a:rect b="b" l="l" r="r" t="t"/>
              <a:pathLst>
                <a:path extrusionOk="0" h="120000" w="12000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0" name="Google Shape;2370;p181"/>
            <p:cNvSpPr/>
            <p:nvPr/>
          </p:nvSpPr>
          <p:spPr>
            <a:xfrm>
              <a:off x="5478684" y="2728203"/>
              <a:ext cx="926700" cy="688500"/>
            </a:xfrm>
            <a:custGeom>
              <a:rect b="b" l="l" r="r" t="t"/>
              <a:pathLst>
                <a:path extrusionOk="0" h="120000" w="12000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1" name="Google Shape;2371;p181"/>
            <p:cNvSpPr/>
            <p:nvPr/>
          </p:nvSpPr>
          <p:spPr>
            <a:xfrm>
              <a:off x="5760707" y="3248021"/>
              <a:ext cx="130800" cy="291900"/>
            </a:xfrm>
            <a:custGeom>
              <a:rect b="b" l="l" r="r" t="t"/>
              <a:pathLst>
                <a:path extrusionOk="0" h="120000" w="12000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2" name="Google Shape;2372;p181"/>
            <p:cNvSpPr/>
            <p:nvPr/>
          </p:nvSpPr>
          <p:spPr>
            <a:xfrm>
              <a:off x="5709087" y="3248021"/>
              <a:ext cx="50400" cy="27600"/>
            </a:xfrm>
            <a:custGeom>
              <a:rect b="b" l="l" r="r" t="t"/>
              <a:pathLst>
                <a:path extrusionOk="0" h="120000" w="12000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3" name="Google Shape;2373;p181"/>
            <p:cNvSpPr/>
            <p:nvPr/>
          </p:nvSpPr>
          <p:spPr>
            <a:xfrm>
              <a:off x="5576888" y="3214038"/>
              <a:ext cx="119700" cy="65400"/>
            </a:xfrm>
            <a:custGeom>
              <a:rect b="b" l="l" r="r" t="t"/>
              <a:pathLst>
                <a:path extrusionOk="0" h="120000" w="12000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4" name="Google Shape;2374;p181"/>
            <p:cNvSpPr/>
            <p:nvPr/>
          </p:nvSpPr>
          <p:spPr>
            <a:xfrm>
              <a:off x="5697756" y="3279487"/>
              <a:ext cx="70500" cy="90600"/>
            </a:xfrm>
            <a:custGeom>
              <a:rect b="b" l="l" r="r" t="t"/>
              <a:pathLst>
                <a:path extrusionOk="0" h="120000" w="12000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5" name="Google Shape;2375;p181"/>
            <p:cNvSpPr/>
            <p:nvPr/>
          </p:nvSpPr>
          <p:spPr>
            <a:xfrm>
              <a:off x="5569334" y="3546319"/>
              <a:ext cx="30300" cy="59100"/>
            </a:xfrm>
            <a:custGeom>
              <a:rect b="b" l="l" r="r" t="t"/>
              <a:pathLst>
                <a:path extrusionOk="0" h="120000" w="12000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6" name="Google Shape;2376;p181"/>
            <p:cNvSpPr/>
            <p:nvPr/>
          </p:nvSpPr>
          <p:spPr>
            <a:xfrm>
              <a:off x="5393070" y="3108312"/>
              <a:ext cx="445500" cy="463200"/>
            </a:xfrm>
            <a:custGeom>
              <a:rect b="b" l="l" r="r" t="t"/>
              <a:pathLst>
                <a:path extrusionOk="0" h="120000" w="12000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7" name="Google Shape;2377;p181"/>
            <p:cNvSpPr/>
            <p:nvPr/>
          </p:nvSpPr>
          <p:spPr>
            <a:xfrm>
              <a:off x="5389292" y="3010138"/>
              <a:ext cx="109500" cy="85800"/>
            </a:xfrm>
            <a:custGeom>
              <a:rect b="b" l="l" r="r" t="t"/>
              <a:pathLst>
                <a:path extrusionOk="0" h="120000" w="12000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8" name="Google Shape;2378;p181"/>
            <p:cNvSpPr/>
            <p:nvPr/>
          </p:nvSpPr>
          <p:spPr>
            <a:xfrm>
              <a:off x="5066980" y="2679115"/>
              <a:ext cx="616800" cy="329700"/>
            </a:xfrm>
            <a:custGeom>
              <a:rect b="b" l="l" r="r" t="t"/>
              <a:pathLst>
                <a:path extrusionOk="0" h="120000" w="12000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79" name="Google Shape;2379;p181"/>
            <p:cNvSpPr/>
            <p:nvPr/>
          </p:nvSpPr>
          <p:spPr>
            <a:xfrm>
              <a:off x="5414473" y="2966085"/>
              <a:ext cx="165000" cy="78000"/>
            </a:xfrm>
            <a:custGeom>
              <a:rect b="b" l="l" r="r" t="t"/>
              <a:pathLst>
                <a:path extrusionOk="0" h="120000" w="12000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0" name="Google Shape;2380;p181"/>
            <p:cNvSpPr/>
            <p:nvPr/>
          </p:nvSpPr>
          <p:spPr>
            <a:xfrm>
              <a:off x="5211769" y="2916999"/>
              <a:ext cx="257100" cy="169800"/>
            </a:xfrm>
            <a:custGeom>
              <a:rect b="b" l="l" r="r" t="t"/>
              <a:pathLst>
                <a:path extrusionOk="0" h="120000" w="12000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1" name="Google Shape;2381;p181"/>
            <p:cNvSpPr/>
            <p:nvPr/>
          </p:nvSpPr>
          <p:spPr>
            <a:xfrm>
              <a:off x="5158889" y="2974896"/>
              <a:ext cx="212700" cy="148500"/>
            </a:xfrm>
            <a:custGeom>
              <a:rect b="b" l="l" r="r" t="t"/>
              <a:pathLst>
                <a:path extrusionOk="0" h="120000" w="12000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2" name="Google Shape;2382;p181"/>
            <p:cNvSpPr/>
            <p:nvPr/>
          </p:nvSpPr>
          <p:spPr>
            <a:xfrm>
              <a:off x="5040540" y="2995035"/>
              <a:ext cx="83100" cy="64200"/>
            </a:xfrm>
            <a:custGeom>
              <a:rect b="b" l="l" r="r" t="t"/>
              <a:pathLst>
                <a:path extrusionOk="0" h="120000" w="12000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3" name="Google Shape;2383;p181"/>
            <p:cNvSpPr/>
            <p:nvPr/>
          </p:nvSpPr>
          <p:spPr>
            <a:xfrm>
              <a:off x="5020396" y="3002586"/>
              <a:ext cx="45300" cy="50400"/>
            </a:xfrm>
            <a:custGeom>
              <a:rect b="b" l="l" r="r" t="t"/>
              <a:pathLst>
                <a:path extrusionOk="0" h="120000" w="12000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4" name="Google Shape;2384;p181"/>
            <p:cNvSpPr/>
            <p:nvPr/>
          </p:nvSpPr>
          <p:spPr>
            <a:xfrm>
              <a:off x="4964998" y="2957275"/>
              <a:ext cx="102000" cy="50400"/>
            </a:xfrm>
            <a:custGeom>
              <a:rect b="b" l="l" r="r" t="t"/>
              <a:pathLst>
                <a:path extrusionOk="0" h="120000" w="12000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5" name="Google Shape;2385;p181"/>
            <p:cNvSpPr/>
            <p:nvPr/>
          </p:nvSpPr>
          <p:spPr>
            <a:xfrm>
              <a:off x="4757258" y="2990000"/>
              <a:ext cx="280800" cy="139800"/>
            </a:xfrm>
            <a:custGeom>
              <a:rect b="b" l="l" r="r" t="t"/>
              <a:pathLst>
                <a:path extrusionOk="0" h="120000" w="12000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6" name="Google Shape;2386;p181"/>
            <p:cNvSpPr/>
            <p:nvPr/>
          </p:nvSpPr>
          <p:spPr>
            <a:xfrm>
              <a:off x="4851685" y="3123416"/>
              <a:ext cx="21300" cy="12600"/>
            </a:xfrm>
            <a:custGeom>
              <a:rect b="b" l="l" r="r" t="t"/>
              <a:pathLst>
                <a:path extrusionOk="0" h="120000" w="12000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7" name="Google Shape;2387;p181"/>
            <p:cNvSpPr/>
            <p:nvPr/>
          </p:nvSpPr>
          <p:spPr>
            <a:xfrm>
              <a:off x="4699342" y="2539407"/>
              <a:ext cx="7500" cy="5100"/>
            </a:xfrm>
            <a:custGeom>
              <a:rect b="b" l="l" r="r" t="t"/>
              <a:pathLst>
                <a:path extrusionOk="0" h="120000" w="120000">
                  <a:moveTo>
                    <a:pt x="0" y="112500"/>
                  </a:moveTo>
                  <a:lnTo>
                    <a:pt x="46153" y="0"/>
                  </a:lnTo>
                  <a:lnTo>
                    <a:pt x="115384" y="11250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8" name="Google Shape;2388;p181"/>
            <p:cNvSpPr/>
            <p:nvPr/>
          </p:nvSpPr>
          <p:spPr>
            <a:xfrm>
              <a:off x="4657794" y="2533113"/>
              <a:ext cx="7500" cy="11400"/>
            </a:xfrm>
            <a:custGeom>
              <a:rect b="b" l="l" r="r" t="t"/>
              <a:pathLst>
                <a:path extrusionOk="0" h="120000" w="12000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89" name="Google Shape;2389;p181"/>
            <p:cNvSpPr/>
            <p:nvPr/>
          </p:nvSpPr>
          <p:spPr>
            <a:xfrm>
              <a:off x="4632614" y="2607373"/>
              <a:ext cx="16500" cy="25200"/>
            </a:xfrm>
            <a:custGeom>
              <a:rect b="b" l="l" r="r" t="t"/>
              <a:pathLst>
                <a:path extrusionOk="0" h="120000" w="12000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0" name="Google Shape;2390;p181"/>
            <p:cNvSpPr/>
            <p:nvPr/>
          </p:nvSpPr>
          <p:spPr>
            <a:xfrm>
              <a:off x="4608692" y="2622477"/>
              <a:ext cx="9900" cy="32700"/>
            </a:xfrm>
            <a:custGeom>
              <a:rect b="b" l="l" r="r" t="t"/>
              <a:pathLst>
                <a:path extrusionOk="0" h="120000" w="12000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1" name="Google Shape;2391;p181"/>
            <p:cNvSpPr/>
            <p:nvPr/>
          </p:nvSpPr>
          <p:spPr>
            <a:xfrm>
              <a:off x="4582252" y="2681633"/>
              <a:ext cx="5100" cy="7500"/>
            </a:xfrm>
            <a:custGeom>
              <a:rect b="b" l="l" r="r" t="t"/>
              <a:pathLst>
                <a:path extrusionOk="0" h="120000" w="120000">
                  <a:moveTo>
                    <a:pt x="0" y="69230"/>
                  </a:moveTo>
                  <a:lnTo>
                    <a:pt x="112500" y="115384"/>
                  </a:lnTo>
                  <a:lnTo>
                    <a:pt x="112500" y="46153"/>
                  </a:lnTo>
                  <a:lnTo>
                    <a:pt x="37500"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2" name="Google Shape;2392;p181"/>
            <p:cNvSpPr/>
            <p:nvPr/>
          </p:nvSpPr>
          <p:spPr>
            <a:xfrm>
              <a:off x="4439981" y="2137900"/>
              <a:ext cx="391500" cy="468300"/>
            </a:xfrm>
            <a:custGeom>
              <a:rect b="b" l="l" r="r" t="t"/>
              <a:pathLst>
                <a:path extrusionOk="0" h="120000" w="12000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3" name="Google Shape;2393;p181"/>
            <p:cNvSpPr/>
            <p:nvPr/>
          </p:nvSpPr>
          <p:spPr>
            <a:xfrm>
              <a:off x="4748445" y="2129090"/>
              <a:ext cx="8700" cy="8700"/>
            </a:xfrm>
            <a:custGeom>
              <a:rect b="b" l="l" r="r" t="t"/>
              <a:pathLst>
                <a:path extrusionOk="0" h="120000" w="12000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4" name="Google Shape;2394;p181"/>
            <p:cNvSpPr/>
            <p:nvPr/>
          </p:nvSpPr>
          <p:spPr>
            <a:xfrm>
              <a:off x="4720746" y="2147969"/>
              <a:ext cx="6300" cy="9900"/>
            </a:xfrm>
            <a:custGeom>
              <a:rect b="b" l="l" r="r" t="t"/>
              <a:pathLst>
                <a:path extrusionOk="0" h="120000" w="120000">
                  <a:moveTo>
                    <a:pt x="57142" y="116666"/>
                  </a:moveTo>
                  <a:lnTo>
                    <a:pt x="0" y="0"/>
                  </a:lnTo>
                  <a:lnTo>
                    <a:pt x="114285" y="50000"/>
                  </a:lnTo>
                  <a:lnTo>
                    <a:pt x="114285" y="116666"/>
                  </a:lnTo>
                  <a:lnTo>
                    <a:pt x="57142"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5" name="Google Shape;2395;p181"/>
            <p:cNvSpPr/>
            <p:nvPr/>
          </p:nvSpPr>
          <p:spPr>
            <a:xfrm>
              <a:off x="4694306" y="2147969"/>
              <a:ext cx="17700" cy="9900"/>
            </a:xfrm>
            <a:custGeom>
              <a:rect b="b" l="l" r="r" t="t"/>
              <a:pathLst>
                <a:path extrusionOk="0" h="120000" w="12000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6" name="Google Shape;2396;p181"/>
            <p:cNvSpPr/>
            <p:nvPr/>
          </p:nvSpPr>
          <p:spPr>
            <a:xfrm>
              <a:off x="4709414" y="2154263"/>
              <a:ext cx="9900" cy="12600"/>
            </a:xfrm>
            <a:custGeom>
              <a:rect b="b" l="l" r="r" t="t"/>
              <a:pathLst>
                <a:path extrusionOk="0" h="120000" w="120000">
                  <a:moveTo>
                    <a:pt x="50000" y="117391"/>
                  </a:moveTo>
                  <a:lnTo>
                    <a:pt x="0" y="39130"/>
                  </a:lnTo>
                  <a:lnTo>
                    <a:pt x="100000" y="0"/>
                  </a:lnTo>
                  <a:lnTo>
                    <a:pt x="116666" y="65217"/>
                  </a:lnTo>
                  <a:lnTo>
                    <a:pt x="5000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7" name="Google Shape;2397;p181"/>
            <p:cNvSpPr/>
            <p:nvPr/>
          </p:nvSpPr>
          <p:spPr>
            <a:xfrm>
              <a:off x="4701860" y="2164332"/>
              <a:ext cx="8700" cy="6300"/>
            </a:xfrm>
            <a:custGeom>
              <a:rect b="b" l="l" r="r" t="t"/>
              <a:pathLst>
                <a:path extrusionOk="0" h="120000" w="120000">
                  <a:moveTo>
                    <a:pt x="77419" y="114285"/>
                  </a:moveTo>
                  <a:lnTo>
                    <a:pt x="0" y="28571"/>
                  </a:lnTo>
                  <a:lnTo>
                    <a:pt x="19354" y="0"/>
                  </a:lnTo>
                  <a:lnTo>
                    <a:pt x="116129" y="57142"/>
                  </a:lnTo>
                  <a:lnTo>
                    <a:pt x="77419"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8" name="Google Shape;2398;p181"/>
            <p:cNvSpPr/>
            <p:nvPr/>
          </p:nvSpPr>
          <p:spPr>
            <a:xfrm>
              <a:off x="4671643" y="2170625"/>
              <a:ext cx="5100" cy="8700"/>
            </a:xfrm>
            <a:custGeom>
              <a:rect b="b" l="l" r="r" t="t"/>
              <a:pathLst>
                <a:path extrusionOk="0" h="120000" w="120000">
                  <a:moveTo>
                    <a:pt x="112500" y="0"/>
                  </a:moveTo>
                  <a:lnTo>
                    <a:pt x="112500" y="116000"/>
                  </a:lnTo>
                  <a:lnTo>
                    <a:pt x="0" y="56000"/>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399" name="Google Shape;2399;p181"/>
            <p:cNvSpPr/>
            <p:nvPr/>
          </p:nvSpPr>
          <p:spPr>
            <a:xfrm>
              <a:off x="4660312" y="2173142"/>
              <a:ext cx="5100" cy="6300"/>
            </a:xfrm>
            <a:custGeom>
              <a:rect b="b" l="l" r="r" t="t"/>
              <a:pathLst>
                <a:path extrusionOk="0" h="120000" w="12000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0" name="Google Shape;2400;p181"/>
            <p:cNvSpPr/>
            <p:nvPr/>
          </p:nvSpPr>
          <p:spPr>
            <a:xfrm>
              <a:off x="4647722" y="2176918"/>
              <a:ext cx="11400" cy="11400"/>
            </a:xfrm>
            <a:custGeom>
              <a:rect b="b" l="l" r="r" t="t"/>
              <a:pathLst>
                <a:path extrusionOk="0" h="120000" w="12000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1" name="Google Shape;2401;p181"/>
            <p:cNvSpPr/>
            <p:nvPr/>
          </p:nvSpPr>
          <p:spPr>
            <a:xfrm>
              <a:off x="4635132" y="2188246"/>
              <a:ext cx="15000" cy="9900"/>
            </a:xfrm>
            <a:custGeom>
              <a:rect b="b" l="l" r="r" t="t"/>
              <a:pathLst>
                <a:path extrusionOk="0" h="120000" w="120000">
                  <a:moveTo>
                    <a:pt x="0" y="116666"/>
                  </a:moveTo>
                  <a:lnTo>
                    <a:pt x="35294" y="66666"/>
                  </a:lnTo>
                  <a:lnTo>
                    <a:pt x="117647" y="0"/>
                  </a:lnTo>
                  <a:lnTo>
                    <a:pt x="94117" y="116666"/>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2" name="Google Shape;2402;p181"/>
            <p:cNvSpPr/>
            <p:nvPr/>
          </p:nvSpPr>
          <p:spPr>
            <a:xfrm>
              <a:off x="4617505" y="2199574"/>
              <a:ext cx="16500" cy="22500"/>
            </a:xfrm>
            <a:custGeom>
              <a:rect b="b" l="l" r="r" t="t"/>
              <a:pathLst>
                <a:path extrusionOk="0" h="120000" w="12000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3" name="Google Shape;2403;p181"/>
            <p:cNvSpPr/>
            <p:nvPr/>
          </p:nvSpPr>
          <p:spPr>
            <a:xfrm>
              <a:off x="4597361" y="2209643"/>
              <a:ext cx="8700" cy="15000"/>
            </a:xfrm>
            <a:custGeom>
              <a:rect b="b" l="l" r="r" t="t"/>
              <a:pathLst>
                <a:path extrusionOk="0" h="120000" w="12000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4" name="Google Shape;2404;p181"/>
            <p:cNvSpPr/>
            <p:nvPr/>
          </p:nvSpPr>
          <p:spPr>
            <a:xfrm>
              <a:off x="4580993" y="2227264"/>
              <a:ext cx="11400" cy="16500"/>
            </a:xfrm>
            <a:custGeom>
              <a:rect b="b" l="l" r="r" t="t"/>
              <a:pathLst>
                <a:path extrusionOk="0" h="120000" w="120000">
                  <a:moveTo>
                    <a:pt x="0" y="117857"/>
                  </a:moveTo>
                  <a:lnTo>
                    <a:pt x="0" y="85714"/>
                  </a:lnTo>
                  <a:lnTo>
                    <a:pt x="72000" y="0"/>
                  </a:lnTo>
                  <a:lnTo>
                    <a:pt x="117000" y="85714"/>
                  </a:lnTo>
                  <a:lnTo>
                    <a:pt x="0"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5" name="Google Shape;2405;p181"/>
            <p:cNvSpPr/>
            <p:nvPr/>
          </p:nvSpPr>
          <p:spPr>
            <a:xfrm>
              <a:off x="4578475" y="2228522"/>
              <a:ext cx="36300" cy="32700"/>
            </a:xfrm>
            <a:custGeom>
              <a:rect b="b" l="l" r="r" t="t"/>
              <a:pathLst>
                <a:path extrusionOk="0" h="120000" w="12000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6" name="Google Shape;2406;p181"/>
            <p:cNvSpPr/>
            <p:nvPr/>
          </p:nvSpPr>
          <p:spPr>
            <a:xfrm>
              <a:off x="4487824" y="2426129"/>
              <a:ext cx="15000" cy="7500"/>
            </a:xfrm>
            <a:custGeom>
              <a:rect b="b" l="l" r="r" t="t"/>
              <a:pathLst>
                <a:path extrusionOk="0" h="120000" w="120000">
                  <a:moveTo>
                    <a:pt x="0" y="48000"/>
                  </a:moveTo>
                  <a:lnTo>
                    <a:pt x="94117" y="0"/>
                  </a:lnTo>
                  <a:lnTo>
                    <a:pt x="117647" y="48000"/>
                  </a:lnTo>
                  <a:lnTo>
                    <a:pt x="35294" y="115200"/>
                  </a:lnTo>
                  <a:lnTo>
                    <a:pt x="0" y="4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7" name="Google Shape;2407;p181"/>
            <p:cNvSpPr/>
            <p:nvPr/>
          </p:nvSpPr>
          <p:spPr>
            <a:xfrm>
              <a:off x="4698083" y="2757151"/>
              <a:ext cx="272100" cy="182400"/>
            </a:xfrm>
            <a:custGeom>
              <a:rect b="b" l="l" r="r" t="t"/>
              <a:pathLst>
                <a:path extrusionOk="0" h="120000" w="12000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8" name="Google Shape;2408;p181"/>
            <p:cNvSpPr/>
            <p:nvPr/>
          </p:nvSpPr>
          <p:spPr>
            <a:xfrm>
              <a:off x="4713192" y="2656460"/>
              <a:ext cx="146100" cy="126000"/>
            </a:xfrm>
            <a:custGeom>
              <a:rect b="b" l="l" r="r" t="t"/>
              <a:pathLst>
                <a:path extrusionOk="0" h="120000" w="12000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09" name="Google Shape;2409;p181"/>
            <p:cNvSpPr/>
            <p:nvPr/>
          </p:nvSpPr>
          <p:spPr>
            <a:xfrm>
              <a:off x="4693047" y="2555769"/>
              <a:ext cx="96900" cy="64200"/>
            </a:xfrm>
            <a:custGeom>
              <a:rect b="b" l="l" r="r" t="t"/>
              <a:pathLst>
                <a:path extrusionOk="0" h="120000" w="12000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0" name="Google Shape;2410;p181"/>
            <p:cNvSpPr/>
            <p:nvPr/>
          </p:nvSpPr>
          <p:spPr>
            <a:xfrm>
              <a:off x="4682975" y="2602339"/>
              <a:ext cx="108300" cy="66600"/>
            </a:xfrm>
            <a:custGeom>
              <a:rect b="b" l="l" r="r" t="t"/>
              <a:pathLst>
                <a:path extrusionOk="0" h="120000" w="12000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1" name="Google Shape;2411;p181"/>
            <p:cNvSpPr/>
            <p:nvPr/>
          </p:nvSpPr>
          <p:spPr>
            <a:xfrm>
              <a:off x="4677939" y="2647650"/>
              <a:ext cx="87900" cy="69300"/>
            </a:xfrm>
            <a:custGeom>
              <a:rect b="b" l="l" r="r" t="t"/>
              <a:pathLst>
                <a:path extrusionOk="0" h="120000" w="12000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2" name="Google Shape;2412;p181"/>
            <p:cNvSpPr/>
            <p:nvPr/>
          </p:nvSpPr>
          <p:spPr>
            <a:xfrm>
              <a:off x="4660312" y="2675340"/>
              <a:ext cx="44100" cy="31500"/>
            </a:xfrm>
            <a:custGeom>
              <a:rect b="b" l="l" r="r" t="t"/>
              <a:pathLst>
                <a:path extrusionOk="0" h="120000" w="12000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3" name="Google Shape;2413;p181"/>
            <p:cNvSpPr/>
            <p:nvPr/>
          </p:nvSpPr>
          <p:spPr>
            <a:xfrm>
              <a:off x="4764812" y="2846515"/>
              <a:ext cx="52800" cy="68100"/>
            </a:xfrm>
            <a:custGeom>
              <a:rect b="b" l="l" r="r" t="t"/>
              <a:pathLst>
                <a:path extrusionOk="0" h="120000" w="12000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4" name="Google Shape;2414;p181"/>
            <p:cNvSpPr/>
            <p:nvPr/>
          </p:nvSpPr>
          <p:spPr>
            <a:xfrm>
              <a:off x="4670385" y="2854067"/>
              <a:ext cx="138600" cy="101700"/>
            </a:xfrm>
            <a:custGeom>
              <a:rect b="b" l="l" r="r" t="t"/>
              <a:pathLst>
                <a:path extrusionOk="0" h="120000" w="12000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5" name="Google Shape;2415;p181"/>
            <p:cNvSpPr/>
            <p:nvPr/>
          </p:nvSpPr>
          <p:spPr>
            <a:xfrm>
              <a:off x="4607433" y="2846515"/>
              <a:ext cx="99600" cy="64200"/>
            </a:xfrm>
            <a:custGeom>
              <a:rect b="b" l="l" r="r" t="t"/>
              <a:pathLst>
                <a:path extrusionOk="0" h="120000" w="12000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6" name="Google Shape;2416;p181"/>
            <p:cNvSpPr/>
            <p:nvPr/>
          </p:nvSpPr>
          <p:spPr>
            <a:xfrm>
              <a:off x="4617505" y="2822600"/>
              <a:ext cx="83100" cy="44100"/>
            </a:xfrm>
            <a:custGeom>
              <a:rect b="b" l="l" r="r" t="t"/>
              <a:pathLst>
                <a:path extrusionOk="0" h="120000" w="12000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7" name="Google Shape;2417;p181"/>
            <p:cNvSpPr/>
            <p:nvPr/>
          </p:nvSpPr>
          <p:spPr>
            <a:xfrm>
              <a:off x="4574698" y="2692961"/>
              <a:ext cx="153600" cy="138600"/>
            </a:xfrm>
            <a:custGeom>
              <a:rect b="b" l="l" r="r" t="t"/>
              <a:pathLst>
                <a:path extrusionOk="0" h="120000" w="12000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8" name="Google Shape;2418;p181"/>
            <p:cNvSpPr/>
            <p:nvPr/>
          </p:nvSpPr>
          <p:spPr>
            <a:xfrm>
              <a:off x="4647722" y="2899378"/>
              <a:ext cx="61500" cy="85800"/>
            </a:xfrm>
            <a:custGeom>
              <a:rect b="b" l="l" r="r" t="t"/>
              <a:pathLst>
                <a:path extrusionOk="0" h="120000" w="12000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19" name="Google Shape;2419;p181"/>
            <p:cNvSpPr/>
            <p:nvPr/>
          </p:nvSpPr>
          <p:spPr>
            <a:xfrm>
              <a:off x="4661571" y="2964827"/>
              <a:ext cx="27600" cy="22500"/>
            </a:xfrm>
            <a:custGeom>
              <a:rect b="b" l="l" r="r" t="t"/>
              <a:pathLst>
                <a:path extrusionOk="0" h="120000" w="12000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0" name="Google Shape;2420;p181"/>
            <p:cNvSpPr/>
            <p:nvPr/>
          </p:nvSpPr>
          <p:spPr>
            <a:xfrm>
              <a:off x="4642686" y="2958534"/>
              <a:ext cx="18900" cy="32700"/>
            </a:xfrm>
            <a:custGeom>
              <a:rect b="b" l="l" r="r" t="t"/>
              <a:pathLst>
                <a:path extrusionOk="0" h="120000" w="12000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1" name="Google Shape;2421;p181"/>
            <p:cNvSpPr/>
            <p:nvPr/>
          </p:nvSpPr>
          <p:spPr>
            <a:xfrm>
              <a:off x="4601137" y="2919516"/>
              <a:ext cx="56700" cy="63000"/>
            </a:xfrm>
            <a:custGeom>
              <a:rect b="b" l="l" r="r" t="t"/>
              <a:pathLst>
                <a:path extrusionOk="0" h="120000" w="12000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2" name="Google Shape;2422;p181"/>
            <p:cNvSpPr/>
            <p:nvPr/>
          </p:nvSpPr>
          <p:spPr>
            <a:xfrm>
              <a:off x="4565885" y="2893084"/>
              <a:ext cx="85800" cy="69300"/>
            </a:xfrm>
            <a:custGeom>
              <a:rect b="b" l="l" r="r" t="t"/>
              <a:pathLst>
                <a:path extrusionOk="0" h="120000" w="12000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3" name="Google Shape;2423;p181"/>
            <p:cNvSpPr/>
            <p:nvPr/>
          </p:nvSpPr>
          <p:spPr>
            <a:xfrm>
              <a:off x="4700601" y="2944689"/>
              <a:ext cx="94500" cy="56700"/>
            </a:xfrm>
            <a:custGeom>
              <a:rect b="b" l="l" r="r" t="t"/>
              <a:pathLst>
                <a:path extrusionOk="0" h="120000" w="12000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4" name="Google Shape;2424;p181"/>
            <p:cNvSpPr/>
            <p:nvPr/>
          </p:nvSpPr>
          <p:spPr>
            <a:xfrm>
              <a:off x="4452572" y="2692961"/>
              <a:ext cx="133500" cy="182400"/>
            </a:xfrm>
            <a:custGeom>
              <a:rect b="b" l="l" r="r" t="t"/>
              <a:pathLst>
                <a:path extrusionOk="0" h="120000" w="12000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5" name="Google Shape;2425;p181"/>
            <p:cNvSpPr/>
            <p:nvPr/>
          </p:nvSpPr>
          <p:spPr>
            <a:xfrm>
              <a:off x="4559590" y="2697995"/>
              <a:ext cx="7500" cy="8700"/>
            </a:xfrm>
            <a:custGeom>
              <a:rect b="b" l="l" r="r" t="t"/>
              <a:pathLst>
                <a:path extrusionOk="0" h="120000" w="120000">
                  <a:moveTo>
                    <a:pt x="0" y="116129"/>
                  </a:moveTo>
                  <a:lnTo>
                    <a:pt x="0" y="58064"/>
                  </a:lnTo>
                  <a:lnTo>
                    <a:pt x="92307" y="0"/>
                  </a:lnTo>
                  <a:lnTo>
                    <a:pt x="115384" y="116129"/>
                  </a:lnTo>
                  <a:lnTo>
                    <a:pt x="0"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6" name="Google Shape;2426;p181"/>
            <p:cNvSpPr/>
            <p:nvPr/>
          </p:nvSpPr>
          <p:spPr>
            <a:xfrm>
              <a:off x="4543222" y="2787358"/>
              <a:ext cx="99600" cy="57900"/>
            </a:xfrm>
            <a:custGeom>
              <a:rect b="b" l="l" r="r" t="t"/>
              <a:pathLst>
                <a:path extrusionOk="0" h="120000" w="12000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7" name="Google Shape;2427;p181"/>
            <p:cNvSpPr/>
            <p:nvPr/>
          </p:nvSpPr>
          <p:spPr>
            <a:xfrm>
              <a:off x="4504192" y="2838963"/>
              <a:ext cx="117000" cy="55500"/>
            </a:xfrm>
            <a:custGeom>
              <a:rect b="b" l="l" r="r" t="t"/>
              <a:pathLst>
                <a:path extrusionOk="0" h="120000" w="12000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8" name="Google Shape;2428;p181"/>
            <p:cNvSpPr/>
            <p:nvPr/>
          </p:nvSpPr>
          <p:spPr>
            <a:xfrm>
              <a:off x="4484048" y="2614925"/>
              <a:ext cx="68100" cy="83100"/>
            </a:xfrm>
            <a:custGeom>
              <a:rect b="b" l="l" r="r" t="t"/>
              <a:pathLst>
                <a:path extrusionOk="0" h="120000" w="12000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29" name="Google Shape;2429;p181"/>
            <p:cNvSpPr/>
            <p:nvPr/>
          </p:nvSpPr>
          <p:spPr>
            <a:xfrm>
              <a:off x="4423614" y="2730720"/>
              <a:ext cx="45300" cy="64200"/>
            </a:xfrm>
            <a:custGeom>
              <a:rect b="b" l="l" r="r" t="t"/>
              <a:pathLst>
                <a:path extrusionOk="0" h="120000" w="12000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0" name="Google Shape;2430;p181"/>
            <p:cNvSpPr/>
            <p:nvPr/>
          </p:nvSpPr>
          <p:spPr>
            <a:xfrm>
              <a:off x="4448795" y="2811273"/>
              <a:ext cx="7500" cy="11400"/>
            </a:xfrm>
            <a:custGeom>
              <a:rect b="b" l="l" r="r" t="t"/>
              <a:pathLst>
                <a:path extrusionOk="0" h="120000" w="120000">
                  <a:moveTo>
                    <a:pt x="0" y="117073"/>
                  </a:moveTo>
                  <a:lnTo>
                    <a:pt x="91200" y="117073"/>
                  </a:lnTo>
                  <a:lnTo>
                    <a:pt x="115200" y="14634"/>
                  </a:lnTo>
                  <a:lnTo>
                    <a:pt x="48000" y="0"/>
                  </a:lnTo>
                  <a:lnTo>
                    <a:pt x="0" y="14634"/>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1" name="Google Shape;2431;p181"/>
            <p:cNvSpPr/>
            <p:nvPr/>
          </p:nvSpPr>
          <p:spPr>
            <a:xfrm>
              <a:off x="4453831" y="2867911"/>
              <a:ext cx="65400" cy="40200"/>
            </a:xfrm>
            <a:custGeom>
              <a:rect b="b" l="l" r="r" t="t"/>
              <a:pathLst>
                <a:path extrusionOk="0" h="120000" w="12000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2" name="Google Shape;2432;p181"/>
            <p:cNvSpPr/>
            <p:nvPr/>
          </p:nvSpPr>
          <p:spPr>
            <a:xfrm>
              <a:off x="4402210" y="2779807"/>
              <a:ext cx="54300" cy="42900"/>
            </a:xfrm>
            <a:custGeom>
              <a:rect b="b" l="l" r="r" t="t"/>
              <a:pathLst>
                <a:path extrusionOk="0" h="120000" w="12000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3" name="Google Shape;2433;p181"/>
            <p:cNvSpPr/>
            <p:nvPr/>
          </p:nvSpPr>
          <p:spPr>
            <a:xfrm>
              <a:off x="3169617" y="3298366"/>
              <a:ext cx="11400" cy="16500"/>
            </a:xfrm>
            <a:custGeom>
              <a:rect b="b" l="l" r="r" t="t"/>
              <a:pathLst>
                <a:path extrusionOk="0" h="120000" w="120000">
                  <a:moveTo>
                    <a:pt x="87804" y="117857"/>
                  </a:moveTo>
                  <a:lnTo>
                    <a:pt x="0" y="64285"/>
                  </a:lnTo>
                  <a:lnTo>
                    <a:pt x="58536" y="0"/>
                  </a:lnTo>
                  <a:lnTo>
                    <a:pt x="117073" y="64285"/>
                  </a:lnTo>
                  <a:lnTo>
                    <a:pt x="87804"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4" name="Google Shape;2434;p181"/>
            <p:cNvSpPr/>
            <p:nvPr/>
          </p:nvSpPr>
          <p:spPr>
            <a:xfrm>
              <a:off x="3338328" y="3409127"/>
              <a:ext cx="24000" cy="9900"/>
            </a:xfrm>
            <a:custGeom>
              <a:rect b="b" l="l" r="r" t="t"/>
              <a:pathLst>
                <a:path extrusionOk="0" h="120000" w="12000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5" name="Google Shape;2435;p181"/>
            <p:cNvSpPr/>
            <p:nvPr/>
          </p:nvSpPr>
          <p:spPr>
            <a:xfrm>
              <a:off x="3274117" y="3386471"/>
              <a:ext cx="46500" cy="33900"/>
            </a:xfrm>
            <a:custGeom>
              <a:rect b="b" l="l" r="r" t="t"/>
              <a:pathLst>
                <a:path extrusionOk="0" h="120000" w="12000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6" name="Google Shape;2436;p181"/>
            <p:cNvSpPr/>
            <p:nvPr/>
          </p:nvSpPr>
          <p:spPr>
            <a:xfrm>
              <a:off x="3235087" y="3386471"/>
              <a:ext cx="39000" cy="30300"/>
            </a:xfrm>
            <a:custGeom>
              <a:rect b="b" l="l" r="r" t="t"/>
              <a:pathLst>
                <a:path extrusionOk="0" h="120000" w="12000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7" name="Google Shape;2437;p181"/>
            <p:cNvSpPr/>
            <p:nvPr/>
          </p:nvSpPr>
          <p:spPr>
            <a:xfrm>
              <a:off x="3173394" y="3407869"/>
              <a:ext cx="32700" cy="15000"/>
            </a:xfrm>
            <a:custGeom>
              <a:rect b="b" l="l" r="r" t="t"/>
              <a:pathLst>
                <a:path extrusionOk="0" h="120000" w="12000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8" name="Google Shape;2438;p181"/>
            <p:cNvSpPr/>
            <p:nvPr/>
          </p:nvSpPr>
          <p:spPr>
            <a:xfrm>
              <a:off x="3072671" y="3333608"/>
              <a:ext cx="163800" cy="54000"/>
            </a:xfrm>
            <a:custGeom>
              <a:rect b="b" l="l" r="r" t="t"/>
              <a:pathLst>
                <a:path extrusionOk="0" h="120000" w="12000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39" name="Google Shape;2439;p181"/>
            <p:cNvSpPr/>
            <p:nvPr/>
          </p:nvSpPr>
          <p:spPr>
            <a:xfrm>
              <a:off x="4672903" y="2982448"/>
              <a:ext cx="36300" cy="30300"/>
            </a:xfrm>
            <a:custGeom>
              <a:rect b="b" l="l" r="r" t="t"/>
              <a:pathLst>
                <a:path extrusionOk="0" h="120000" w="12000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0" name="Google Shape;2440;p181"/>
            <p:cNvSpPr/>
            <p:nvPr/>
          </p:nvSpPr>
          <p:spPr>
            <a:xfrm>
              <a:off x="4655276" y="2977414"/>
              <a:ext cx="24000" cy="59100"/>
            </a:xfrm>
            <a:custGeom>
              <a:rect b="b" l="l" r="r" t="t"/>
              <a:pathLst>
                <a:path extrusionOk="0" h="120000" w="12000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1" name="Google Shape;2441;p181"/>
            <p:cNvSpPr/>
            <p:nvPr/>
          </p:nvSpPr>
          <p:spPr>
            <a:xfrm>
              <a:off x="4666607" y="2997552"/>
              <a:ext cx="96900" cy="104400"/>
            </a:xfrm>
            <a:custGeom>
              <a:rect b="b" l="l" r="r" t="t"/>
              <a:pathLst>
                <a:path extrusionOk="0" h="120000" w="12000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2" name="Google Shape;2442;p181"/>
            <p:cNvSpPr/>
            <p:nvPr/>
          </p:nvSpPr>
          <p:spPr>
            <a:xfrm>
              <a:off x="4733336" y="3015173"/>
              <a:ext cx="5100" cy="6300"/>
            </a:xfrm>
            <a:custGeom>
              <a:rect b="b" l="l" r="r" t="t"/>
              <a:pathLst>
                <a:path extrusionOk="0" h="120000" w="12000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3" name="Google Shape;2443;p181"/>
            <p:cNvSpPr/>
            <p:nvPr/>
          </p:nvSpPr>
          <p:spPr>
            <a:xfrm>
              <a:off x="4744667" y="3086915"/>
              <a:ext cx="5100" cy="7500"/>
            </a:xfrm>
            <a:custGeom>
              <a:rect b="b" l="l" r="r" t="t"/>
              <a:pathLst>
                <a:path extrusionOk="0" h="120000" w="12000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4" name="Google Shape;2444;p181"/>
            <p:cNvSpPr/>
            <p:nvPr/>
          </p:nvSpPr>
          <p:spPr>
            <a:xfrm>
              <a:off x="4735854" y="3071811"/>
              <a:ext cx="5100" cy="6300"/>
            </a:xfrm>
            <a:custGeom>
              <a:rect b="b" l="l" r="r" t="t"/>
              <a:pathLst>
                <a:path extrusionOk="0" h="120000" w="120000">
                  <a:moveTo>
                    <a:pt x="0" y="0"/>
                  </a:moveTo>
                  <a:lnTo>
                    <a:pt x="37500" y="0"/>
                  </a:lnTo>
                  <a:lnTo>
                    <a:pt x="112500" y="57142"/>
                  </a:lnTo>
                  <a:lnTo>
                    <a:pt x="75000" y="11428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5" name="Google Shape;2445;p181"/>
            <p:cNvSpPr/>
            <p:nvPr/>
          </p:nvSpPr>
          <p:spPr>
            <a:xfrm>
              <a:off x="4753481" y="3057967"/>
              <a:ext cx="5100" cy="9900"/>
            </a:xfrm>
            <a:custGeom>
              <a:rect b="b" l="l" r="r" t="t"/>
              <a:pathLst>
                <a:path extrusionOk="0" h="120000" w="12000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6" name="Google Shape;2446;p181"/>
            <p:cNvSpPr/>
            <p:nvPr/>
          </p:nvSpPr>
          <p:spPr>
            <a:xfrm>
              <a:off x="4739631" y="3031535"/>
              <a:ext cx="6300" cy="6300"/>
            </a:xfrm>
            <a:custGeom>
              <a:rect b="b" l="l" r="r" t="t"/>
              <a:pathLst>
                <a:path extrusionOk="0" h="120000" w="12000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7" name="Google Shape;2447;p181"/>
            <p:cNvSpPr/>
            <p:nvPr/>
          </p:nvSpPr>
          <p:spPr>
            <a:xfrm>
              <a:off x="4713192" y="3054190"/>
              <a:ext cx="20100" cy="17700"/>
            </a:xfrm>
            <a:custGeom>
              <a:rect b="b" l="l" r="r" t="t"/>
              <a:pathLst>
                <a:path extrusionOk="0" h="120000" w="12000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8" name="Google Shape;2448;p181"/>
            <p:cNvSpPr/>
            <p:nvPr/>
          </p:nvSpPr>
          <p:spPr>
            <a:xfrm>
              <a:off x="4750963" y="3044121"/>
              <a:ext cx="13800" cy="8700"/>
            </a:xfrm>
            <a:custGeom>
              <a:rect b="b" l="l" r="r" t="t"/>
              <a:pathLst>
                <a:path extrusionOk="0" h="120000" w="12000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49" name="Google Shape;2449;p181"/>
            <p:cNvSpPr/>
            <p:nvPr/>
          </p:nvSpPr>
          <p:spPr>
            <a:xfrm>
              <a:off x="4781179" y="3100760"/>
              <a:ext cx="9900" cy="9900"/>
            </a:xfrm>
            <a:custGeom>
              <a:rect b="b" l="l" r="r" t="t"/>
              <a:pathLst>
                <a:path extrusionOk="0" h="120000" w="120000">
                  <a:moveTo>
                    <a:pt x="16666" y="116571"/>
                  </a:moveTo>
                  <a:lnTo>
                    <a:pt x="0" y="65142"/>
                  </a:lnTo>
                  <a:lnTo>
                    <a:pt x="116666" y="0"/>
                  </a:lnTo>
                  <a:lnTo>
                    <a:pt x="66666" y="99428"/>
                  </a:lnTo>
                  <a:lnTo>
                    <a:pt x="16666" y="116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0" name="Google Shape;2450;p181"/>
            <p:cNvSpPr/>
            <p:nvPr/>
          </p:nvSpPr>
          <p:spPr>
            <a:xfrm>
              <a:off x="4716968" y="3115864"/>
              <a:ext cx="44100" cy="15000"/>
            </a:xfrm>
            <a:custGeom>
              <a:rect b="b" l="l" r="r" t="t"/>
              <a:pathLst>
                <a:path extrusionOk="0" h="120000" w="12000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1" name="Google Shape;2451;p181"/>
            <p:cNvSpPr/>
            <p:nvPr/>
          </p:nvSpPr>
          <p:spPr>
            <a:xfrm>
              <a:off x="4669125" y="3063001"/>
              <a:ext cx="6300" cy="7500"/>
            </a:xfrm>
            <a:custGeom>
              <a:rect b="b" l="l" r="r" t="t"/>
              <a:pathLst>
                <a:path extrusionOk="0" h="120000" w="120000">
                  <a:moveTo>
                    <a:pt x="57142" y="0"/>
                  </a:moveTo>
                  <a:lnTo>
                    <a:pt x="114285" y="115384"/>
                  </a:lnTo>
                  <a:lnTo>
                    <a:pt x="0" y="69230"/>
                  </a:lnTo>
                  <a:lnTo>
                    <a:pt x="5714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2" name="Google Shape;2452;p181"/>
            <p:cNvSpPr/>
            <p:nvPr/>
          </p:nvSpPr>
          <p:spPr>
            <a:xfrm>
              <a:off x="4209578" y="2684150"/>
              <a:ext cx="63000" cy="95700"/>
            </a:xfrm>
            <a:custGeom>
              <a:rect b="b" l="l" r="r" t="t"/>
              <a:pathLst>
                <a:path extrusionOk="0" h="120000" w="12000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3" name="Google Shape;2453;p181"/>
            <p:cNvSpPr/>
            <p:nvPr/>
          </p:nvSpPr>
          <p:spPr>
            <a:xfrm>
              <a:off x="4243572" y="2526820"/>
              <a:ext cx="146100" cy="284700"/>
            </a:xfrm>
            <a:custGeom>
              <a:rect b="b" l="l" r="r" t="t"/>
              <a:pathLst>
                <a:path extrusionOk="0" h="120000" w="12000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4" name="Google Shape;2454;p181"/>
            <p:cNvSpPr/>
            <p:nvPr/>
          </p:nvSpPr>
          <p:spPr>
            <a:xfrm>
              <a:off x="4462644" y="2883015"/>
              <a:ext cx="177600" cy="190200"/>
            </a:xfrm>
            <a:custGeom>
              <a:rect b="b" l="l" r="r" t="t"/>
              <a:pathLst>
                <a:path extrusionOk="0" h="120000" w="12000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5" name="Google Shape;2455;p181"/>
            <p:cNvSpPr/>
            <p:nvPr/>
          </p:nvSpPr>
          <p:spPr>
            <a:xfrm>
              <a:off x="4550776" y="3065518"/>
              <a:ext cx="46500" cy="32700"/>
            </a:xfrm>
            <a:custGeom>
              <a:rect b="b" l="l" r="r" t="t"/>
              <a:pathLst>
                <a:path extrusionOk="0" h="120000" w="12000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6" name="Google Shape;2456;p181"/>
            <p:cNvSpPr/>
            <p:nvPr/>
          </p:nvSpPr>
          <p:spPr>
            <a:xfrm>
              <a:off x="4485306" y="3006362"/>
              <a:ext cx="24000" cy="46500"/>
            </a:xfrm>
            <a:custGeom>
              <a:rect b="b" l="l" r="r" t="t"/>
              <a:pathLst>
                <a:path extrusionOk="0" h="120000" w="12000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7" name="Google Shape;2457;p181"/>
            <p:cNvSpPr/>
            <p:nvPr/>
          </p:nvSpPr>
          <p:spPr>
            <a:xfrm>
              <a:off x="4564626" y="2885532"/>
              <a:ext cx="45300" cy="32700"/>
            </a:xfrm>
            <a:custGeom>
              <a:rect b="b" l="l" r="r" t="t"/>
              <a:pathLst>
                <a:path extrusionOk="0" h="120000" w="12000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8" name="Google Shape;2458;p181"/>
            <p:cNvSpPr/>
            <p:nvPr/>
          </p:nvSpPr>
          <p:spPr>
            <a:xfrm>
              <a:off x="4292675" y="2787358"/>
              <a:ext cx="214200" cy="215400"/>
            </a:xfrm>
            <a:custGeom>
              <a:rect b="b" l="l" r="r" t="t"/>
              <a:pathLst>
                <a:path extrusionOk="0" h="120000" w="12000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59" name="Google Shape;2459;p181"/>
            <p:cNvSpPr/>
            <p:nvPr/>
          </p:nvSpPr>
          <p:spPr>
            <a:xfrm>
              <a:off x="4224687" y="2956016"/>
              <a:ext cx="187500" cy="151200"/>
            </a:xfrm>
            <a:custGeom>
              <a:rect b="b" l="l" r="r" t="t"/>
              <a:pathLst>
                <a:path extrusionOk="0" h="120000" w="12000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0" name="Google Shape;2460;p181"/>
            <p:cNvSpPr/>
            <p:nvPr/>
          </p:nvSpPr>
          <p:spPr>
            <a:xfrm>
              <a:off x="4421096" y="3029017"/>
              <a:ext cx="7500" cy="6300"/>
            </a:xfrm>
            <a:custGeom>
              <a:rect b="b" l="l" r="r" t="t"/>
              <a:pathLst>
                <a:path extrusionOk="0" h="120000" w="120000">
                  <a:moveTo>
                    <a:pt x="0" y="57142"/>
                  </a:moveTo>
                  <a:lnTo>
                    <a:pt x="92307" y="114285"/>
                  </a:lnTo>
                  <a:lnTo>
                    <a:pt x="115384" y="85714"/>
                  </a:lnTo>
                  <a:lnTo>
                    <a:pt x="69230" y="0"/>
                  </a:lnTo>
                  <a:lnTo>
                    <a:pt x="0"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1" name="Google Shape;2461;p181"/>
            <p:cNvSpPr/>
            <p:nvPr/>
          </p:nvSpPr>
          <p:spPr>
            <a:xfrm>
              <a:off x="4398433" y="3032794"/>
              <a:ext cx="16500" cy="15000"/>
            </a:xfrm>
            <a:custGeom>
              <a:rect b="b" l="l" r="r" t="t"/>
              <a:pathLst>
                <a:path extrusionOk="0" h="120000" w="12000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2" name="Google Shape;2462;p181"/>
            <p:cNvSpPr/>
            <p:nvPr/>
          </p:nvSpPr>
          <p:spPr>
            <a:xfrm>
              <a:off x="4222169" y="2988741"/>
              <a:ext cx="46500" cy="99600"/>
            </a:xfrm>
            <a:custGeom>
              <a:rect b="b" l="l" r="r" t="t"/>
              <a:pathLst>
                <a:path extrusionOk="0" h="120000" w="12000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3" name="Google Shape;2463;p181"/>
            <p:cNvSpPr/>
            <p:nvPr/>
          </p:nvSpPr>
          <p:spPr>
            <a:xfrm>
              <a:off x="3535995" y="1735135"/>
              <a:ext cx="562800" cy="474300"/>
            </a:xfrm>
            <a:custGeom>
              <a:rect b="b" l="l" r="r" t="t"/>
              <a:pathLst>
                <a:path extrusionOk="0" h="120000" w="12000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4" name="Google Shape;2464;p181"/>
            <p:cNvSpPr/>
            <p:nvPr/>
          </p:nvSpPr>
          <p:spPr>
            <a:xfrm>
              <a:off x="3240123" y="1191402"/>
              <a:ext cx="925200" cy="1345500"/>
            </a:xfrm>
            <a:custGeom>
              <a:rect b="b" l="l" r="r" t="t"/>
              <a:pathLst>
                <a:path extrusionOk="0" h="120000" w="12000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5" name="Google Shape;2465;p181"/>
            <p:cNvSpPr/>
            <p:nvPr/>
          </p:nvSpPr>
          <p:spPr>
            <a:xfrm>
              <a:off x="2498552" y="1259369"/>
              <a:ext cx="934200" cy="1647600"/>
            </a:xfrm>
            <a:custGeom>
              <a:rect b="b" l="l" r="r" t="t"/>
              <a:pathLst>
                <a:path extrusionOk="0" h="120000" w="12000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6" name="Google Shape;2466;p181"/>
            <p:cNvSpPr/>
            <p:nvPr/>
          </p:nvSpPr>
          <p:spPr>
            <a:xfrm>
              <a:off x="3431496" y="2885532"/>
              <a:ext cx="22500" cy="29100"/>
            </a:xfrm>
            <a:custGeom>
              <a:rect b="b" l="l" r="r" t="t"/>
              <a:pathLst>
                <a:path extrusionOk="0" h="120000" w="12000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7" name="Google Shape;2467;p181"/>
            <p:cNvSpPr/>
            <p:nvPr/>
          </p:nvSpPr>
          <p:spPr>
            <a:xfrm>
              <a:off x="3462972" y="2776031"/>
              <a:ext cx="96900" cy="114300"/>
            </a:xfrm>
            <a:custGeom>
              <a:rect b="b" l="l" r="r" t="t"/>
              <a:pathLst>
                <a:path extrusionOk="0" h="120000" w="12000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8" name="Google Shape;2468;p181"/>
            <p:cNvSpPr/>
            <p:nvPr/>
          </p:nvSpPr>
          <p:spPr>
            <a:xfrm>
              <a:off x="2416715" y="2793652"/>
              <a:ext cx="72900" cy="55500"/>
            </a:xfrm>
            <a:custGeom>
              <a:rect b="b" l="l" r="r" t="t"/>
              <a:pathLst>
                <a:path extrusionOk="0" h="120000" w="12000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69" name="Google Shape;2469;p181"/>
            <p:cNvSpPr/>
            <p:nvPr/>
          </p:nvSpPr>
          <p:spPr>
            <a:xfrm>
              <a:off x="2356282" y="2737013"/>
              <a:ext cx="12600" cy="18900"/>
            </a:xfrm>
            <a:custGeom>
              <a:rect b="b" l="l" r="r" t="t"/>
              <a:pathLst>
                <a:path extrusionOk="0" h="120000" w="12000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0" name="Google Shape;2470;p181"/>
            <p:cNvSpPr/>
            <p:nvPr/>
          </p:nvSpPr>
          <p:spPr>
            <a:xfrm>
              <a:off x="2344950" y="2709323"/>
              <a:ext cx="18900" cy="22500"/>
            </a:xfrm>
            <a:custGeom>
              <a:rect b="b" l="l" r="r" t="t"/>
              <a:pathLst>
                <a:path extrusionOk="0" h="120000" w="12000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1" name="Google Shape;2471;p181"/>
            <p:cNvSpPr/>
            <p:nvPr/>
          </p:nvSpPr>
          <p:spPr>
            <a:xfrm>
              <a:off x="2225342" y="2092589"/>
              <a:ext cx="1290600" cy="899700"/>
            </a:xfrm>
            <a:custGeom>
              <a:rect b="b" l="l" r="r" t="t"/>
              <a:pathLst>
                <a:path extrusionOk="0" h="120000" w="12000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2" name="Google Shape;2472;p181"/>
            <p:cNvSpPr/>
            <p:nvPr/>
          </p:nvSpPr>
          <p:spPr>
            <a:xfrm>
              <a:off x="2451968" y="1949104"/>
              <a:ext cx="159900" cy="178800"/>
            </a:xfrm>
            <a:custGeom>
              <a:rect b="b" l="l" r="r" t="t"/>
              <a:pathLst>
                <a:path extrusionOk="0" h="120000" w="12000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3" name="Google Shape;2473;p181"/>
            <p:cNvSpPr/>
            <p:nvPr/>
          </p:nvSpPr>
          <p:spPr>
            <a:xfrm>
              <a:off x="1656259" y="2423612"/>
              <a:ext cx="736500" cy="351300"/>
            </a:xfrm>
            <a:custGeom>
              <a:rect b="b" l="l" r="r" t="t"/>
              <a:pathLst>
                <a:path extrusionOk="0" h="120000" w="12000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4" name="Google Shape;2474;p181"/>
            <p:cNvSpPr/>
            <p:nvPr/>
          </p:nvSpPr>
          <p:spPr>
            <a:xfrm>
              <a:off x="3241382" y="3011396"/>
              <a:ext cx="26400" cy="7500"/>
            </a:xfrm>
            <a:custGeom>
              <a:rect b="b" l="l" r="r" t="t"/>
              <a:pathLst>
                <a:path extrusionOk="0" h="120000" w="12000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5" name="Google Shape;2475;p181"/>
            <p:cNvSpPr/>
            <p:nvPr/>
          </p:nvSpPr>
          <p:spPr>
            <a:xfrm>
              <a:off x="2472113" y="2828894"/>
              <a:ext cx="875100" cy="471900"/>
            </a:xfrm>
            <a:custGeom>
              <a:rect b="b" l="l" r="r" t="t"/>
              <a:pathLst>
                <a:path extrusionOk="0" h="120000" w="12000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6" name="Google Shape;2476;p181"/>
            <p:cNvSpPr/>
            <p:nvPr/>
          </p:nvSpPr>
          <p:spPr>
            <a:xfrm>
              <a:off x="1677662" y="2764703"/>
              <a:ext cx="11400" cy="11400"/>
            </a:xfrm>
            <a:custGeom>
              <a:rect b="b" l="l" r="r" t="t"/>
              <a:pathLst>
                <a:path extrusionOk="0" h="120000" w="120000">
                  <a:moveTo>
                    <a:pt x="0" y="117000"/>
                  </a:moveTo>
                  <a:lnTo>
                    <a:pt x="14634" y="0"/>
                  </a:lnTo>
                  <a:lnTo>
                    <a:pt x="117073" y="57000"/>
                  </a:lnTo>
                  <a:lnTo>
                    <a:pt x="0" y="117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7" name="Google Shape;2477;p181"/>
            <p:cNvSpPr/>
            <p:nvPr/>
          </p:nvSpPr>
          <p:spPr>
            <a:xfrm>
              <a:off x="1678922" y="2767220"/>
              <a:ext cx="6300" cy="6300"/>
            </a:xfrm>
            <a:custGeom>
              <a:rect b="b" l="l" r="r" t="t"/>
              <a:pathLst>
                <a:path extrusionOk="0" h="120000" w="120000">
                  <a:moveTo>
                    <a:pt x="28571" y="0"/>
                  </a:moveTo>
                  <a:lnTo>
                    <a:pt x="0" y="114285"/>
                  </a:lnTo>
                  <a:lnTo>
                    <a:pt x="114285" y="57142"/>
                  </a:lnTo>
                  <a:lnTo>
                    <a:pt x="2857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8" name="Google Shape;2478;p181"/>
            <p:cNvSpPr/>
            <p:nvPr/>
          </p:nvSpPr>
          <p:spPr>
            <a:xfrm>
              <a:off x="1655000" y="2767220"/>
              <a:ext cx="11400" cy="8700"/>
            </a:xfrm>
            <a:custGeom>
              <a:rect b="b" l="l" r="r" t="t"/>
              <a:pathLst>
                <a:path extrusionOk="0" h="120000" w="120000">
                  <a:moveTo>
                    <a:pt x="43902" y="116129"/>
                  </a:moveTo>
                  <a:lnTo>
                    <a:pt x="0" y="0"/>
                  </a:lnTo>
                  <a:lnTo>
                    <a:pt x="117073" y="19354"/>
                  </a:lnTo>
                  <a:lnTo>
                    <a:pt x="43902"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79" name="Google Shape;2479;p181"/>
            <p:cNvSpPr/>
            <p:nvPr/>
          </p:nvSpPr>
          <p:spPr>
            <a:xfrm>
              <a:off x="1657518" y="2769737"/>
              <a:ext cx="6300" cy="5100"/>
            </a:xfrm>
            <a:custGeom>
              <a:rect b="b" l="l" r="r" t="t"/>
              <a:pathLst>
                <a:path extrusionOk="0" h="120000" w="120000">
                  <a:moveTo>
                    <a:pt x="0" y="0"/>
                  </a:moveTo>
                  <a:lnTo>
                    <a:pt x="57142" y="112500"/>
                  </a:lnTo>
                  <a:lnTo>
                    <a:pt x="114285" y="375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0" name="Google Shape;2480;p181"/>
            <p:cNvSpPr/>
            <p:nvPr/>
          </p:nvSpPr>
          <p:spPr>
            <a:xfrm>
              <a:off x="1720470" y="2760927"/>
              <a:ext cx="20100" cy="6300"/>
            </a:xfrm>
            <a:custGeom>
              <a:rect b="b" l="l" r="r" t="t"/>
              <a:pathLst>
                <a:path extrusionOk="0" h="120000" w="120000">
                  <a:moveTo>
                    <a:pt x="42253" y="114285"/>
                  </a:moveTo>
                  <a:lnTo>
                    <a:pt x="0" y="0"/>
                  </a:lnTo>
                  <a:lnTo>
                    <a:pt x="118309" y="28571"/>
                  </a:lnTo>
                  <a:lnTo>
                    <a:pt x="42253"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1" name="Google Shape;2481;p181"/>
            <p:cNvSpPr/>
            <p:nvPr/>
          </p:nvSpPr>
          <p:spPr>
            <a:xfrm>
              <a:off x="1724247" y="2762186"/>
              <a:ext cx="7500" cy="2700"/>
            </a:xfrm>
            <a:custGeom>
              <a:rect b="b" l="l" r="r" t="t"/>
              <a:pathLst>
                <a:path extrusionOk="0" h="120000" w="120000">
                  <a:moveTo>
                    <a:pt x="0" y="0"/>
                  </a:moveTo>
                  <a:lnTo>
                    <a:pt x="46153" y="109090"/>
                  </a:lnTo>
                  <a:lnTo>
                    <a:pt x="115384"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2" name="Google Shape;2482;p181"/>
            <p:cNvSpPr/>
            <p:nvPr/>
          </p:nvSpPr>
          <p:spPr>
            <a:xfrm>
              <a:off x="1709139" y="2750858"/>
              <a:ext cx="9900" cy="12600"/>
            </a:xfrm>
            <a:custGeom>
              <a:rect b="b" l="l" r="r" t="t"/>
              <a:pathLst>
                <a:path extrusionOk="0" h="120000" w="120000">
                  <a:moveTo>
                    <a:pt x="0" y="117391"/>
                  </a:moveTo>
                  <a:lnTo>
                    <a:pt x="116571" y="0"/>
                  </a:lnTo>
                  <a:lnTo>
                    <a:pt x="116571" y="104347"/>
                  </a:lnTo>
                  <a:lnTo>
                    <a:pt x="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3" name="Google Shape;2483;p181"/>
            <p:cNvSpPr/>
            <p:nvPr/>
          </p:nvSpPr>
          <p:spPr>
            <a:xfrm>
              <a:off x="1712915" y="2754634"/>
              <a:ext cx="3900" cy="7500"/>
            </a:xfrm>
            <a:custGeom>
              <a:rect b="b" l="l" r="r" t="t"/>
              <a:pathLst>
                <a:path extrusionOk="0" h="120000" w="120000">
                  <a:moveTo>
                    <a:pt x="112000" y="0"/>
                  </a:moveTo>
                  <a:lnTo>
                    <a:pt x="0" y="115384"/>
                  </a:lnTo>
                  <a:lnTo>
                    <a:pt x="112000" y="92307"/>
                  </a:lnTo>
                  <a:lnTo>
                    <a:pt x="112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4" name="Google Shape;2484;p181"/>
            <p:cNvSpPr/>
            <p:nvPr/>
          </p:nvSpPr>
          <p:spPr>
            <a:xfrm>
              <a:off x="1792235" y="2726944"/>
              <a:ext cx="22500" cy="20100"/>
            </a:xfrm>
            <a:custGeom>
              <a:rect b="b" l="l" r="r" t="t"/>
              <a:pathLst>
                <a:path extrusionOk="0" h="120000" w="12000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5" name="Google Shape;2485;p181"/>
            <p:cNvSpPr/>
            <p:nvPr/>
          </p:nvSpPr>
          <p:spPr>
            <a:xfrm>
              <a:off x="1794753" y="2728203"/>
              <a:ext cx="17700" cy="15000"/>
            </a:xfrm>
            <a:custGeom>
              <a:rect b="b" l="l" r="r" t="t"/>
              <a:pathLst>
                <a:path extrusionOk="0" h="120000" w="12000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6" name="Google Shape;2486;p181"/>
            <p:cNvSpPr/>
            <p:nvPr/>
          </p:nvSpPr>
          <p:spPr>
            <a:xfrm>
              <a:off x="1812379" y="2713099"/>
              <a:ext cx="25200" cy="21300"/>
            </a:xfrm>
            <a:custGeom>
              <a:rect b="b" l="l" r="r" t="t"/>
              <a:pathLst>
                <a:path extrusionOk="0" h="120000" w="12000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7" name="Google Shape;2487;p181"/>
            <p:cNvSpPr/>
            <p:nvPr/>
          </p:nvSpPr>
          <p:spPr>
            <a:xfrm>
              <a:off x="1818674" y="2715616"/>
              <a:ext cx="15000" cy="13800"/>
            </a:xfrm>
            <a:custGeom>
              <a:rect b="b" l="l" r="r" t="t"/>
              <a:pathLst>
                <a:path extrusionOk="0" h="120000" w="12000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8" name="Google Shape;2488;p181"/>
            <p:cNvSpPr/>
            <p:nvPr/>
          </p:nvSpPr>
          <p:spPr>
            <a:xfrm>
              <a:off x="1857705" y="2684150"/>
              <a:ext cx="29100" cy="20100"/>
            </a:xfrm>
            <a:custGeom>
              <a:rect b="b" l="l" r="r" t="t"/>
              <a:pathLst>
                <a:path extrusionOk="0" h="120000" w="12000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89" name="Google Shape;2489;p181"/>
            <p:cNvSpPr/>
            <p:nvPr/>
          </p:nvSpPr>
          <p:spPr>
            <a:xfrm>
              <a:off x="1858963" y="2685409"/>
              <a:ext cx="24000" cy="17700"/>
            </a:xfrm>
            <a:custGeom>
              <a:rect b="b" l="l" r="r" t="t"/>
              <a:pathLst>
                <a:path extrusionOk="0" h="120000" w="12000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0" name="Google Shape;2490;p181"/>
            <p:cNvSpPr/>
            <p:nvPr/>
          </p:nvSpPr>
          <p:spPr>
            <a:xfrm>
              <a:off x="2332360" y="2651425"/>
              <a:ext cx="30300" cy="45300"/>
            </a:xfrm>
            <a:custGeom>
              <a:rect b="b" l="l" r="r" t="t"/>
              <a:pathLst>
                <a:path extrusionOk="0" h="120000" w="12000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1" name="Google Shape;2491;p181"/>
            <p:cNvSpPr/>
            <p:nvPr/>
          </p:nvSpPr>
          <p:spPr>
            <a:xfrm>
              <a:off x="2334878" y="2652684"/>
              <a:ext cx="25200" cy="40200"/>
            </a:xfrm>
            <a:custGeom>
              <a:rect b="b" l="l" r="r" t="t"/>
              <a:pathLst>
                <a:path extrusionOk="0" h="120000" w="12000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2" name="Google Shape;2492;p181"/>
            <p:cNvSpPr/>
            <p:nvPr/>
          </p:nvSpPr>
          <p:spPr>
            <a:xfrm>
              <a:off x="2246745" y="2546959"/>
              <a:ext cx="5100" cy="8700"/>
            </a:xfrm>
            <a:custGeom>
              <a:rect b="b" l="l" r="r" t="t"/>
              <a:pathLst>
                <a:path extrusionOk="0" h="120000" w="120000">
                  <a:moveTo>
                    <a:pt x="0" y="0"/>
                  </a:moveTo>
                  <a:lnTo>
                    <a:pt x="75000" y="116129"/>
                  </a:lnTo>
                  <a:lnTo>
                    <a:pt x="112500" y="38709"/>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3" name="Google Shape;2493;p181"/>
            <p:cNvSpPr/>
            <p:nvPr/>
          </p:nvSpPr>
          <p:spPr>
            <a:xfrm>
              <a:off x="2264372" y="2550734"/>
              <a:ext cx="130800" cy="139800"/>
            </a:xfrm>
            <a:custGeom>
              <a:rect b="b" l="l" r="r" t="t"/>
              <a:pathLst>
                <a:path extrusionOk="0" h="120000" w="12000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4" name="Google Shape;2494;p181"/>
            <p:cNvSpPr/>
            <p:nvPr/>
          </p:nvSpPr>
          <p:spPr>
            <a:xfrm>
              <a:off x="2266890" y="2551993"/>
              <a:ext cx="126000" cy="135900"/>
            </a:xfrm>
            <a:custGeom>
              <a:rect b="b" l="l" r="r" t="t"/>
              <a:pathLst>
                <a:path extrusionOk="0" h="120000" w="12000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5" name="Google Shape;2495;p181"/>
            <p:cNvSpPr/>
            <p:nvPr/>
          </p:nvSpPr>
          <p:spPr>
            <a:xfrm>
              <a:off x="2361318" y="2661494"/>
              <a:ext cx="15000" cy="25200"/>
            </a:xfrm>
            <a:custGeom>
              <a:rect b="b" l="l" r="r" t="t"/>
              <a:pathLst>
                <a:path extrusionOk="0" h="120000" w="12000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6" name="Google Shape;2496;p181"/>
            <p:cNvSpPr/>
            <p:nvPr/>
          </p:nvSpPr>
          <p:spPr>
            <a:xfrm>
              <a:off x="2365094" y="2662753"/>
              <a:ext cx="9900" cy="18900"/>
            </a:xfrm>
            <a:custGeom>
              <a:rect b="b" l="l" r="r" t="t"/>
              <a:pathLst>
                <a:path extrusionOk="0" h="120000" w="12000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7" name="Google Shape;2497;p181"/>
            <p:cNvSpPr/>
            <p:nvPr/>
          </p:nvSpPr>
          <p:spPr>
            <a:xfrm>
              <a:off x="2324805" y="2645133"/>
              <a:ext cx="6300" cy="12600"/>
            </a:xfrm>
            <a:custGeom>
              <a:rect b="b" l="l" r="r" t="t"/>
              <a:pathLst>
                <a:path extrusionOk="0" h="120000" w="120000">
                  <a:moveTo>
                    <a:pt x="114285" y="117391"/>
                  </a:moveTo>
                  <a:lnTo>
                    <a:pt x="0" y="52173"/>
                  </a:lnTo>
                  <a:lnTo>
                    <a:pt x="114285" y="0"/>
                  </a:lnTo>
                  <a:lnTo>
                    <a:pt x="114285"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8" name="Google Shape;2498;p181"/>
            <p:cNvSpPr/>
            <p:nvPr/>
          </p:nvSpPr>
          <p:spPr>
            <a:xfrm>
              <a:off x="2326065" y="2648908"/>
              <a:ext cx="2700" cy="5100"/>
            </a:xfrm>
            <a:custGeom>
              <a:rect b="b" l="l" r="r" t="t"/>
              <a:pathLst>
                <a:path extrusionOk="0" h="120000" w="120000">
                  <a:moveTo>
                    <a:pt x="0" y="37500"/>
                  </a:moveTo>
                  <a:lnTo>
                    <a:pt x="109090" y="112500"/>
                  </a:lnTo>
                  <a:lnTo>
                    <a:pt x="109090" y="0"/>
                  </a:lnTo>
                  <a:lnTo>
                    <a:pt x="0" y="37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499" name="Google Shape;2499;p181"/>
            <p:cNvSpPr/>
            <p:nvPr/>
          </p:nvSpPr>
          <p:spPr>
            <a:xfrm>
              <a:off x="2313475" y="2636322"/>
              <a:ext cx="7500" cy="21300"/>
            </a:xfrm>
            <a:custGeom>
              <a:rect b="b" l="l" r="r" t="t"/>
              <a:pathLst>
                <a:path extrusionOk="0" h="120000" w="120000">
                  <a:moveTo>
                    <a:pt x="115384" y="118421"/>
                  </a:moveTo>
                  <a:lnTo>
                    <a:pt x="0" y="55263"/>
                  </a:lnTo>
                  <a:lnTo>
                    <a:pt x="92307" y="0"/>
                  </a:lnTo>
                  <a:lnTo>
                    <a:pt x="115384" y="1184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0" name="Google Shape;2500;p181"/>
            <p:cNvSpPr/>
            <p:nvPr/>
          </p:nvSpPr>
          <p:spPr>
            <a:xfrm>
              <a:off x="2314733" y="2641356"/>
              <a:ext cx="2700" cy="8700"/>
            </a:xfrm>
            <a:custGeom>
              <a:rect b="b" l="l" r="r" t="t"/>
              <a:pathLst>
                <a:path extrusionOk="0" h="120000" w="120000">
                  <a:moveTo>
                    <a:pt x="0" y="58064"/>
                  </a:moveTo>
                  <a:lnTo>
                    <a:pt x="109090" y="116129"/>
                  </a:lnTo>
                  <a:lnTo>
                    <a:pt x="109090"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1" name="Google Shape;2501;p181"/>
            <p:cNvSpPr/>
            <p:nvPr/>
          </p:nvSpPr>
          <p:spPr>
            <a:xfrm>
              <a:off x="2344950" y="2647650"/>
              <a:ext cx="7500" cy="7500"/>
            </a:xfrm>
            <a:custGeom>
              <a:rect b="b" l="l" r="r" t="t"/>
              <a:pathLst>
                <a:path extrusionOk="0" h="120000" w="120000">
                  <a:moveTo>
                    <a:pt x="67200" y="115384"/>
                  </a:moveTo>
                  <a:lnTo>
                    <a:pt x="0" y="69230"/>
                  </a:lnTo>
                  <a:lnTo>
                    <a:pt x="48000" y="0"/>
                  </a:lnTo>
                  <a:lnTo>
                    <a:pt x="115200" y="46153"/>
                  </a:lnTo>
                  <a:lnTo>
                    <a:pt x="672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2" name="Google Shape;2502;p181"/>
            <p:cNvSpPr/>
            <p:nvPr/>
          </p:nvSpPr>
          <p:spPr>
            <a:xfrm>
              <a:off x="2347468" y="2648908"/>
              <a:ext cx="1200" cy="2700"/>
            </a:xfrm>
            <a:custGeom>
              <a:rect b="b" l="l" r="r" t="t"/>
              <a:pathLst>
                <a:path extrusionOk="0" h="120000" w="120000">
                  <a:moveTo>
                    <a:pt x="0" y="54545"/>
                  </a:moveTo>
                  <a:lnTo>
                    <a:pt x="96000" y="109090"/>
                  </a:lnTo>
                  <a:lnTo>
                    <a:pt x="96000" y="54545"/>
                  </a:lnTo>
                  <a:lnTo>
                    <a:pt x="0" y="0"/>
                  </a:lnTo>
                  <a:lnTo>
                    <a:pt x="0" y="5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3" name="Google Shape;2503;p181"/>
            <p:cNvSpPr/>
            <p:nvPr/>
          </p:nvSpPr>
          <p:spPr>
            <a:xfrm>
              <a:off x="2326065" y="2627512"/>
              <a:ext cx="21300" cy="22500"/>
            </a:xfrm>
            <a:custGeom>
              <a:rect b="b" l="l" r="r" t="t"/>
              <a:pathLst>
                <a:path extrusionOk="0" h="120000" w="12000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4" name="Google Shape;2504;p181"/>
            <p:cNvSpPr/>
            <p:nvPr/>
          </p:nvSpPr>
          <p:spPr>
            <a:xfrm>
              <a:off x="2331101" y="2630029"/>
              <a:ext cx="12600" cy="18900"/>
            </a:xfrm>
            <a:custGeom>
              <a:rect b="b" l="l" r="r" t="t"/>
              <a:pathLst>
                <a:path extrusionOk="0" h="120000" w="12000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5" name="Google Shape;2505;p181"/>
            <p:cNvSpPr/>
            <p:nvPr/>
          </p:nvSpPr>
          <p:spPr>
            <a:xfrm>
              <a:off x="2323547" y="2636322"/>
              <a:ext cx="9900" cy="9900"/>
            </a:xfrm>
            <a:custGeom>
              <a:rect b="b" l="l" r="r" t="t"/>
              <a:pathLst>
                <a:path extrusionOk="0" h="120000" w="120000">
                  <a:moveTo>
                    <a:pt x="66666" y="116666"/>
                  </a:moveTo>
                  <a:lnTo>
                    <a:pt x="0" y="16666"/>
                  </a:lnTo>
                  <a:lnTo>
                    <a:pt x="50000" y="0"/>
                  </a:lnTo>
                  <a:lnTo>
                    <a:pt x="116666" y="33333"/>
                  </a:lnTo>
                  <a:lnTo>
                    <a:pt x="66666"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6" name="Google Shape;2506;p181"/>
            <p:cNvSpPr/>
            <p:nvPr/>
          </p:nvSpPr>
          <p:spPr>
            <a:xfrm>
              <a:off x="2326065" y="2637581"/>
              <a:ext cx="5100" cy="6300"/>
            </a:xfrm>
            <a:custGeom>
              <a:rect b="b" l="l" r="r" t="t"/>
              <a:pathLst>
                <a:path extrusionOk="0" h="120000" w="120000">
                  <a:moveTo>
                    <a:pt x="0" y="28571"/>
                  </a:moveTo>
                  <a:lnTo>
                    <a:pt x="75000" y="114285"/>
                  </a:lnTo>
                  <a:lnTo>
                    <a:pt x="112500" y="57142"/>
                  </a:lnTo>
                  <a:lnTo>
                    <a:pt x="37500" y="0"/>
                  </a:lnTo>
                  <a:lnTo>
                    <a:pt x="0" y="28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7" name="Google Shape;2507;p181"/>
            <p:cNvSpPr/>
            <p:nvPr/>
          </p:nvSpPr>
          <p:spPr>
            <a:xfrm>
              <a:off x="2304661" y="2617442"/>
              <a:ext cx="13800" cy="24000"/>
            </a:xfrm>
            <a:custGeom>
              <a:rect b="b" l="l" r="r" t="t"/>
              <a:pathLst>
                <a:path extrusionOk="0" h="120000" w="12000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8" name="Google Shape;2508;p181"/>
            <p:cNvSpPr/>
            <p:nvPr/>
          </p:nvSpPr>
          <p:spPr>
            <a:xfrm>
              <a:off x="2307179" y="2619960"/>
              <a:ext cx="9900" cy="17700"/>
            </a:xfrm>
            <a:custGeom>
              <a:rect b="b" l="l" r="r" t="t"/>
              <a:pathLst>
                <a:path extrusionOk="0" h="120000" w="12000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09" name="Google Shape;2509;p181"/>
            <p:cNvSpPr/>
            <p:nvPr/>
          </p:nvSpPr>
          <p:spPr>
            <a:xfrm>
              <a:off x="2020119" y="2606114"/>
              <a:ext cx="35100" cy="33900"/>
            </a:xfrm>
            <a:custGeom>
              <a:rect b="b" l="l" r="r" t="t"/>
              <a:pathLst>
                <a:path extrusionOk="0" h="120000" w="12000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0" name="Google Shape;2510;p181"/>
            <p:cNvSpPr/>
            <p:nvPr/>
          </p:nvSpPr>
          <p:spPr>
            <a:xfrm>
              <a:off x="2021379" y="2607373"/>
              <a:ext cx="30300" cy="29100"/>
            </a:xfrm>
            <a:custGeom>
              <a:rect b="b" l="l" r="r" t="t"/>
              <a:pathLst>
                <a:path extrusionOk="0" h="120000" w="12000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1" name="Google Shape;2511;p181"/>
            <p:cNvSpPr/>
            <p:nvPr/>
          </p:nvSpPr>
          <p:spPr>
            <a:xfrm>
              <a:off x="2315993" y="2599821"/>
              <a:ext cx="16500" cy="32700"/>
            </a:xfrm>
            <a:custGeom>
              <a:rect b="b" l="l" r="r" t="t"/>
              <a:pathLst>
                <a:path extrusionOk="0" h="120000" w="12000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2" name="Google Shape;2512;p181"/>
            <p:cNvSpPr/>
            <p:nvPr/>
          </p:nvSpPr>
          <p:spPr>
            <a:xfrm>
              <a:off x="2317251" y="2601080"/>
              <a:ext cx="12600" cy="29100"/>
            </a:xfrm>
            <a:custGeom>
              <a:rect b="b" l="l" r="r" t="t"/>
              <a:pathLst>
                <a:path extrusionOk="0" h="120000" w="12000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3" name="Google Shape;2513;p181"/>
            <p:cNvSpPr/>
            <p:nvPr/>
          </p:nvSpPr>
          <p:spPr>
            <a:xfrm>
              <a:off x="2292071" y="2594787"/>
              <a:ext cx="22500" cy="29100"/>
            </a:xfrm>
            <a:custGeom>
              <a:rect b="b" l="l" r="r" t="t"/>
              <a:pathLst>
                <a:path extrusionOk="0" h="120000" w="12000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4" name="Google Shape;2514;p181"/>
            <p:cNvSpPr/>
            <p:nvPr/>
          </p:nvSpPr>
          <p:spPr>
            <a:xfrm>
              <a:off x="2293330" y="2598562"/>
              <a:ext cx="20100" cy="21300"/>
            </a:xfrm>
            <a:custGeom>
              <a:rect b="b" l="l" r="r" t="t"/>
              <a:pathLst>
                <a:path extrusionOk="0" h="120000" w="12000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5" name="Google Shape;2515;p181"/>
            <p:cNvSpPr/>
            <p:nvPr/>
          </p:nvSpPr>
          <p:spPr>
            <a:xfrm>
              <a:off x="2039005" y="2591011"/>
              <a:ext cx="18900" cy="12600"/>
            </a:xfrm>
            <a:custGeom>
              <a:rect b="b" l="l" r="r" t="t"/>
              <a:pathLst>
                <a:path extrusionOk="0" h="120000" w="12000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6" name="Google Shape;2516;p181"/>
            <p:cNvSpPr/>
            <p:nvPr/>
          </p:nvSpPr>
          <p:spPr>
            <a:xfrm>
              <a:off x="2040264" y="2592270"/>
              <a:ext cx="13800" cy="9900"/>
            </a:xfrm>
            <a:custGeom>
              <a:rect b="b" l="l" r="r" t="t"/>
              <a:pathLst>
                <a:path extrusionOk="0" h="120000" w="12000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7" name="Google Shape;2517;p181"/>
            <p:cNvSpPr/>
            <p:nvPr/>
          </p:nvSpPr>
          <p:spPr>
            <a:xfrm>
              <a:off x="2117065" y="2533113"/>
              <a:ext cx="15000" cy="18900"/>
            </a:xfrm>
            <a:custGeom>
              <a:rect b="b" l="l" r="r" t="t"/>
              <a:pathLst>
                <a:path extrusionOk="0" h="120000" w="12000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8" name="Google Shape;2518;p181"/>
            <p:cNvSpPr/>
            <p:nvPr/>
          </p:nvSpPr>
          <p:spPr>
            <a:xfrm>
              <a:off x="2119584" y="2535630"/>
              <a:ext cx="11400" cy="13800"/>
            </a:xfrm>
            <a:custGeom>
              <a:rect b="b" l="l" r="r" t="t"/>
              <a:pathLst>
                <a:path extrusionOk="0" h="120000" w="12000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19" name="Google Shape;2519;p181"/>
            <p:cNvSpPr/>
            <p:nvPr/>
          </p:nvSpPr>
          <p:spPr>
            <a:xfrm>
              <a:off x="1817416" y="2533113"/>
              <a:ext cx="33900" cy="18900"/>
            </a:xfrm>
            <a:custGeom>
              <a:rect b="b" l="l" r="r" t="t"/>
              <a:pathLst>
                <a:path extrusionOk="0" h="120000" w="12000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0" name="Google Shape;2520;p181"/>
            <p:cNvSpPr/>
            <p:nvPr/>
          </p:nvSpPr>
          <p:spPr>
            <a:xfrm>
              <a:off x="1822452" y="2534372"/>
              <a:ext cx="29100" cy="15000"/>
            </a:xfrm>
            <a:custGeom>
              <a:rect b="b" l="l" r="r" t="t"/>
              <a:pathLst>
                <a:path extrusionOk="0" h="120000" w="12000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1" name="Google Shape;2521;p181"/>
            <p:cNvSpPr/>
            <p:nvPr/>
          </p:nvSpPr>
          <p:spPr>
            <a:xfrm>
              <a:off x="2134692" y="2528079"/>
              <a:ext cx="11400" cy="8700"/>
            </a:xfrm>
            <a:custGeom>
              <a:rect b="b" l="l" r="r" t="t"/>
              <a:pathLst>
                <a:path extrusionOk="0" h="120000" w="120000">
                  <a:moveTo>
                    <a:pt x="14634" y="116129"/>
                  </a:moveTo>
                  <a:lnTo>
                    <a:pt x="0" y="0"/>
                  </a:lnTo>
                  <a:lnTo>
                    <a:pt x="117073" y="38709"/>
                  </a:lnTo>
                  <a:lnTo>
                    <a:pt x="14634"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2" name="Google Shape;2522;p181"/>
            <p:cNvSpPr/>
            <p:nvPr/>
          </p:nvSpPr>
          <p:spPr>
            <a:xfrm>
              <a:off x="2135950" y="2531855"/>
              <a:ext cx="6300" cy="2700"/>
            </a:xfrm>
            <a:custGeom>
              <a:rect b="b" l="l" r="r" t="t"/>
              <a:pathLst>
                <a:path extrusionOk="0" h="120000" w="120000">
                  <a:moveTo>
                    <a:pt x="0" y="0"/>
                  </a:moveTo>
                  <a:lnTo>
                    <a:pt x="28571" y="109090"/>
                  </a:lnTo>
                  <a:lnTo>
                    <a:pt x="114285"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3" name="Google Shape;2523;p181"/>
            <p:cNvSpPr/>
            <p:nvPr/>
          </p:nvSpPr>
          <p:spPr>
            <a:xfrm>
              <a:off x="1852668" y="2518009"/>
              <a:ext cx="17700" cy="17700"/>
            </a:xfrm>
            <a:custGeom>
              <a:rect b="b" l="l" r="r" t="t"/>
              <a:pathLst>
                <a:path extrusionOk="0" h="120000" w="12000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4" name="Google Shape;2524;p181"/>
            <p:cNvSpPr/>
            <p:nvPr/>
          </p:nvSpPr>
          <p:spPr>
            <a:xfrm>
              <a:off x="1856445" y="2520527"/>
              <a:ext cx="12600" cy="12600"/>
            </a:xfrm>
            <a:custGeom>
              <a:rect b="b" l="l" r="r" t="t"/>
              <a:pathLst>
                <a:path extrusionOk="0" h="120000" w="12000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5" name="Google Shape;2525;p181"/>
            <p:cNvSpPr/>
            <p:nvPr/>
          </p:nvSpPr>
          <p:spPr>
            <a:xfrm>
              <a:off x="1755723" y="2422353"/>
              <a:ext cx="50400" cy="27600"/>
            </a:xfrm>
            <a:custGeom>
              <a:rect b="b" l="l" r="r" t="t"/>
              <a:pathLst>
                <a:path extrusionOk="0" h="120000" w="12000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6" name="Google Shape;2526;p181"/>
            <p:cNvSpPr/>
            <p:nvPr/>
          </p:nvSpPr>
          <p:spPr>
            <a:xfrm>
              <a:off x="1756982" y="2424870"/>
              <a:ext cx="44100" cy="22500"/>
            </a:xfrm>
            <a:custGeom>
              <a:rect b="b" l="l" r="r" t="t"/>
              <a:pathLst>
                <a:path extrusionOk="0" h="120000" w="12000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7" name="Google Shape;2527;p181"/>
            <p:cNvSpPr/>
            <p:nvPr/>
          </p:nvSpPr>
          <p:spPr>
            <a:xfrm>
              <a:off x="2586684" y="3168727"/>
              <a:ext cx="454500" cy="300600"/>
            </a:xfrm>
            <a:custGeom>
              <a:rect b="b" l="l" r="r" t="t"/>
              <a:pathLst>
                <a:path extrusionOk="0" h="120000" w="12000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8" name="Google Shape;2528;p181"/>
            <p:cNvSpPr/>
            <p:nvPr/>
          </p:nvSpPr>
          <p:spPr>
            <a:xfrm>
              <a:off x="3005943" y="3407869"/>
              <a:ext cx="15000" cy="41700"/>
            </a:xfrm>
            <a:custGeom>
              <a:rect b="b" l="l" r="r" t="t"/>
              <a:pathLst>
                <a:path extrusionOk="0" h="120000" w="12000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29" name="Google Shape;2529;p181"/>
            <p:cNvSpPr/>
            <p:nvPr/>
          </p:nvSpPr>
          <p:spPr>
            <a:xfrm>
              <a:off x="2964394" y="3417938"/>
              <a:ext cx="56700" cy="64200"/>
            </a:xfrm>
            <a:custGeom>
              <a:rect b="b" l="l" r="r" t="t"/>
              <a:pathLst>
                <a:path extrusionOk="0" h="120000" w="12000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0" name="Google Shape;2530;p181"/>
            <p:cNvSpPr/>
            <p:nvPr/>
          </p:nvSpPr>
          <p:spPr>
            <a:xfrm>
              <a:off x="3005943" y="3449403"/>
              <a:ext cx="89400" cy="45300"/>
            </a:xfrm>
            <a:custGeom>
              <a:rect b="b" l="l" r="r" t="t"/>
              <a:pathLst>
                <a:path extrusionOk="0" h="120000" w="12000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1" name="Google Shape;2531;p181"/>
            <p:cNvSpPr/>
            <p:nvPr/>
          </p:nvSpPr>
          <p:spPr>
            <a:xfrm>
              <a:off x="3033642" y="3464507"/>
              <a:ext cx="63000" cy="65400"/>
            </a:xfrm>
            <a:custGeom>
              <a:rect b="b" l="l" r="r" t="t"/>
              <a:pathLst>
                <a:path extrusionOk="0" h="120000" w="12000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2" name="Google Shape;2532;p181"/>
            <p:cNvSpPr/>
            <p:nvPr/>
          </p:nvSpPr>
          <p:spPr>
            <a:xfrm>
              <a:off x="2994611" y="3473318"/>
              <a:ext cx="32700" cy="21300"/>
            </a:xfrm>
            <a:custGeom>
              <a:rect b="b" l="l" r="r" t="t"/>
              <a:pathLst>
                <a:path extrusionOk="0" h="120000" w="12000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3" name="Google Shape;2533;p181"/>
            <p:cNvSpPr/>
            <p:nvPr/>
          </p:nvSpPr>
          <p:spPr>
            <a:xfrm>
              <a:off x="3058822" y="3523664"/>
              <a:ext cx="48900" cy="42900"/>
            </a:xfrm>
            <a:custGeom>
              <a:rect b="b" l="l" r="r" t="t"/>
              <a:pathLst>
                <a:path extrusionOk="0" h="120000" w="12000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4" name="Google Shape;2534;p181"/>
            <p:cNvSpPr/>
            <p:nvPr/>
          </p:nvSpPr>
          <p:spPr>
            <a:xfrm>
              <a:off x="3104147" y="3548836"/>
              <a:ext cx="83100" cy="35100"/>
            </a:xfrm>
            <a:custGeom>
              <a:rect b="b" l="l" r="r" t="t"/>
              <a:pathLst>
                <a:path extrusionOk="0" h="120000" w="12000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5" name="Google Shape;2535;p181"/>
            <p:cNvSpPr/>
            <p:nvPr/>
          </p:nvSpPr>
          <p:spPr>
            <a:xfrm>
              <a:off x="5287311" y="3091949"/>
              <a:ext cx="247800" cy="234000"/>
            </a:xfrm>
            <a:custGeom>
              <a:rect b="b" l="l" r="r" t="t"/>
              <a:pathLst>
                <a:path extrusionOk="0" h="120000" w="12000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6" name="Google Shape;2536;p181"/>
            <p:cNvSpPr/>
            <p:nvPr/>
          </p:nvSpPr>
          <p:spPr>
            <a:xfrm>
              <a:off x="5279757" y="3061742"/>
              <a:ext cx="217800" cy="165000"/>
            </a:xfrm>
            <a:custGeom>
              <a:rect b="b" l="l" r="r" t="t"/>
              <a:pathLst>
                <a:path extrusionOk="0" h="120000" w="12000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7" name="Google Shape;2537;p181"/>
            <p:cNvSpPr/>
            <p:nvPr/>
          </p:nvSpPr>
          <p:spPr>
            <a:xfrm>
              <a:off x="5032986" y="3036569"/>
              <a:ext cx="288300" cy="265500"/>
            </a:xfrm>
            <a:custGeom>
              <a:rect b="b" l="l" r="r" t="t"/>
              <a:pathLst>
                <a:path extrusionOk="0" h="120000" w="12000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8" name="Google Shape;2538;p181"/>
            <p:cNvSpPr/>
            <p:nvPr/>
          </p:nvSpPr>
          <p:spPr>
            <a:xfrm>
              <a:off x="5068239" y="3216555"/>
              <a:ext cx="25200" cy="26400"/>
            </a:xfrm>
            <a:custGeom>
              <a:rect b="b" l="l" r="r" t="t"/>
              <a:pathLst>
                <a:path extrusionOk="0" h="120000" w="12000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39" name="Google Shape;2539;p181"/>
            <p:cNvSpPr/>
            <p:nvPr/>
          </p:nvSpPr>
          <p:spPr>
            <a:xfrm>
              <a:off x="4951149" y="3080622"/>
              <a:ext cx="144900" cy="151200"/>
            </a:xfrm>
            <a:custGeom>
              <a:rect b="b" l="l" r="r" t="t"/>
              <a:pathLst>
                <a:path extrusionOk="0" h="120000" w="12000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0" name="Google Shape;2540;p181"/>
            <p:cNvSpPr/>
            <p:nvPr/>
          </p:nvSpPr>
          <p:spPr>
            <a:xfrm>
              <a:off x="4900787" y="3084398"/>
              <a:ext cx="100500" cy="90600"/>
            </a:xfrm>
            <a:custGeom>
              <a:rect b="b" l="l" r="r" t="t"/>
              <a:pathLst>
                <a:path extrusionOk="0" h="120000" w="12000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1" name="Google Shape;2541;p181"/>
            <p:cNvSpPr/>
            <p:nvPr/>
          </p:nvSpPr>
          <p:spPr>
            <a:xfrm>
              <a:off x="4888197" y="3157399"/>
              <a:ext cx="65400" cy="75300"/>
            </a:xfrm>
            <a:custGeom>
              <a:rect b="b" l="l" r="r" t="t"/>
              <a:pathLst>
                <a:path extrusionOk="0" h="120000" w="12000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2" name="Google Shape;2542;p181"/>
            <p:cNvSpPr/>
            <p:nvPr/>
          </p:nvSpPr>
          <p:spPr>
            <a:xfrm>
              <a:off x="4878125" y="3132226"/>
              <a:ext cx="40200" cy="96900"/>
            </a:xfrm>
            <a:custGeom>
              <a:rect b="b" l="l" r="r" t="t"/>
              <a:pathLst>
                <a:path extrusionOk="0" h="120000" w="12000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3" name="Google Shape;2543;p181"/>
            <p:cNvSpPr/>
            <p:nvPr/>
          </p:nvSpPr>
          <p:spPr>
            <a:xfrm>
              <a:off x="4885679" y="3178796"/>
              <a:ext cx="319800" cy="268200"/>
            </a:xfrm>
            <a:custGeom>
              <a:rect b="b" l="l" r="r" t="t"/>
              <a:pathLst>
                <a:path extrusionOk="0" h="120000" w="12000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4" name="Google Shape;2544;p181"/>
            <p:cNvSpPr/>
            <p:nvPr/>
          </p:nvSpPr>
          <p:spPr>
            <a:xfrm>
              <a:off x="5131191" y="3284522"/>
              <a:ext cx="9900" cy="26400"/>
            </a:xfrm>
            <a:custGeom>
              <a:rect b="b" l="l" r="r" t="t"/>
              <a:pathLst>
                <a:path extrusionOk="0" h="120000" w="12000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5" name="Google Shape;2545;p181"/>
            <p:cNvSpPr/>
            <p:nvPr/>
          </p:nvSpPr>
          <p:spPr>
            <a:xfrm>
              <a:off x="5147558" y="3283263"/>
              <a:ext cx="66600" cy="57900"/>
            </a:xfrm>
            <a:custGeom>
              <a:rect b="b" l="l" r="r" t="t"/>
              <a:pathLst>
                <a:path extrusionOk="0" h="120000" w="12000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6" name="Google Shape;2546;p181"/>
            <p:cNvSpPr/>
            <p:nvPr/>
          </p:nvSpPr>
          <p:spPr>
            <a:xfrm>
              <a:off x="5151335" y="3305918"/>
              <a:ext cx="114600" cy="134700"/>
            </a:xfrm>
            <a:custGeom>
              <a:rect b="b" l="l" r="r" t="t"/>
              <a:pathLst>
                <a:path extrusionOk="0" h="120000" w="12000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7" name="Google Shape;2547;p181"/>
            <p:cNvSpPr/>
            <p:nvPr/>
          </p:nvSpPr>
          <p:spPr>
            <a:xfrm>
              <a:off x="5006546" y="3401575"/>
              <a:ext cx="158700" cy="100500"/>
            </a:xfrm>
            <a:custGeom>
              <a:rect b="b" l="l" r="r" t="t"/>
              <a:pathLst>
                <a:path extrusionOk="0" h="120000" w="12000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8" name="Google Shape;2548;p181"/>
            <p:cNvSpPr/>
            <p:nvPr/>
          </p:nvSpPr>
          <p:spPr>
            <a:xfrm>
              <a:off x="4232241" y="3088174"/>
              <a:ext cx="306000" cy="312300"/>
            </a:xfrm>
            <a:custGeom>
              <a:rect b="b" l="l" r="r" t="t"/>
              <a:pathLst>
                <a:path extrusionOk="0" h="120000" w="12000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49" name="Google Shape;2549;p181"/>
            <p:cNvSpPr/>
            <p:nvPr/>
          </p:nvSpPr>
          <p:spPr>
            <a:xfrm>
              <a:off x="4473975" y="3083139"/>
              <a:ext cx="60300" cy="126000"/>
            </a:xfrm>
            <a:custGeom>
              <a:rect b="b" l="l" r="r" t="t"/>
              <a:pathLst>
                <a:path extrusionOk="0" h="120000" w="12000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0" name="Google Shape;2550;p181"/>
            <p:cNvSpPr/>
            <p:nvPr/>
          </p:nvSpPr>
          <p:spPr>
            <a:xfrm>
              <a:off x="4166771" y="3112088"/>
              <a:ext cx="177600" cy="143400"/>
            </a:xfrm>
            <a:custGeom>
              <a:rect b="b" l="l" r="r" t="t"/>
              <a:pathLst>
                <a:path extrusionOk="0" h="120000" w="12000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1" name="Google Shape;2551;p181"/>
            <p:cNvSpPr/>
            <p:nvPr/>
          </p:nvSpPr>
          <p:spPr>
            <a:xfrm>
              <a:off x="4107596" y="3255573"/>
              <a:ext cx="123600" cy="107100"/>
            </a:xfrm>
            <a:custGeom>
              <a:rect b="b" l="l" r="r" t="t"/>
              <a:pathLst>
                <a:path extrusionOk="0" h="120000" w="12000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2" name="Google Shape;2552;p181"/>
            <p:cNvSpPr/>
            <p:nvPr/>
          </p:nvSpPr>
          <p:spPr>
            <a:xfrm>
              <a:off x="4176844" y="3303401"/>
              <a:ext cx="246600" cy="236700"/>
            </a:xfrm>
            <a:custGeom>
              <a:rect b="b" l="l" r="r" t="t"/>
              <a:pathLst>
                <a:path extrusionOk="0" h="120000" w="12000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3" name="Google Shape;2553;p181"/>
            <p:cNvSpPr/>
            <p:nvPr/>
          </p:nvSpPr>
          <p:spPr>
            <a:xfrm>
              <a:off x="4105078" y="3265642"/>
              <a:ext cx="178800" cy="201300"/>
            </a:xfrm>
            <a:custGeom>
              <a:rect b="b" l="l" r="r" t="t"/>
              <a:pathLst>
                <a:path extrusionOk="0" h="120000" w="12000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4" name="Google Shape;2554;p181"/>
            <p:cNvSpPr/>
            <p:nvPr/>
          </p:nvSpPr>
          <p:spPr>
            <a:xfrm>
              <a:off x="4098784" y="3439334"/>
              <a:ext cx="91800" cy="68100"/>
            </a:xfrm>
            <a:custGeom>
              <a:rect b="b" l="l" r="r" t="t"/>
              <a:pathLst>
                <a:path extrusionOk="0" h="120000" w="12000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5" name="Google Shape;2555;p181"/>
            <p:cNvSpPr/>
            <p:nvPr/>
          </p:nvSpPr>
          <p:spPr>
            <a:xfrm>
              <a:off x="4107596" y="3499749"/>
              <a:ext cx="45300" cy="29100"/>
            </a:xfrm>
            <a:custGeom>
              <a:rect b="b" l="l" r="r" t="t"/>
              <a:pathLst>
                <a:path extrusionOk="0" h="120000" w="12000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6" name="Google Shape;2556;p181"/>
            <p:cNvSpPr/>
            <p:nvPr/>
          </p:nvSpPr>
          <p:spPr>
            <a:xfrm>
              <a:off x="4132777" y="3504783"/>
              <a:ext cx="112200" cy="78000"/>
            </a:xfrm>
            <a:custGeom>
              <a:rect b="b" l="l" r="r" t="t"/>
              <a:pathLst>
                <a:path extrusionOk="0" h="120000" w="12000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7" name="Google Shape;2557;p181"/>
            <p:cNvSpPr/>
            <p:nvPr/>
          </p:nvSpPr>
          <p:spPr>
            <a:xfrm>
              <a:off x="4156699" y="3543802"/>
              <a:ext cx="44100" cy="45300"/>
            </a:xfrm>
            <a:custGeom>
              <a:rect b="b" l="l" r="r" t="t"/>
              <a:pathLst>
                <a:path extrusionOk="0" h="120000" w="12000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8" name="Google Shape;2558;p181"/>
            <p:cNvSpPr/>
            <p:nvPr/>
          </p:nvSpPr>
          <p:spPr>
            <a:xfrm>
              <a:off x="4186916" y="3566457"/>
              <a:ext cx="60300" cy="63000"/>
            </a:xfrm>
            <a:custGeom>
              <a:rect b="b" l="l" r="r" t="t"/>
              <a:pathLst>
                <a:path extrusionOk="0" h="120000" w="12000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59" name="Google Shape;2559;p181"/>
            <p:cNvSpPr/>
            <p:nvPr/>
          </p:nvSpPr>
          <p:spPr>
            <a:xfrm>
              <a:off x="4282602" y="3467024"/>
              <a:ext cx="117000" cy="79200"/>
            </a:xfrm>
            <a:custGeom>
              <a:rect b="b" l="l" r="r" t="t"/>
              <a:pathLst>
                <a:path extrusionOk="0" h="120000" w="12000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0" name="Google Shape;2560;p181"/>
            <p:cNvSpPr/>
            <p:nvPr/>
          </p:nvSpPr>
          <p:spPr>
            <a:xfrm>
              <a:off x="4230982" y="3531215"/>
              <a:ext cx="91800" cy="99600"/>
            </a:xfrm>
            <a:custGeom>
              <a:rect b="b" l="l" r="r" t="t"/>
              <a:pathLst>
                <a:path extrusionOk="0" h="120000" w="12000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1" name="Google Shape;2561;p181"/>
            <p:cNvSpPr/>
            <p:nvPr/>
          </p:nvSpPr>
          <p:spPr>
            <a:xfrm>
              <a:off x="4355626" y="3526181"/>
              <a:ext cx="33900" cy="78000"/>
            </a:xfrm>
            <a:custGeom>
              <a:rect b="b" l="l" r="r" t="t"/>
              <a:pathLst>
                <a:path extrusionOk="0" h="120000" w="12000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2" name="Google Shape;2562;p181"/>
            <p:cNvSpPr/>
            <p:nvPr/>
          </p:nvSpPr>
          <p:spPr>
            <a:xfrm>
              <a:off x="4371993" y="3506043"/>
              <a:ext cx="45300" cy="96900"/>
            </a:xfrm>
            <a:custGeom>
              <a:rect b="b" l="l" r="r" t="t"/>
              <a:pathLst>
                <a:path extrusionOk="0" h="120000" w="12000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3" name="Google Shape;2563;p181"/>
            <p:cNvSpPr/>
            <p:nvPr/>
          </p:nvSpPr>
          <p:spPr>
            <a:xfrm>
              <a:off x="4361921" y="3327316"/>
              <a:ext cx="239100" cy="182400"/>
            </a:xfrm>
            <a:custGeom>
              <a:rect b="b" l="l" r="r" t="t"/>
              <a:pathLst>
                <a:path extrusionOk="0" h="120000" w="12000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4" name="Google Shape;2564;p181"/>
            <p:cNvSpPr/>
            <p:nvPr/>
          </p:nvSpPr>
          <p:spPr>
            <a:xfrm>
              <a:off x="4399692" y="3485904"/>
              <a:ext cx="177600" cy="146100"/>
            </a:xfrm>
            <a:custGeom>
              <a:rect b="b" l="l" r="r" t="t"/>
              <a:pathLst>
                <a:path extrusionOk="0" h="120000" w="12000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5" name="Google Shape;2565;p181"/>
            <p:cNvSpPr/>
            <p:nvPr/>
          </p:nvSpPr>
          <p:spPr>
            <a:xfrm>
              <a:off x="4499156" y="3161175"/>
              <a:ext cx="240600" cy="231600"/>
            </a:xfrm>
            <a:custGeom>
              <a:rect b="b" l="l" r="r" t="t"/>
              <a:pathLst>
                <a:path extrusionOk="0" h="120000" w="12000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6" name="Google Shape;2566;p181"/>
            <p:cNvSpPr/>
            <p:nvPr/>
          </p:nvSpPr>
          <p:spPr>
            <a:xfrm>
              <a:off x="4563366" y="3329833"/>
              <a:ext cx="162600" cy="252900"/>
            </a:xfrm>
            <a:custGeom>
              <a:rect b="b" l="l" r="r" t="t"/>
              <a:pathLst>
                <a:path extrusionOk="0" h="120000" w="12000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7" name="Google Shape;2567;p181"/>
            <p:cNvSpPr/>
            <p:nvPr/>
          </p:nvSpPr>
          <p:spPr>
            <a:xfrm>
              <a:off x="4732077" y="3187606"/>
              <a:ext cx="168600" cy="168600"/>
            </a:xfrm>
            <a:custGeom>
              <a:rect b="b" l="l" r="r" t="t"/>
              <a:pathLst>
                <a:path extrusionOk="0" h="120000" w="12000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8" name="Google Shape;2568;p181"/>
            <p:cNvSpPr/>
            <p:nvPr/>
          </p:nvSpPr>
          <p:spPr>
            <a:xfrm>
              <a:off x="4913378" y="3421713"/>
              <a:ext cx="103200" cy="108300"/>
            </a:xfrm>
            <a:custGeom>
              <a:rect b="b" l="l" r="r" t="t"/>
              <a:pathLst>
                <a:path extrusionOk="0" h="120000" w="12000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69" name="Google Shape;2569;p181"/>
            <p:cNvSpPr/>
            <p:nvPr/>
          </p:nvSpPr>
          <p:spPr>
            <a:xfrm>
              <a:off x="4693047" y="3338643"/>
              <a:ext cx="246600" cy="303300"/>
            </a:xfrm>
            <a:custGeom>
              <a:rect b="b" l="l" r="r" t="t"/>
              <a:pathLst>
                <a:path extrusionOk="0" h="120000" w="12000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0" name="Google Shape;2570;p181"/>
            <p:cNvSpPr/>
            <p:nvPr/>
          </p:nvSpPr>
          <p:spPr>
            <a:xfrm>
              <a:off x="4578475" y="3526181"/>
              <a:ext cx="197700" cy="123300"/>
            </a:xfrm>
            <a:custGeom>
              <a:rect b="b" l="l" r="r" t="t"/>
              <a:pathLst>
                <a:path extrusionOk="0" h="120000" w="12000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1" name="Google Shape;2571;p181"/>
            <p:cNvSpPr/>
            <p:nvPr/>
          </p:nvSpPr>
          <p:spPr>
            <a:xfrm>
              <a:off x="4861758" y="3473318"/>
              <a:ext cx="225300" cy="169800"/>
            </a:xfrm>
            <a:custGeom>
              <a:rect b="b" l="l" r="r" t="t"/>
              <a:pathLst>
                <a:path extrusionOk="0" h="120000" w="12000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2" name="Google Shape;2572;p181"/>
            <p:cNvSpPr/>
            <p:nvPr/>
          </p:nvSpPr>
          <p:spPr>
            <a:xfrm>
              <a:off x="4982625" y="3514853"/>
              <a:ext cx="153600" cy="202800"/>
            </a:xfrm>
            <a:custGeom>
              <a:rect b="b" l="l" r="r" t="t"/>
              <a:pathLst>
                <a:path extrusionOk="0" h="120000" w="12000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3" name="Google Shape;2573;p181"/>
            <p:cNvSpPr/>
            <p:nvPr/>
          </p:nvSpPr>
          <p:spPr>
            <a:xfrm>
              <a:off x="4486566" y="3499749"/>
              <a:ext cx="114600" cy="180000"/>
            </a:xfrm>
            <a:custGeom>
              <a:rect b="b" l="l" r="r" t="t"/>
              <a:pathLst>
                <a:path extrusionOk="0" h="120000" w="12000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4" name="Google Shape;2574;p181"/>
            <p:cNvSpPr/>
            <p:nvPr/>
          </p:nvSpPr>
          <p:spPr>
            <a:xfrm>
              <a:off x="4802583" y="3634424"/>
              <a:ext cx="87900" cy="87900"/>
            </a:xfrm>
            <a:custGeom>
              <a:rect b="b" l="l" r="r" t="t"/>
              <a:pathLst>
                <a:path extrusionOk="0" h="120000" w="12000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5" name="Google Shape;2575;p181"/>
            <p:cNvSpPr/>
            <p:nvPr/>
          </p:nvSpPr>
          <p:spPr>
            <a:xfrm>
              <a:off x="4801324" y="3713718"/>
              <a:ext cx="27600" cy="24000"/>
            </a:xfrm>
            <a:custGeom>
              <a:rect b="b" l="l" r="r" t="t"/>
              <a:pathLst>
                <a:path extrusionOk="0" h="120000" w="12000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6" name="Google Shape;2576;p181"/>
            <p:cNvSpPr/>
            <p:nvPr/>
          </p:nvSpPr>
          <p:spPr>
            <a:xfrm>
              <a:off x="4802583" y="3731339"/>
              <a:ext cx="24000" cy="31500"/>
            </a:xfrm>
            <a:custGeom>
              <a:rect b="b" l="l" r="r" t="t"/>
              <a:pathLst>
                <a:path extrusionOk="0" h="120000" w="12000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7" name="Google Shape;2577;p181"/>
            <p:cNvSpPr/>
            <p:nvPr/>
          </p:nvSpPr>
          <p:spPr>
            <a:xfrm>
              <a:off x="4491602" y="3662114"/>
              <a:ext cx="85800" cy="89400"/>
            </a:xfrm>
            <a:custGeom>
              <a:rect b="b" l="l" r="r" t="t"/>
              <a:pathLst>
                <a:path extrusionOk="0" h="120000" w="12000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8" name="Google Shape;2578;p181"/>
            <p:cNvSpPr/>
            <p:nvPr/>
          </p:nvSpPr>
          <p:spPr>
            <a:xfrm>
              <a:off x="4525595" y="3638199"/>
              <a:ext cx="119700" cy="132000"/>
            </a:xfrm>
            <a:custGeom>
              <a:rect b="b" l="l" r="r" t="t"/>
              <a:pathLst>
                <a:path extrusionOk="0" h="120000" w="12000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79" name="Google Shape;2579;p181"/>
            <p:cNvSpPr/>
            <p:nvPr/>
          </p:nvSpPr>
          <p:spPr>
            <a:xfrm>
              <a:off x="4811396" y="3709942"/>
              <a:ext cx="162600" cy="166200"/>
            </a:xfrm>
            <a:custGeom>
              <a:rect b="b" l="l" r="r" t="t"/>
              <a:pathLst>
                <a:path extrusionOk="0" h="120000" w="12000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0" name="Google Shape;2580;p181"/>
            <p:cNvSpPr/>
            <p:nvPr/>
          </p:nvSpPr>
          <p:spPr>
            <a:xfrm>
              <a:off x="4854203" y="3842099"/>
              <a:ext cx="48900" cy="115800"/>
            </a:xfrm>
            <a:custGeom>
              <a:rect b="b" l="l" r="r" t="t"/>
              <a:pathLst>
                <a:path extrusionOk="0" h="120000" w="12000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1" name="Google Shape;2581;p181"/>
            <p:cNvSpPr/>
            <p:nvPr/>
          </p:nvSpPr>
          <p:spPr>
            <a:xfrm>
              <a:off x="4540704" y="3618061"/>
              <a:ext cx="292200" cy="283200"/>
            </a:xfrm>
            <a:custGeom>
              <a:rect b="b" l="l" r="r" t="t"/>
              <a:pathLst>
                <a:path extrusionOk="0" h="120000" w="12000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2" name="Google Shape;2582;p181"/>
            <p:cNvSpPr/>
            <p:nvPr/>
          </p:nvSpPr>
          <p:spPr>
            <a:xfrm>
              <a:off x="4535668" y="3784202"/>
              <a:ext cx="190200" cy="190200"/>
            </a:xfrm>
            <a:custGeom>
              <a:rect b="b" l="l" r="r" t="t"/>
              <a:pathLst>
                <a:path extrusionOk="0" h="120000" w="12000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3" name="Google Shape;2583;p181"/>
            <p:cNvSpPr/>
            <p:nvPr/>
          </p:nvSpPr>
          <p:spPr>
            <a:xfrm>
              <a:off x="4693047" y="3823220"/>
              <a:ext cx="176400" cy="153600"/>
            </a:xfrm>
            <a:custGeom>
              <a:rect b="b" l="l" r="r" t="t"/>
              <a:pathLst>
                <a:path extrusionOk="0" h="120000" w="12000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4" name="Google Shape;2584;p181"/>
            <p:cNvSpPr/>
            <p:nvPr/>
          </p:nvSpPr>
          <p:spPr>
            <a:xfrm>
              <a:off x="4743408" y="3939015"/>
              <a:ext cx="117000" cy="111000"/>
            </a:xfrm>
            <a:custGeom>
              <a:rect b="b" l="l" r="r" t="t"/>
              <a:pathLst>
                <a:path extrusionOk="0" h="120000" w="12000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5" name="Google Shape;2585;p181"/>
            <p:cNvSpPr/>
            <p:nvPr/>
          </p:nvSpPr>
          <p:spPr>
            <a:xfrm>
              <a:off x="4607433" y="4042223"/>
              <a:ext cx="247800" cy="220200"/>
            </a:xfrm>
            <a:custGeom>
              <a:rect b="b" l="l" r="r" t="t"/>
              <a:pathLst>
                <a:path extrusionOk="0" h="120000" w="12000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6" name="Google Shape;2586;p181"/>
            <p:cNvSpPr/>
            <p:nvPr/>
          </p:nvSpPr>
          <p:spPr>
            <a:xfrm>
              <a:off x="5009064" y="3884893"/>
              <a:ext cx="108300" cy="217800"/>
            </a:xfrm>
            <a:custGeom>
              <a:rect b="b" l="l" r="r" t="t"/>
              <a:pathLst>
                <a:path extrusionOk="0" h="120000" w="12000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7" name="Google Shape;2587;p181"/>
            <p:cNvSpPr/>
            <p:nvPr/>
          </p:nvSpPr>
          <p:spPr>
            <a:xfrm>
              <a:off x="3163321" y="3507301"/>
              <a:ext cx="175200" cy="251700"/>
            </a:xfrm>
            <a:custGeom>
              <a:rect b="b" l="l" r="r" t="t"/>
              <a:pathLst>
                <a:path extrusionOk="0" h="120000" w="12000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8" name="Google Shape;2588;p181"/>
            <p:cNvSpPr/>
            <p:nvPr/>
          </p:nvSpPr>
          <p:spPr>
            <a:xfrm>
              <a:off x="3250195" y="3508560"/>
              <a:ext cx="204000" cy="178800"/>
            </a:xfrm>
            <a:custGeom>
              <a:rect b="b" l="l" r="r" t="t"/>
              <a:pathLst>
                <a:path extrusionOk="0" h="120000" w="12000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89" name="Google Shape;2589;p181"/>
            <p:cNvSpPr/>
            <p:nvPr/>
          </p:nvSpPr>
          <p:spPr>
            <a:xfrm>
              <a:off x="3431496" y="3571492"/>
              <a:ext cx="69300" cy="104400"/>
            </a:xfrm>
            <a:custGeom>
              <a:rect b="b" l="l" r="r" t="t"/>
              <a:pathLst>
                <a:path extrusionOk="0" h="120000" w="12000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0" name="Google Shape;2590;p181"/>
            <p:cNvSpPr/>
            <p:nvPr/>
          </p:nvSpPr>
          <p:spPr>
            <a:xfrm>
              <a:off x="3479339" y="3605475"/>
              <a:ext cx="61500" cy="59100"/>
            </a:xfrm>
            <a:custGeom>
              <a:rect b="b" l="l" r="r" t="t"/>
              <a:pathLst>
                <a:path extrusionOk="0" h="120000" w="12000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1" name="Google Shape;2591;p181"/>
            <p:cNvSpPr/>
            <p:nvPr/>
          </p:nvSpPr>
          <p:spPr>
            <a:xfrm>
              <a:off x="3534737" y="3611768"/>
              <a:ext cx="44100" cy="54000"/>
            </a:xfrm>
            <a:custGeom>
              <a:rect b="b" l="l" r="r" t="t"/>
              <a:pathLst>
                <a:path extrusionOk="0" h="120000" w="12000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2" name="Google Shape;2592;p181"/>
            <p:cNvSpPr/>
            <p:nvPr/>
          </p:nvSpPr>
          <p:spPr>
            <a:xfrm>
              <a:off x="2970690" y="3677218"/>
              <a:ext cx="249300" cy="96900"/>
            </a:xfrm>
            <a:custGeom>
              <a:rect b="b" l="l" r="r" t="t"/>
              <a:pathLst>
                <a:path extrusionOk="0" h="120000" w="12000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3" name="Google Shape;2593;p181"/>
            <p:cNvSpPr/>
            <p:nvPr/>
          </p:nvSpPr>
          <p:spPr>
            <a:xfrm>
              <a:off x="3126810" y="3699873"/>
              <a:ext cx="189000" cy="280800"/>
            </a:xfrm>
            <a:custGeom>
              <a:rect b="b" l="l" r="r" t="t"/>
              <a:pathLst>
                <a:path extrusionOk="0" h="120000" w="12000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4" name="Google Shape;2594;p181"/>
            <p:cNvSpPr/>
            <p:nvPr/>
          </p:nvSpPr>
          <p:spPr>
            <a:xfrm>
              <a:off x="3240123" y="3618061"/>
              <a:ext cx="591600" cy="620400"/>
            </a:xfrm>
            <a:custGeom>
              <a:rect b="b" l="l" r="r" t="t"/>
              <a:pathLst>
                <a:path extrusionOk="0" h="120000" w="12000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5" name="Google Shape;2595;p181"/>
            <p:cNvSpPr/>
            <p:nvPr/>
          </p:nvSpPr>
          <p:spPr>
            <a:xfrm>
              <a:off x="3411351" y="3995653"/>
              <a:ext cx="122100" cy="133500"/>
            </a:xfrm>
            <a:custGeom>
              <a:rect b="b" l="l" r="r" t="t"/>
              <a:pathLst>
                <a:path extrusionOk="0" h="120000" w="12000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6" name="Google Shape;2596;p181"/>
            <p:cNvSpPr/>
            <p:nvPr/>
          </p:nvSpPr>
          <p:spPr>
            <a:xfrm>
              <a:off x="3243900" y="4035930"/>
              <a:ext cx="300900" cy="669600"/>
            </a:xfrm>
            <a:custGeom>
              <a:rect b="b" l="l" r="r" t="t"/>
              <a:pathLst>
                <a:path extrusionOk="0" h="120000" w="12000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7" name="Google Shape;2597;p181"/>
            <p:cNvSpPr/>
            <p:nvPr/>
          </p:nvSpPr>
          <p:spPr>
            <a:xfrm>
              <a:off x="3216201" y="3971740"/>
              <a:ext cx="123600" cy="701100"/>
            </a:xfrm>
            <a:custGeom>
              <a:rect b="b" l="l" r="r" t="t"/>
              <a:pathLst>
                <a:path extrusionOk="0" h="120000" w="12000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8" name="Google Shape;2598;p181"/>
            <p:cNvSpPr/>
            <p:nvPr/>
          </p:nvSpPr>
          <p:spPr>
            <a:xfrm>
              <a:off x="6468284" y="3950342"/>
              <a:ext cx="9900" cy="6300"/>
            </a:xfrm>
            <a:custGeom>
              <a:rect b="b" l="l" r="r" t="t"/>
              <a:pathLst>
                <a:path extrusionOk="0" h="120000" w="12000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599" name="Google Shape;2599;p181"/>
            <p:cNvSpPr/>
            <p:nvPr/>
          </p:nvSpPr>
          <p:spPr>
            <a:xfrm>
              <a:off x="6427995" y="3908808"/>
              <a:ext cx="7500" cy="7500"/>
            </a:xfrm>
            <a:custGeom>
              <a:rect b="b" l="l" r="r" t="t"/>
              <a:pathLst>
                <a:path extrusionOk="0" h="120000" w="120000">
                  <a:moveTo>
                    <a:pt x="0" y="0"/>
                  </a:moveTo>
                  <a:lnTo>
                    <a:pt x="0" y="115384"/>
                  </a:lnTo>
                  <a:lnTo>
                    <a:pt x="115384" y="115384"/>
                  </a:lnTo>
                  <a:lnTo>
                    <a:pt x="46153"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0" name="Google Shape;2600;p181"/>
            <p:cNvSpPr/>
            <p:nvPr/>
          </p:nvSpPr>
          <p:spPr>
            <a:xfrm>
              <a:off x="6360007" y="3868531"/>
              <a:ext cx="6300" cy="6300"/>
            </a:xfrm>
            <a:custGeom>
              <a:rect b="b" l="l" r="r" t="t"/>
              <a:pathLst>
                <a:path extrusionOk="0" h="120000" w="120000">
                  <a:moveTo>
                    <a:pt x="0" y="85714"/>
                  </a:moveTo>
                  <a:lnTo>
                    <a:pt x="114285" y="114285"/>
                  </a:lnTo>
                  <a:lnTo>
                    <a:pt x="114285" y="85714"/>
                  </a:lnTo>
                  <a:lnTo>
                    <a:pt x="28571"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1" name="Google Shape;2601;p181"/>
            <p:cNvSpPr/>
            <p:nvPr/>
          </p:nvSpPr>
          <p:spPr>
            <a:xfrm>
              <a:off x="6333567" y="3868531"/>
              <a:ext cx="17700" cy="11400"/>
            </a:xfrm>
            <a:custGeom>
              <a:rect b="b" l="l" r="r" t="t"/>
              <a:pathLst>
                <a:path extrusionOk="0" h="120000" w="12000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2" name="Google Shape;2602;p181"/>
            <p:cNvSpPr/>
            <p:nvPr/>
          </p:nvSpPr>
          <p:spPr>
            <a:xfrm>
              <a:off x="6328531" y="3871048"/>
              <a:ext cx="7500" cy="7500"/>
            </a:xfrm>
            <a:custGeom>
              <a:rect b="b" l="l" r="r" t="t"/>
              <a:pathLst>
                <a:path extrusionOk="0" h="120000" w="120000">
                  <a:moveTo>
                    <a:pt x="48000" y="0"/>
                  </a:moveTo>
                  <a:lnTo>
                    <a:pt x="115200" y="115384"/>
                  </a:lnTo>
                  <a:lnTo>
                    <a:pt x="0" y="115384"/>
                  </a:lnTo>
                  <a:lnTo>
                    <a:pt x="48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3" name="Google Shape;2603;p181"/>
            <p:cNvSpPr/>
            <p:nvPr/>
          </p:nvSpPr>
          <p:spPr>
            <a:xfrm>
              <a:off x="6074206" y="3862238"/>
              <a:ext cx="610500" cy="482100"/>
            </a:xfrm>
            <a:custGeom>
              <a:rect b="b" l="l" r="r" t="t"/>
              <a:pathLst>
                <a:path extrusionOk="0" h="120000" w="12000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4" name="Google Shape;2604;p181"/>
            <p:cNvSpPr/>
            <p:nvPr/>
          </p:nvSpPr>
          <p:spPr>
            <a:xfrm>
              <a:off x="7086468" y="2105175"/>
              <a:ext cx="75600" cy="39000"/>
            </a:xfrm>
            <a:custGeom>
              <a:rect b="b" l="l" r="r" t="t"/>
              <a:pathLst>
                <a:path extrusionOk="0" h="120000" w="12000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5" name="Google Shape;2605;p181"/>
            <p:cNvSpPr/>
            <p:nvPr/>
          </p:nvSpPr>
          <p:spPr>
            <a:xfrm>
              <a:off x="6580337" y="1897500"/>
              <a:ext cx="76800" cy="50400"/>
            </a:xfrm>
            <a:custGeom>
              <a:rect b="b" l="l" r="r" t="t"/>
              <a:pathLst>
                <a:path extrusionOk="0" h="120000" w="12000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6" name="Google Shape;2606;p181"/>
            <p:cNvSpPr/>
            <p:nvPr/>
          </p:nvSpPr>
          <p:spPr>
            <a:xfrm>
              <a:off x="6508573" y="1859741"/>
              <a:ext cx="57900" cy="65400"/>
            </a:xfrm>
            <a:custGeom>
              <a:rect b="b" l="l" r="r" t="t"/>
              <a:pathLst>
                <a:path extrusionOk="0" h="120000" w="12000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7" name="Google Shape;2607;p181"/>
            <p:cNvSpPr/>
            <p:nvPr/>
          </p:nvSpPr>
          <p:spPr>
            <a:xfrm>
              <a:off x="6434289" y="1854706"/>
              <a:ext cx="99600" cy="91800"/>
            </a:xfrm>
            <a:custGeom>
              <a:rect b="b" l="l" r="r" t="t"/>
              <a:pathLst>
                <a:path extrusionOk="0" h="120000" w="12000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8" name="Google Shape;2608;p181"/>
            <p:cNvSpPr/>
            <p:nvPr/>
          </p:nvSpPr>
          <p:spPr>
            <a:xfrm>
              <a:off x="6414145" y="1876103"/>
              <a:ext cx="9900" cy="31500"/>
            </a:xfrm>
            <a:custGeom>
              <a:rect b="b" l="l" r="r" t="t"/>
              <a:pathLst>
                <a:path extrusionOk="0" h="120000" w="120000">
                  <a:moveTo>
                    <a:pt x="66666" y="118909"/>
                  </a:moveTo>
                  <a:lnTo>
                    <a:pt x="0" y="97090"/>
                  </a:lnTo>
                  <a:lnTo>
                    <a:pt x="33333" y="0"/>
                  </a:lnTo>
                  <a:lnTo>
                    <a:pt x="116666" y="53454"/>
                  </a:lnTo>
                  <a:lnTo>
                    <a:pt x="66666" y="118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09" name="Google Shape;2609;p181"/>
            <p:cNvSpPr/>
            <p:nvPr/>
          </p:nvSpPr>
          <p:spPr>
            <a:xfrm>
              <a:off x="6414145" y="1973019"/>
              <a:ext cx="12600" cy="18900"/>
            </a:xfrm>
            <a:custGeom>
              <a:rect b="b" l="l" r="r" t="t"/>
              <a:pathLst>
                <a:path extrusionOk="0" h="120000" w="120000">
                  <a:moveTo>
                    <a:pt x="0" y="0"/>
                  </a:moveTo>
                  <a:lnTo>
                    <a:pt x="78260" y="27692"/>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0" name="Google Shape;2610;p181"/>
            <p:cNvSpPr/>
            <p:nvPr/>
          </p:nvSpPr>
          <p:spPr>
            <a:xfrm>
              <a:off x="6487169" y="1965467"/>
              <a:ext cx="15000" cy="25200"/>
            </a:xfrm>
            <a:custGeom>
              <a:rect b="b" l="l" r="r" t="t"/>
              <a:pathLst>
                <a:path extrusionOk="0" h="120000" w="12000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1" name="Google Shape;2611;p181"/>
            <p:cNvSpPr/>
            <p:nvPr/>
          </p:nvSpPr>
          <p:spPr>
            <a:xfrm>
              <a:off x="6478356" y="1989380"/>
              <a:ext cx="61500" cy="40200"/>
            </a:xfrm>
            <a:custGeom>
              <a:rect b="b" l="l" r="r" t="t"/>
              <a:pathLst>
                <a:path extrusionOk="0" h="120000" w="12000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2" name="Google Shape;2612;p181"/>
            <p:cNvSpPr/>
            <p:nvPr/>
          </p:nvSpPr>
          <p:spPr>
            <a:xfrm>
              <a:off x="3994283" y="2325438"/>
              <a:ext cx="165000" cy="111000"/>
            </a:xfrm>
            <a:custGeom>
              <a:rect b="b" l="l" r="r" t="t"/>
              <a:pathLst>
                <a:path extrusionOk="0" h="120000" w="12000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3" name="Google Shape;2613;p181"/>
            <p:cNvSpPr/>
            <p:nvPr/>
          </p:nvSpPr>
          <p:spPr>
            <a:xfrm>
              <a:off x="1994939" y="3382696"/>
              <a:ext cx="21300" cy="22500"/>
            </a:xfrm>
            <a:custGeom>
              <a:rect b="b" l="l" r="r" t="t"/>
              <a:pathLst>
                <a:path extrusionOk="0" h="120000" w="12000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4" name="Google Shape;2614;p181"/>
            <p:cNvSpPr/>
            <p:nvPr/>
          </p:nvSpPr>
          <p:spPr>
            <a:xfrm>
              <a:off x="1938283" y="3349971"/>
              <a:ext cx="8700" cy="7500"/>
            </a:xfrm>
            <a:custGeom>
              <a:rect b="b" l="l" r="r" t="t"/>
              <a:pathLst>
                <a:path extrusionOk="0" h="120000" w="120000">
                  <a:moveTo>
                    <a:pt x="0" y="69230"/>
                  </a:moveTo>
                  <a:lnTo>
                    <a:pt x="38709" y="115384"/>
                  </a:lnTo>
                  <a:lnTo>
                    <a:pt x="116129" y="69230"/>
                  </a:lnTo>
                  <a:lnTo>
                    <a:pt x="77419" y="0"/>
                  </a:lnTo>
                  <a:lnTo>
                    <a:pt x="19354"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5" name="Google Shape;2615;p181"/>
            <p:cNvSpPr/>
            <p:nvPr/>
          </p:nvSpPr>
          <p:spPr>
            <a:xfrm>
              <a:off x="1963463" y="3362558"/>
              <a:ext cx="6300" cy="5100"/>
            </a:xfrm>
            <a:custGeom>
              <a:rect b="b" l="l" r="r" t="t"/>
              <a:pathLst>
                <a:path extrusionOk="0" h="120000" w="120000">
                  <a:moveTo>
                    <a:pt x="0" y="0"/>
                  </a:moveTo>
                  <a:lnTo>
                    <a:pt x="85714" y="11250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6" name="Google Shape;2616;p181"/>
            <p:cNvSpPr/>
            <p:nvPr/>
          </p:nvSpPr>
          <p:spPr>
            <a:xfrm>
              <a:off x="1978572" y="3366333"/>
              <a:ext cx="6300" cy="2700"/>
            </a:xfrm>
            <a:custGeom>
              <a:rect b="b" l="l" r="r" t="t"/>
              <a:pathLst>
                <a:path extrusionOk="0" h="120000" w="120000">
                  <a:moveTo>
                    <a:pt x="0" y="0"/>
                  </a:moveTo>
                  <a:lnTo>
                    <a:pt x="85714" y="10909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7" name="Google Shape;2617;p181"/>
            <p:cNvSpPr/>
            <p:nvPr/>
          </p:nvSpPr>
          <p:spPr>
            <a:xfrm>
              <a:off x="1986126" y="3371368"/>
              <a:ext cx="9900" cy="7500"/>
            </a:xfrm>
            <a:custGeom>
              <a:rect b="b" l="l" r="r" t="t"/>
              <a:pathLst>
                <a:path extrusionOk="0" h="120000" w="120000">
                  <a:moveTo>
                    <a:pt x="50000" y="115384"/>
                  </a:moveTo>
                  <a:lnTo>
                    <a:pt x="0" y="0"/>
                  </a:lnTo>
                  <a:lnTo>
                    <a:pt x="116666" y="69230"/>
                  </a:lnTo>
                  <a:lnTo>
                    <a:pt x="50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8" name="Google Shape;2618;p181"/>
            <p:cNvSpPr/>
            <p:nvPr/>
          </p:nvSpPr>
          <p:spPr>
            <a:xfrm>
              <a:off x="6640771" y="3839582"/>
              <a:ext cx="8700" cy="7500"/>
            </a:xfrm>
            <a:custGeom>
              <a:rect b="b" l="l" r="r" t="t"/>
              <a:pathLst>
                <a:path extrusionOk="0" h="120000" w="120000">
                  <a:moveTo>
                    <a:pt x="77419" y="115200"/>
                  </a:moveTo>
                  <a:lnTo>
                    <a:pt x="116129" y="24000"/>
                  </a:lnTo>
                  <a:lnTo>
                    <a:pt x="0" y="0"/>
                  </a:lnTo>
                  <a:lnTo>
                    <a:pt x="77419"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19" name="Google Shape;2619;p181"/>
            <p:cNvSpPr/>
            <p:nvPr/>
          </p:nvSpPr>
          <p:spPr>
            <a:xfrm>
              <a:off x="6501019" y="3738891"/>
              <a:ext cx="144900" cy="122100"/>
            </a:xfrm>
            <a:custGeom>
              <a:rect b="b" l="l" r="r" t="t"/>
              <a:pathLst>
                <a:path extrusionOk="0" h="120000" w="12000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0" name="Google Shape;2620;p181"/>
            <p:cNvSpPr/>
            <p:nvPr/>
          </p:nvSpPr>
          <p:spPr>
            <a:xfrm>
              <a:off x="6659657" y="3745184"/>
              <a:ext cx="24000" cy="25200"/>
            </a:xfrm>
            <a:custGeom>
              <a:rect b="b" l="l" r="r" t="t"/>
              <a:pathLst>
                <a:path extrusionOk="0" h="120000" w="12000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1" name="Google Shape;2621;p181"/>
            <p:cNvSpPr/>
            <p:nvPr/>
          </p:nvSpPr>
          <p:spPr>
            <a:xfrm>
              <a:off x="6610554" y="3760288"/>
              <a:ext cx="57900" cy="35100"/>
            </a:xfrm>
            <a:custGeom>
              <a:rect b="b" l="l" r="r" t="t"/>
              <a:pathLst>
                <a:path extrusionOk="0" h="120000" w="12000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2" name="Google Shape;2622;p181"/>
            <p:cNvSpPr/>
            <p:nvPr/>
          </p:nvSpPr>
          <p:spPr>
            <a:xfrm>
              <a:off x="5991110" y="3736373"/>
              <a:ext cx="9900" cy="9900"/>
            </a:xfrm>
            <a:custGeom>
              <a:rect b="b" l="l" r="r" t="t"/>
              <a:pathLst>
                <a:path extrusionOk="0" h="120000" w="120000">
                  <a:moveTo>
                    <a:pt x="116571" y="83333"/>
                  </a:moveTo>
                  <a:lnTo>
                    <a:pt x="116571" y="50000"/>
                  </a:lnTo>
                  <a:lnTo>
                    <a:pt x="48000" y="0"/>
                  </a:lnTo>
                  <a:lnTo>
                    <a:pt x="0" y="0"/>
                  </a:lnTo>
                  <a:lnTo>
                    <a:pt x="0" y="116666"/>
                  </a:lnTo>
                  <a:lnTo>
                    <a:pt x="116571" y="833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3" name="Google Shape;2623;p181"/>
            <p:cNvSpPr/>
            <p:nvPr/>
          </p:nvSpPr>
          <p:spPr>
            <a:xfrm>
              <a:off x="5954598" y="3718753"/>
              <a:ext cx="25200" cy="25200"/>
            </a:xfrm>
            <a:custGeom>
              <a:rect b="b" l="l" r="r" t="t"/>
              <a:pathLst>
                <a:path extrusionOk="0" h="120000" w="12000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4" name="Google Shape;2624;p181"/>
            <p:cNvSpPr/>
            <p:nvPr/>
          </p:nvSpPr>
          <p:spPr>
            <a:xfrm>
              <a:off x="6212700" y="3770357"/>
              <a:ext cx="6300" cy="9900"/>
            </a:xfrm>
            <a:custGeom>
              <a:rect b="b" l="l" r="r" t="t"/>
              <a:pathLst>
                <a:path extrusionOk="0" h="120000" w="120000">
                  <a:moveTo>
                    <a:pt x="0" y="116666"/>
                  </a:moveTo>
                  <a:lnTo>
                    <a:pt x="85714" y="83333"/>
                  </a:lnTo>
                  <a:lnTo>
                    <a:pt x="114285" y="0"/>
                  </a:lnTo>
                  <a:lnTo>
                    <a:pt x="0" y="0"/>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5" name="Google Shape;2625;p181"/>
            <p:cNvSpPr/>
            <p:nvPr/>
          </p:nvSpPr>
          <p:spPr>
            <a:xfrm>
              <a:off x="5942008" y="3702390"/>
              <a:ext cx="5100" cy="8700"/>
            </a:xfrm>
            <a:custGeom>
              <a:rect b="b" l="l" r="r" t="t"/>
              <a:pathLst>
                <a:path extrusionOk="0" h="120000" w="120000">
                  <a:moveTo>
                    <a:pt x="112500" y="38709"/>
                  </a:moveTo>
                  <a:lnTo>
                    <a:pt x="0" y="0"/>
                  </a:lnTo>
                  <a:lnTo>
                    <a:pt x="0" y="116129"/>
                  </a:lnTo>
                  <a:lnTo>
                    <a:pt x="11250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6" name="Google Shape;2626;p181"/>
            <p:cNvSpPr/>
            <p:nvPr/>
          </p:nvSpPr>
          <p:spPr>
            <a:xfrm>
              <a:off x="6217736" y="3765323"/>
              <a:ext cx="8700" cy="18900"/>
            </a:xfrm>
            <a:custGeom>
              <a:rect b="b" l="l" r="r" t="t"/>
              <a:pathLst>
                <a:path extrusionOk="0" h="120000" w="12000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7" name="Google Shape;2627;p181"/>
            <p:cNvSpPr/>
            <p:nvPr/>
          </p:nvSpPr>
          <p:spPr>
            <a:xfrm>
              <a:off x="6220254" y="3714977"/>
              <a:ext cx="5100" cy="6300"/>
            </a:xfrm>
            <a:custGeom>
              <a:rect b="b" l="l" r="r" t="t"/>
              <a:pathLst>
                <a:path extrusionOk="0" h="120000" w="120000">
                  <a:moveTo>
                    <a:pt x="112500" y="0"/>
                  </a:moveTo>
                  <a:lnTo>
                    <a:pt x="0" y="28571"/>
                  </a:lnTo>
                  <a:lnTo>
                    <a:pt x="37500" y="114285"/>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8" name="Google Shape;2628;p181"/>
            <p:cNvSpPr/>
            <p:nvPr/>
          </p:nvSpPr>
          <p:spPr>
            <a:xfrm>
              <a:off x="5802255" y="3609251"/>
              <a:ext cx="165000" cy="178800"/>
            </a:xfrm>
            <a:custGeom>
              <a:rect b="b" l="l" r="r" t="t"/>
              <a:pathLst>
                <a:path extrusionOk="0" h="120000" w="12000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29" name="Google Shape;2629;p181"/>
            <p:cNvSpPr/>
            <p:nvPr/>
          </p:nvSpPr>
          <p:spPr>
            <a:xfrm>
              <a:off x="5897941" y="3663372"/>
              <a:ext cx="6300" cy="7500"/>
            </a:xfrm>
            <a:custGeom>
              <a:rect b="b" l="l" r="r" t="t"/>
              <a:pathLst>
                <a:path extrusionOk="0" h="120000" w="120000">
                  <a:moveTo>
                    <a:pt x="114285" y="0"/>
                  </a:moveTo>
                  <a:lnTo>
                    <a:pt x="0" y="0"/>
                  </a:lnTo>
                  <a:lnTo>
                    <a:pt x="114285" y="115384"/>
                  </a:lnTo>
                  <a:lnTo>
                    <a:pt x="114285"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0" name="Google Shape;2630;p181"/>
            <p:cNvSpPr/>
            <p:nvPr/>
          </p:nvSpPr>
          <p:spPr>
            <a:xfrm>
              <a:off x="5855134" y="3709942"/>
              <a:ext cx="9900" cy="17700"/>
            </a:xfrm>
            <a:custGeom>
              <a:rect b="b" l="l" r="r" t="t"/>
              <a:pathLst>
                <a:path extrusionOk="0" h="120000" w="120000">
                  <a:moveTo>
                    <a:pt x="0" y="29508"/>
                  </a:moveTo>
                  <a:lnTo>
                    <a:pt x="116666" y="118032"/>
                  </a:lnTo>
                  <a:lnTo>
                    <a:pt x="66666" y="0"/>
                  </a:lnTo>
                  <a:lnTo>
                    <a:pt x="0" y="295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1" name="Google Shape;2631;p181"/>
            <p:cNvSpPr/>
            <p:nvPr/>
          </p:nvSpPr>
          <p:spPr>
            <a:xfrm>
              <a:off x="5832472" y="3672183"/>
              <a:ext cx="13800" cy="21300"/>
            </a:xfrm>
            <a:custGeom>
              <a:rect b="b" l="l" r="r" t="t"/>
              <a:pathLst>
                <a:path extrusionOk="0" h="120000" w="120000">
                  <a:moveTo>
                    <a:pt x="36000" y="0"/>
                  </a:moveTo>
                  <a:lnTo>
                    <a:pt x="0" y="15789"/>
                  </a:lnTo>
                  <a:lnTo>
                    <a:pt x="117600" y="118421"/>
                  </a:lnTo>
                  <a:lnTo>
                    <a:pt x="84000" y="47368"/>
                  </a:lnTo>
                  <a:lnTo>
                    <a:pt x="3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2" name="Google Shape;2632;p181"/>
            <p:cNvSpPr/>
            <p:nvPr/>
          </p:nvSpPr>
          <p:spPr>
            <a:xfrm>
              <a:off x="6300832" y="3711201"/>
              <a:ext cx="1200" cy="1200"/>
            </a:xfrm>
            <a:custGeom>
              <a:rect b="b" l="l" r="r" t="t"/>
              <a:pathLst>
                <a:path extrusionOk="0" h="120000" w="120000">
                  <a:moveTo>
                    <a:pt x="0" y="0"/>
                  </a:moveTo>
                  <a:lnTo>
                    <a:pt x="0" y="0"/>
                  </a:lnTo>
                  <a:lnTo>
                    <a:pt x="0" y="1000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3" name="Google Shape;2633;p181"/>
            <p:cNvSpPr/>
            <p:nvPr/>
          </p:nvSpPr>
          <p:spPr>
            <a:xfrm>
              <a:off x="6326012" y="3722529"/>
              <a:ext cx="8700" cy="8700"/>
            </a:xfrm>
            <a:custGeom>
              <a:rect b="b" l="l" r="r" t="t"/>
              <a:pathLst>
                <a:path extrusionOk="0" h="120000" w="120000">
                  <a:moveTo>
                    <a:pt x="96000" y="0"/>
                  </a:moveTo>
                  <a:lnTo>
                    <a:pt x="0" y="60000"/>
                  </a:lnTo>
                  <a:lnTo>
                    <a:pt x="116000" y="116000"/>
                  </a:lnTo>
                  <a:lnTo>
                    <a:pt x="9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4" name="Google Shape;2634;p181"/>
            <p:cNvSpPr/>
            <p:nvPr/>
          </p:nvSpPr>
          <p:spPr>
            <a:xfrm>
              <a:off x="6226549" y="3716235"/>
              <a:ext cx="6300" cy="6300"/>
            </a:xfrm>
            <a:custGeom>
              <a:rect b="b" l="l" r="r" t="t"/>
              <a:pathLst>
                <a:path extrusionOk="0" h="120000" w="120000">
                  <a:moveTo>
                    <a:pt x="0" y="85714"/>
                  </a:moveTo>
                  <a:lnTo>
                    <a:pt x="57142" y="114285"/>
                  </a:lnTo>
                  <a:lnTo>
                    <a:pt x="114285" y="57142"/>
                  </a:lnTo>
                  <a:lnTo>
                    <a:pt x="57142"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5" name="Google Shape;2635;p181"/>
            <p:cNvSpPr/>
            <p:nvPr/>
          </p:nvSpPr>
          <p:spPr>
            <a:xfrm>
              <a:off x="6332308" y="3697356"/>
              <a:ext cx="16500" cy="5100"/>
            </a:xfrm>
            <a:custGeom>
              <a:rect b="b" l="l" r="r" t="t"/>
              <a:pathLst>
                <a:path extrusionOk="0" h="120000" w="120000">
                  <a:moveTo>
                    <a:pt x="42857" y="0"/>
                  </a:moveTo>
                  <a:lnTo>
                    <a:pt x="0" y="75000"/>
                  </a:lnTo>
                  <a:lnTo>
                    <a:pt x="117857" y="112500"/>
                  </a:lnTo>
                  <a:lnTo>
                    <a:pt x="42857"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6" name="Google Shape;2636;p181"/>
            <p:cNvSpPr/>
            <p:nvPr/>
          </p:nvSpPr>
          <p:spPr>
            <a:xfrm>
              <a:off x="6415404" y="3723787"/>
              <a:ext cx="18900" cy="5100"/>
            </a:xfrm>
            <a:custGeom>
              <a:rect b="b" l="l" r="r" t="t"/>
              <a:pathLst>
                <a:path extrusionOk="0" h="120000" w="120000">
                  <a:moveTo>
                    <a:pt x="118181" y="112500"/>
                  </a:moveTo>
                  <a:lnTo>
                    <a:pt x="100000" y="0"/>
                  </a:lnTo>
                  <a:lnTo>
                    <a:pt x="0" y="0"/>
                  </a:lnTo>
                  <a:lnTo>
                    <a:pt x="118181"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7" name="Google Shape;2637;p181"/>
            <p:cNvSpPr/>
            <p:nvPr/>
          </p:nvSpPr>
          <p:spPr>
            <a:xfrm>
              <a:off x="6411627" y="3707425"/>
              <a:ext cx="16500" cy="8700"/>
            </a:xfrm>
            <a:custGeom>
              <a:rect b="b" l="l" r="r" t="t"/>
              <a:pathLst>
                <a:path extrusionOk="0" h="120000" w="120000">
                  <a:moveTo>
                    <a:pt x="117857" y="77419"/>
                  </a:moveTo>
                  <a:lnTo>
                    <a:pt x="0" y="0"/>
                  </a:lnTo>
                  <a:lnTo>
                    <a:pt x="64285" y="116129"/>
                  </a:lnTo>
                  <a:lnTo>
                    <a:pt x="117857" y="774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8" name="Google Shape;2638;p181"/>
            <p:cNvSpPr/>
            <p:nvPr/>
          </p:nvSpPr>
          <p:spPr>
            <a:xfrm>
              <a:off x="5958375" y="3786719"/>
              <a:ext cx="135900" cy="46500"/>
            </a:xfrm>
            <a:custGeom>
              <a:rect b="b" l="l" r="r" t="t"/>
              <a:pathLst>
                <a:path extrusionOk="0" h="120000" w="12000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39" name="Google Shape;2639;p181"/>
            <p:cNvSpPr/>
            <p:nvPr/>
          </p:nvSpPr>
          <p:spPr>
            <a:xfrm>
              <a:off x="6159820" y="3670924"/>
              <a:ext cx="96900" cy="113400"/>
            </a:xfrm>
            <a:custGeom>
              <a:rect b="b" l="l" r="r" t="t"/>
              <a:pathLst>
                <a:path extrusionOk="0" h="120000" w="12000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0" name="Google Shape;2640;p181"/>
            <p:cNvSpPr/>
            <p:nvPr/>
          </p:nvSpPr>
          <p:spPr>
            <a:xfrm>
              <a:off x="6239140" y="3824478"/>
              <a:ext cx="2700" cy="2700"/>
            </a:xfrm>
            <a:custGeom>
              <a:rect b="b" l="l" r="r" t="t"/>
              <a:pathLst>
                <a:path extrusionOk="0" h="120000" w="120000">
                  <a:moveTo>
                    <a:pt x="54545" y="109090"/>
                  </a:moveTo>
                  <a:lnTo>
                    <a:pt x="109090" y="0"/>
                  </a:lnTo>
                  <a:lnTo>
                    <a:pt x="0" y="54545"/>
                  </a:lnTo>
                  <a:lnTo>
                    <a:pt x="54545" y="109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1" name="Google Shape;2641;p181"/>
            <p:cNvSpPr/>
            <p:nvPr/>
          </p:nvSpPr>
          <p:spPr>
            <a:xfrm>
              <a:off x="6292019" y="3672183"/>
              <a:ext cx="18900" cy="39000"/>
            </a:xfrm>
            <a:custGeom>
              <a:rect b="b" l="l" r="r" t="t"/>
              <a:pathLst>
                <a:path extrusionOk="0" h="120000" w="12000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2" name="Google Shape;2642;p181"/>
            <p:cNvSpPr/>
            <p:nvPr/>
          </p:nvSpPr>
          <p:spPr>
            <a:xfrm>
              <a:off x="6304610" y="3655820"/>
              <a:ext cx="6300" cy="11400"/>
            </a:xfrm>
            <a:custGeom>
              <a:rect b="b" l="l" r="r" t="t"/>
              <a:pathLst>
                <a:path extrusionOk="0" h="120000" w="120000">
                  <a:moveTo>
                    <a:pt x="114285" y="72000"/>
                  </a:moveTo>
                  <a:lnTo>
                    <a:pt x="85714" y="0"/>
                  </a:lnTo>
                  <a:lnTo>
                    <a:pt x="0" y="42000"/>
                  </a:lnTo>
                  <a:lnTo>
                    <a:pt x="28571" y="117000"/>
                  </a:lnTo>
                  <a:lnTo>
                    <a:pt x="114285"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3" name="Google Shape;2643;p181"/>
            <p:cNvSpPr/>
            <p:nvPr/>
          </p:nvSpPr>
          <p:spPr>
            <a:xfrm>
              <a:off x="6244176" y="3722529"/>
              <a:ext cx="13800" cy="7500"/>
            </a:xfrm>
            <a:custGeom>
              <a:rect b="b" l="l" r="r" t="t"/>
              <a:pathLst>
                <a:path extrusionOk="0" h="120000" w="120000">
                  <a:moveTo>
                    <a:pt x="24000" y="115384"/>
                  </a:moveTo>
                  <a:lnTo>
                    <a:pt x="117600" y="69230"/>
                  </a:lnTo>
                  <a:lnTo>
                    <a:pt x="0" y="0"/>
                  </a:lnTo>
                  <a:lnTo>
                    <a:pt x="24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4" name="Google Shape;2644;p181"/>
            <p:cNvSpPr/>
            <p:nvPr/>
          </p:nvSpPr>
          <p:spPr>
            <a:xfrm>
              <a:off x="6298314" y="3750219"/>
              <a:ext cx="5100" cy="5100"/>
            </a:xfrm>
            <a:custGeom>
              <a:rect b="b" l="l" r="r" t="t"/>
              <a:pathLst>
                <a:path extrusionOk="0" h="120000" w="120000">
                  <a:moveTo>
                    <a:pt x="0" y="112500"/>
                  </a:moveTo>
                  <a:lnTo>
                    <a:pt x="112500" y="112500"/>
                  </a:lnTo>
                  <a:lnTo>
                    <a:pt x="75000" y="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5" name="Google Shape;2645;p181"/>
            <p:cNvSpPr/>
            <p:nvPr/>
          </p:nvSpPr>
          <p:spPr>
            <a:xfrm>
              <a:off x="6297055" y="3738891"/>
              <a:ext cx="45300" cy="18900"/>
            </a:xfrm>
            <a:custGeom>
              <a:rect b="b" l="l" r="r" t="t"/>
              <a:pathLst>
                <a:path extrusionOk="0" h="120000" w="12000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6" name="Google Shape;2646;p181"/>
            <p:cNvSpPr/>
            <p:nvPr/>
          </p:nvSpPr>
          <p:spPr>
            <a:xfrm>
              <a:off x="6289501" y="3717494"/>
              <a:ext cx="12600" cy="7500"/>
            </a:xfrm>
            <a:custGeom>
              <a:rect b="b" l="l" r="r" t="t"/>
              <a:pathLst>
                <a:path extrusionOk="0" h="120000" w="120000">
                  <a:moveTo>
                    <a:pt x="0" y="0"/>
                  </a:moveTo>
                  <a:lnTo>
                    <a:pt x="37333" y="115384"/>
                  </a:lnTo>
                  <a:lnTo>
                    <a:pt x="117333" y="46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7" name="Google Shape;2647;p181"/>
            <p:cNvSpPr/>
            <p:nvPr/>
          </p:nvSpPr>
          <p:spPr>
            <a:xfrm>
              <a:off x="6288242" y="3663372"/>
              <a:ext cx="11400" cy="17700"/>
            </a:xfrm>
            <a:custGeom>
              <a:rect b="b" l="l" r="r" t="t"/>
              <a:pathLst>
                <a:path extrusionOk="0" h="120000" w="12000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8" name="Google Shape;2648;p181"/>
            <p:cNvSpPr/>
            <p:nvPr/>
          </p:nvSpPr>
          <p:spPr>
            <a:xfrm>
              <a:off x="6266839" y="3743925"/>
              <a:ext cx="21300" cy="15000"/>
            </a:xfrm>
            <a:custGeom>
              <a:rect b="b" l="l" r="r" t="t"/>
              <a:pathLst>
                <a:path extrusionOk="0" h="120000" w="12000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49" name="Google Shape;2649;p181"/>
            <p:cNvSpPr/>
            <p:nvPr/>
          </p:nvSpPr>
          <p:spPr>
            <a:xfrm>
              <a:off x="6344899" y="3702390"/>
              <a:ext cx="154800" cy="133500"/>
            </a:xfrm>
            <a:custGeom>
              <a:rect b="b" l="l" r="r" t="t"/>
              <a:pathLst>
                <a:path extrusionOk="0" h="120000" w="12000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0" name="Google Shape;2650;p181"/>
            <p:cNvSpPr/>
            <p:nvPr/>
          </p:nvSpPr>
          <p:spPr>
            <a:xfrm>
              <a:off x="6265579" y="3811892"/>
              <a:ext cx="15000" cy="8700"/>
            </a:xfrm>
            <a:custGeom>
              <a:rect b="b" l="l" r="r" t="t"/>
              <a:pathLst>
                <a:path extrusionOk="0" h="120000" w="120000">
                  <a:moveTo>
                    <a:pt x="11764" y="38709"/>
                  </a:moveTo>
                  <a:lnTo>
                    <a:pt x="0" y="116129"/>
                  </a:lnTo>
                  <a:lnTo>
                    <a:pt x="117647" y="38709"/>
                  </a:lnTo>
                  <a:lnTo>
                    <a:pt x="105882" y="0"/>
                  </a:lnTo>
                  <a:lnTo>
                    <a:pt x="11764"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1" name="Google Shape;2651;p181"/>
            <p:cNvSpPr/>
            <p:nvPr/>
          </p:nvSpPr>
          <p:spPr>
            <a:xfrm>
              <a:off x="6394000" y="3779167"/>
              <a:ext cx="7500" cy="16500"/>
            </a:xfrm>
            <a:custGeom>
              <a:rect b="b" l="l" r="r" t="t"/>
              <a:pathLst>
                <a:path extrusionOk="0" h="120000" w="120000">
                  <a:moveTo>
                    <a:pt x="0" y="53571"/>
                  </a:moveTo>
                  <a:lnTo>
                    <a:pt x="0" y="96428"/>
                  </a:lnTo>
                  <a:lnTo>
                    <a:pt x="92307" y="117857"/>
                  </a:lnTo>
                  <a:lnTo>
                    <a:pt x="115384" y="32142"/>
                  </a:lnTo>
                  <a:lnTo>
                    <a:pt x="46153" y="0"/>
                  </a:lnTo>
                  <a:lnTo>
                    <a:pt x="0" y="53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2" name="Google Shape;2652;p181"/>
            <p:cNvSpPr/>
            <p:nvPr/>
          </p:nvSpPr>
          <p:spPr>
            <a:xfrm>
              <a:off x="6346157" y="3806857"/>
              <a:ext cx="8700" cy="12600"/>
            </a:xfrm>
            <a:custGeom>
              <a:rect b="b" l="l" r="r" t="t"/>
              <a:pathLst>
                <a:path extrusionOk="0" h="120000" w="12000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3" name="Google Shape;2653;p181"/>
            <p:cNvSpPr/>
            <p:nvPr/>
          </p:nvSpPr>
          <p:spPr>
            <a:xfrm>
              <a:off x="6391482" y="3794271"/>
              <a:ext cx="6300" cy="8700"/>
            </a:xfrm>
            <a:custGeom>
              <a:rect b="b" l="l" r="r" t="t"/>
              <a:pathLst>
                <a:path extrusionOk="0" h="120000" w="120000">
                  <a:moveTo>
                    <a:pt x="28571" y="116129"/>
                  </a:moveTo>
                  <a:lnTo>
                    <a:pt x="85714" y="116129"/>
                  </a:lnTo>
                  <a:lnTo>
                    <a:pt x="114285" y="77419"/>
                  </a:lnTo>
                  <a:lnTo>
                    <a:pt x="0" y="0"/>
                  </a:lnTo>
                  <a:lnTo>
                    <a:pt x="28571"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4" name="Google Shape;2654;p181"/>
            <p:cNvSpPr/>
            <p:nvPr/>
          </p:nvSpPr>
          <p:spPr>
            <a:xfrm>
              <a:off x="6246694" y="3820703"/>
              <a:ext cx="8700" cy="6300"/>
            </a:xfrm>
            <a:custGeom>
              <a:rect b="b" l="l" r="r" t="t"/>
              <a:pathLst>
                <a:path extrusionOk="0" h="120000" w="120000">
                  <a:moveTo>
                    <a:pt x="0" y="57142"/>
                  </a:moveTo>
                  <a:lnTo>
                    <a:pt x="38709" y="114285"/>
                  </a:lnTo>
                  <a:lnTo>
                    <a:pt x="116129" y="28571"/>
                  </a:lnTo>
                  <a:lnTo>
                    <a:pt x="19354"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5" name="Google Shape;2655;p181"/>
            <p:cNvSpPr/>
            <p:nvPr/>
          </p:nvSpPr>
          <p:spPr>
            <a:xfrm>
              <a:off x="6162338" y="3839582"/>
              <a:ext cx="30300" cy="17700"/>
            </a:xfrm>
            <a:custGeom>
              <a:rect b="b" l="l" r="r" t="t"/>
              <a:pathLst>
                <a:path extrusionOk="0" h="120000" w="12000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6" name="Google Shape;2656;p181"/>
            <p:cNvSpPr/>
            <p:nvPr/>
          </p:nvSpPr>
          <p:spPr>
            <a:xfrm>
              <a:off x="6011254" y="3630648"/>
              <a:ext cx="151200" cy="129600"/>
            </a:xfrm>
            <a:custGeom>
              <a:rect b="b" l="l" r="r" t="t"/>
              <a:pathLst>
                <a:path extrusionOk="0" h="120000" w="12000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7" name="Google Shape;2657;p181"/>
            <p:cNvSpPr/>
            <p:nvPr/>
          </p:nvSpPr>
          <p:spPr>
            <a:xfrm>
              <a:off x="6069170" y="3803082"/>
              <a:ext cx="22500" cy="5100"/>
            </a:xfrm>
            <a:custGeom>
              <a:rect b="b" l="l" r="r" t="t"/>
              <a:pathLst>
                <a:path extrusionOk="0" h="120000" w="120000">
                  <a:moveTo>
                    <a:pt x="44444" y="0"/>
                  </a:moveTo>
                  <a:lnTo>
                    <a:pt x="0" y="0"/>
                  </a:lnTo>
                  <a:lnTo>
                    <a:pt x="29629" y="112500"/>
                  </a:lnTo>
                  <a:lnTo>
                    <a:pt x="118518" y="37500"/>
                  </a:lnTo>
                  <a:lnTo>
                    <a:pt x="4444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8" name="Google Shape;2658;p181"/>
            <p:cNvSpPr/>
            <p:nvPr/>
          </p:nvSpPr>
          <p:spPr>
            <a:xfrm>
              <a:off x="6115755" y="3823220"/>
              <a:ext cx="11400" cy="11400"/>
            </a:xfrm>
            <a:custGeom>
              <a:rect b="b" l="l" r="r" t="t"/>
              <a:pathLst>
                <a:path extrusionOk="0" h="120000" w="120000">
                  <a:moveTo>
                    <a:pt x="0" y="117073"/>
                  </a:moveTo>
                  <a:lnTo>
                    <a:pt x="102439" y="102439"/>
                  </a:lnTo>
                  <a:lnTo>
                    <a:pt x="117073" y="14634"/>
                  </a:lnTo>
                  <a:lnTo>
                    <a:pt x="58536" y="0"/>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59" name="Google Shape;2659;p181"/>
            <p:cNvSpPr/>
            <p:nvPr/>
          </p:nvSpPr>
          <p:spPr>
            <a:xfrm>
              <a:off x="6094350" y="3819444"/>
              <a:ext cx="16500" cy="12600"/>
            </a:xfrm>
            <a:custGeom>
              <a:rect b="b" l="l" r="r" t="t"/>
              <a:pathLst>
                <a:path extrusionOk="0" h="120000" w="120000">
                  <a:moveTo>
                    <a:pt x="0" y="26086"/>
                  </a:moveTo>
                  <a:lnTo>
                    <a:pt x="85714" y="117391"/>
                  </a:lnTo>
                  <a:lnTo>
                    <a:pt x="117857" y="13043"/>
                  </a:lnTo>
                  <a:lnTo>
                    <a:pt x="32142" y="0"/>
                  </a:lnTo>
                  <a:lnTo>
                    <a:pt x="0" y="2608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0" name="Google Shape;2660;p181"/>
            <p:cNvSpPr/>
            <p:nvPr/>
          </p:nvSpPr>
          <p:spPr>
            <a:xfrm>
              <a:off x="6128345" y="3819444"/>
              <a:ext cx="36300" cy="16500"/>
            </a:xfrm>
            <a:custGeom>
              <a:rect b="b" l="l" r="r" t="t"/>
              <a:pathLst>
                <a:path extrusionOk="0" h="120000" w="12000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1" name="Google Shape;2661;p181"/>
            <p:cNvSpPr/>
            <p:nvPr/>
          </p:nvSpPr>
          <p:spPr>
            <a:xfrm>
              <a:off x="6231586" y="3835806"/>
              <a:ext cx="22500" cy="20100"/>
            </a:xfrm>
            <a:custGeom>
              <a:rect b="b" l="l" r="r" t="t"/>
              <a:pathLst>
                <a:path extrusionOk="0" h="120000" w="12000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2" name="Google Shape;2662;p181"/>
            <p:cNvSpPr/>
            <p:nvPr/>
          </p:nvSpPr>
          <p:spPr>
            <a:xfrm>
              <a:off x="6227808" y="3820703"/>
              <a:ext cx="8700" cy="7500"/>
            </a:xfrm>
            <a:custGeom>
              <a:rect b="b" l="l" r="r" t="t"/>
              <a:pathLst>
                <a:path extrusionOk="0" h="120000" w="120000">
                  <a:moveTo>
                    <a:pt x="0" y="46153"/>
                  </a:moveTo>
                  <a:lnTo>
                    <a:pt x="38709" y="115384"/>
                  </a:lnTo>
                  <a:lnTo>
                    <a:pt x="116129" y="0"/>
                  </a:lnTo>
                  <a:lnTo>
                    <a:pt x="0" y="46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3" name="Google Shape;2663;p181"/>
            <p:cNvSpPr/>
            <p:nvPr/>
          </p:nvSpPr>
          <p:spPr>
            <a:xfrm>
              <a:off x="6173670" y="3818185"/>
              <a:ext cx="46500" cy="15000"/>
            </a:xfrm>
            <a:custGeom>
              <a:rect b="b" l="l" r="r" t="t"/>
              <a:pathLst>
                <a:path extrusionOk="0" h="120000" w="12000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4" name="Google Shape;2664;p181"/>
            <p:cNvSpPr/>
            <p:nvPr/>
          </p:nvSpPr>
          <p:spPr>
            <a:xfrm>
              <a:off x="6221513" y="3858462"/>
              <a:ext cx="6300" cy="6300"/>
            </a:xfrm>
            <a:custGeom>
              <a:rect b="b" l="l" r="r" t="t"/>
              <a:pathLst>
                <a:path extrusionOk="0" h="120000" w="120000">
                  <a:moveTo>
                    <a:pt x="85714" y="114285"/>
                  </a:moveTo>
                  <a:lnTo>
                    <a:pt x="114285" y="0"/>
                  </a:lnTo>
                  <a:lnTo>
                    <a:pt x="0" y="114285"/>
                  </a:lnTo>
                  <a:lnTo>
                    <a:pt x="85714"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5" name="Google Shape;2665;p181"/>
            <p:cNvSpPr/>
            <p:nvPr/>
          </p:nvSpPr>
          <p:spPr>
            <a:xfrm>
              <a:off x="6028881" y="3590371"/>
              <a:ext cx="135900" cy="90600"/>
            </a:xfrm>
            <a:custGeom>
              <a:rect b="b" l="l" r="r" t="t"/>
              <a:pathLst>
                <a:path extrusionOk="0" h="120000" w="12000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6" name="Google Shape;2666;p181"/>
            <p:cNvSpPr/>
            <p:nvPr/>
          </p:nvSpPr>
          <p:spPr>
            <a:xfrm>
              <a:off x="5879056" y="3599182"/>
              <a:ext cx="59100" cy="76800"/>
            </a:xfrm>
            <a:custGeom>
              <a:rect b="b" l="l" r="r" t="t"/>
              <a:pathLst>
                <a:path extrusionOk="0" h="120000" w="12000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7" name="Google Shape;2667;p181"/>
            <p:cNvSpPr/>
            <p:nvPr/>
          </p:nvSpPr>
          <p:spPr>
            <a:xfrm>
              <a:off x="4778661" y="1755273"/>
              <a:ext cx="2470200" cy="1249800"/>
            </a:xfrm>
            <a:custGeom>
              <a:rect b="b" l="l" r="r" t="t"/>
              <a:pathLst>
                <a:path extrusionOk="0" h="120000" w="12000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8" name="Google Shape;2668;p181"/>
            <p:cNvSpPr/>
            <p:nvPr/>
          </p:nvSpPr>
          <p:spPr>
            <a:xfrm>
              <a:off x="4670385" y="2175659"/>
              <a:ext cx="168600" cy="369900"/>
            </a:xfrm>
            <a:custGeom>
              <a:rect b="b" l="l" r="r" t="t"/>
              <a:pathLst>
                <a:path extrusionOk="0" h="120000" w="12000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69" name="Google Shape;2669;p181"/>
            <p:cNvSpPr/>
            <p:nvPr/>
          </p:nvSpPr>
          <p:spPr>
            <a:xfrm>
              <a:off x="4529373" y="2220970"/>
              <a:ext cx="197700" cy="458100"/>
            </a:xfrm>
            <a:custGeom>
              <a:rect b="b" l="l" r="r" t="t"/>
              <a:pathLst>
                <a:path extrusionOk="0" h="120000" w="12000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0" name="Google Shape;2670;p181"/>
            <p:cNvSpPr/>
            <p:nvPr/>
          </p:nvSpPr>
          <p:spPr>
            <a:xfrm>
              <a:off x="4314078" y="3526181"/>
              <a:ext cx="64200" cy="98400"/>
            </a:xfrm>
            <a:custGeom>
              <a:rect b="b" l="l" r="r" t="t"/>
              <a:pathLst>
                <a:path extrusionOk="0" h="120000" w="12000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1" name="Google Shape;2671;p181"/>
            <p:cNvSpPr/>
            <p:nvPr/>
          </p:nvSpPr>
          <p:spPr>
            <a:xfrm>
              <a:off x="4875607" y="3626872"/>
              <a:ext cx="119700" cy="138600"/>
            </a:xfrm>
            <a:custGeom>
              <a:rect b="b" l="l" r="r" t="t"/>
              <a:pathLst>
                <a:path extrusionOk="0" h="120000" w="12000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2" name="Google Shape;2672;p181"/>
            <p:cNvSpPr/>
            <p:nvPr/>
          </p:nvSpPr>
          <p:spPr>
            <a:xfrm>
              <a:off x="4815173" y="3859720"/>
              <a:ext cx="159900" cy="259200"/>
            </a:xfrm>
            <a:custGeom>
              <a:rect b="b" l="l" r="r" t="t"/>
              <a:pathLst>
                <a:path extrusionOk="0" h="120000" w="12000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3" name="Google Shape;2673;p181"/>
            <p:cNvSpPr/>
            <p:nvPr/>
          </p:nvSpPr>
          <p:spPr>
            <a:xfrm>
              <a:off x="4660312" y="3971740"/>
              <a:ext cx="141000" cy="147300"/>
            </a:xfrm>
            <a:custGeom>
              <a:rect b="b" l="l" r="r" t="t"/>
              <a:pathLst>
                <a:path extrusionOk="0" h="120000" w="12000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4" name="Google Shape;2674;p181"/>
            <p:cNvSpPr/>
            <p:nvPr/>
          </p:nvSpPr>
          <p:spPr>
            <a:xfrm>
              <a:off x="4535668" y="3955377"/>
              <a:ext cx="202800" cy="204000"/>
            </a:xfrm>
            <a:custGeom>
              <a:rect b="b" l="l" r="r" t="t"/>
              <a:pathLst>
                <a:path extrusionOk="0" h="120000" w="12000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5" name="Google Shape;2675;p181"/>
            <p:cNvSpPr/>
            <p:nvPr/>
          </p:nvSpPr>
          <p:spPr>
            <a:xfrm>
              <a:off x="3303075" y="3844617"/>
              <a:ext cx="182400" cy="208800"/>
            </a:xfrm>
            <a:custGeom>
              <a:rect b="b" l="l" r="r" t="t"/>
              <a:pathLst>
                <a:path extrusionOk="0" h="120000" w="12000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6" name="Google Shape;2676;p181"/>
            <p:cNvSpPr/>
            <p:nvPr/>
          </p:nvSpPr>
          <p:spPr>
            <a:xfrm>
              <a:off x="5841285" y="3375144"/>
              <a:ext cx="118200" cy="147300"/>
            </a:xfrm>
            <a:custGeom>
              <a:rect b="b" l="l" r="r" t="t"/>
              <a:pathLst>
                <a:path extrusionOk="0" h="120000" w="12000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77" name="Google Shape;2677;p181"/>
            <p:cNvSpPr/>
            <p:nvPr/>
          </p:nvSpPr>
          <p:spPr>
            <a:xfrm>
              <a:off x="1814897" y="2119021"/>
              <a:ext cx="450600" cy="570000"/>
            </a:xfrm>
            <a:custGeom>
              <a:rect b="b" l="l" r="r" t="t"/>
              <a:pathLst>
                <a:path extrusionOk="0" h="120000" w="12000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w/ labels">
  <p:cSld name="CUSTOM_4_1_1_2">
    <p:spTree>
      <p:nvGrpSpPr>
        <p:cNvPr id="2678" name="Shape 2678"/>
        <p:cNvGrpSpPr/>
        <p:nvPr/>
      </p:nvGrpSpPr>
      <p:grpSpPr>
        <a:xfrm>
          <a:off x="0" y="0"/>
          <a:ext cx="0" cy="0"/>
          <a:chOff x="0" y="0"/>
          <a:chExt cx="0" cy="0"/>
        </a:xfrm>
      </p:grpSpPr>
      <p:sp>
        <p:nvSpPr>
          <p:cNvPr id="2679" name="Google Shape;2679;p182"/>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80" name="Google Shape;2680;p182"/>
          <p:cNvGrpSpPr/>
          <p:nvPr/>
        </p:nvGrpSpPr>
        <p:grpSpPr>
          <a:xfrm>
            <a:off x="386625" y="4747950"/>
            <a:ext cx="8452575" cy="400082"/>
            <a:chOff x="386625" y="4747950"/>
            <a:chExt cx="8452575" cy="400082"/>
          </a:xfrm>
        </p:grpSpPr>
        <p:sp>
          <p:nvSpPr>
            <p:cNvPr id="2681" name="Google Shape;2681;p18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682" name="Google Shape;2682;p182"/>
            <p:cNvGrpSpPr/>
            <p:nvPr/>
          </p:nvGrpSpPr>
          <p:grpSpPr>
            <a:xfrm>
              <a:off x="386711" y="5114356"/>
              <a:ext cx="1796788" cy="33676"/>
              <a:chOff x="2031822" y="2229250"/>
              <a:chExt cx="2193613" cy="39900"/>
            </a:xfrm>
          </p:grpSpPr>
          <p:sp>
            <p:nvSpPr>
              <p:cNvPr id="2683" name="Google Shape;2683;p18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8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8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8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87" name="Google Shape;2687;p182"/>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688" name="Google Shape;2688;p182"/>
          <p:cNvSpPr/>
          <p:nvPr/>
        </p:nvSpPr>
        <p:spPr>
          <a:xfrm>
            <a:off x="6056579" y="1955398"/>
            <a:ext cx="25200" cy="25200"/>
          </a:xfrm>
          <a:custGeom>
            <a:rect b="b" l="l" r="r" t="t"/>
            <a:pathLst>
              <a:path extrusionOk="0" h="120000" w="12000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89" name="Google Shape;2689;p182"/>
          <p:cNvSpPr/>
          <p:nvPr/>
        </p:nvSpPr>
        <p:spPr>
          <a:xfrm>
            <a:off x="6089314" y="3624355"/>
            <a:ext cx="17700" cy="8700"/>
          </a:xfrm>
          <a:custGeom>
            <a:rect b="b" l="l" r="r" t="t"/>
            <a:pathLst>
              <a:path extrusionOk="0" h="120000" w="12000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0" name="Google Shape;2690;p182"/>
          <p:cNvSpPr/>
          <p:nvPr/>
        </p:nvSpPr>
        <p:spPr>
          <a:xfrm>
            <a:off x="6837180" y="2572131"/>
            <a:ext cx="21300" cy="21300"/>
          </a:xfrm>
          <a:custGeom>
            <a:rect b="b" l="l" r="r" t="t"/>
            <a:pathLst>
              <a:path extrusionOk="0" h="120000" w="120000">
                <a:moveTo>
                  <a:pt x="0" y="118400"/>
                </a:moveTo>
                <a:lnTo>
                  <a:pt x="48000" y="32000"/>
                </a:lnTo>
                <a:lnTo>
                  <a:pt x="118400" y="0"/>
                </a:lnTo>
                <a:lnTo>
                  <a:pt x="118400" y="48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1" name="Google Shape;2691;p182"/>
          <p:cNvSpPr/>
          <p:nvPr/>
        </p:nvSpPr>
        <p:spPr>
          <a:xfrm>
            <a:off x="5155112" y="2117762"/>
            <a:ext cx="16500" cy="22500"/>
          </a:xfrm>
          <a:custGeom>
            <a:rect b="b" l="l" r="r" t="t"/>
            <a:pathLst>
              <a:path extrusionOk="0" h="120000" w="12000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2" name="Google Shape;2692;p182"/>
          <p:cNvSpPr/>
          <p:nvPr/>
        </p:nvSpPr>
        <p:spPr>
          <a:xfrm>
            <a:off x="5807291" y="1845895"/>
            <a:ext cx="17700" cy="12600"/>
          </a:xfrm>
          <a:custGeom>
            <a:rect b="b" l="l" r="r" t="t"/>
            <a:pathLst>
              <a:path extrusionOk="0" h="120000" w="120000">
                <a:moveTo>
                  <a:pt x="0" y="39130"/>
                </a:moveTo>
                <a:lnTo>
                  <a:pt x="38000" y="0"/>
                </a:lnTo>
                <a:lnTo>
                  <a:pt x="98000" y="13043"/>
                </a:lnTo>
                <a:lnTo>
                  <a:pt x="118000" y="117391"/>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3" name="Google Shape;2693;p182"/>
          <p:cNvSpPr/>
          <p:nvPr/>
        </p:nvSpPr>
        <p:spPr>
          <a:xfrm>
            <a:off x="5599551" y="1897500"/>
            <a:ext cx="11400" cy="17700"/>
          </a:xfrm>
          <a:custGeom>
            <a:rect b="b" l="l" r="r" t="t"/>
            <a:pathLst>
              <a:path extrusionOk="0" h="120000" w="12000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4" name="Google Shape;2694;p182"/>
          <p:cNvSpPr/>
          <p:nvPr/>
        </p:nvSpPr>
        <p:spPr>
          <a:xfrm>
            <a:off x="5554226" y="2034692"/>
            <a:ext cx="15000" cy="20100"/>
          </a:xfrm>
          <a:custGeom>
            <a:rect b="b" l="l" r="r" t="t"/>
            <a:pathLst>
              <a:path extrusionOk="0" h="120000" w="12000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5" name="Google Shape;2695;p182"/>
          <p:cNvSpPr/>
          <p:nvPr/>
        </p:nvSpPr>
        <p:spPr>
          <a:xfrm>
            <a:off x="5527786" y="2058606"/>
            <a:ext cx="22500" cy="17700"/>
          </a:xfrm>
          <a:custGeom>
            <a:rect b="b" l="l" r="r" t="t"/>
            <a:pathLst>
              <a:path extrusionOk="0" h="120000" w="120000">
                <a:moveTo>
                  <a:pt x="0" y="118000"/>
                </a:moveTo>
                <a:lnTo>
                  <a:pt x="67500" y="0"/>
                </a:lnTo>
                <a:lnTo>
                  <a:pt x="118500" y="48000"/>
                </a:lnTo>
                <a:lnTo>
                  <a:pt x="82500" y="98000"/>
                </a:lnTo>
                <a:lnTo>
                  <a:pt x="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6" name="Google Shape;2696;p182"/>
          <p:cNvSpPr/>
          <p:nvPr/>
        </p:nvSpPr>
        <p:spPr>
          <a:xfrm>
            <a:off x="5486238" y="2029657"/>
            <a:ext cx="9900" cy="15000"/>
          </a:xfrm>
          <a:custGeom>
            <a:rect b="b" l="l" r="r" t="t"/>
            <a:pathLst>
              <a:path extrusionOk="0" h="120000" w="120000">
                <a:moveTo>
                  <a:pt x="83333" y="117647"/>
                </a:moveTo>
                <a:lnTo>
                  <a:pt x="0" y="47058"/>
                </a:lnTo>
                <a:lnTo>
                  <a:pt x="33333" y="0"/>
                </a:lnTo>
                <a:lnTo>
                  <a:pt x="116666" y="35294"/>
                </a:lnTo>
                <a:lnTo>
                  <a:pt x="83333" y="11764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7" name="Google Shape;2697;p182"/>
          <p:cNvSpPr/>
          <p:nvPr/>
        </p:nvSpPr>
        <p:spPr>
          <a:xfrm>
            <a:off x="5425804" y="2012036"/>
            <a:ext cx="22500" cy="24000"/>
          </a:xfrm>
          <a:custGeom>
            <a:rect b="b" l="l" r="r" t="t"/>
            <a:pathLst>
              <a:path extrusionOk="0" h="120000" w="12000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8" name="Google Shape;2698;p182"/>
          <p:cNvSpPr/>
          <p:nvPr/>
        </p:nvSpPr>
        <p:spPr>
          <a:xfrm>
            <a:off x="5176516" y="1801843"/>
            <a:ext cx="229200" cy="221400"/>
          </a:xfrm>
          <a:custGeom>
            <a:rect b="b" l="l" r="r" t="t"/>
            <a:pathLst>
              <a:path extrusionOk="0" h="120000" w="12000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699" name="Google Shape;2699;p182"/>
          <p:cNvSpPr/>
          <p:nvPr/>
        </p:nvSpPr>
        <p:spPr>
          <a:xfrm>
            <a:off x="5143781" y="2017071"/>
            <a:ext cx="90600" cy="132000"/>
          </a:xfrm>
          <a:custGeom>
            <a:rect b="b" l="l" r="r" t="t"/>
            <a:pathLst>
              <a:path extrusionOk="0" h="120000" w="12000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0" name="Google Shape;2700;p182"/>
          <p:cNvSpPr/>
          <p:nvPr/>
        </p:nvSpPr>
        <p:spPr>
          <a:xfrm>
            <a:off x="5090902" y="2203349"/>
            <a:ext cx="33900" cy="39000"/>
          </a:xfrm>
          <a:custGeom>
            <a:rect b="b" l="l" r="r" t="t"/>
            <a:pathLst>
              <a:path extrusionOk="0" h="120000" w="12000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1" name="Google Shape;2701;p182"/>
          <p:cNvSpPr/>
          <p:nvPr/>
        </p:nvSpPr>
        <p:spPr>
          <a:xfrm>
            <a:off x="5245762" y="2160556"/>
            <a:ext cx="33900" cy="35100"/>
          </a:xfrm>
          <a:custGeom>
            <a:rect b="b" l="l" r="r" t="t"/>
            <a:pathLst>
              <a:path extrusionOk="0" h="120000" w="12000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2" name="Google Shape;2702;p182"/>
          <p:cNvSpPr/>
          <p:nvPr/>
        </p:nvSpPr>
        <p:spPr>
          <a:xfrm>
            <a:off x="6473320" y="2061123"/>
            <a:ext cx="20100" cy="18900"/>
          </a:xfrm>
          <a:custGeom>
            <a:rect b="b" l="l" r="r" t="t"/>
            <a:pathLst>
              <a:path extrusionOk="0" h="120000" w="120000">
                <a:moveTo>
                  <a:pt x="25714" y="0"/>
                </a:moveTo>
                <a:lnTo>
                  <a:pt x="118285" y="18181"/>
                </a:lnTo>
                <a:lnTo>
                  <a:pt x="101142" y="72727"/>
                </a:lnTo>
                <a:lnTo>
                  <a:pt x="0" y="118181"/>
                </a:lnTo>
                <a:lnTo>
                  <a:pt x="2571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3" name="Google Shape;2703;p182"/>
          <p:cNvSpPr/>
          <p:nvPr/>
        </p:nvSpPr>
        <p:spPr>
          <a:xfrm>
            <a:off x="6973156" y="2740789"/>
            <a:ext cx="15000" cy="7500"/>
          </a:xfrm>
          <a:custGeom>
            <a:rect b="b" l="l" r="r" t="t"/>
            <a:pathLst>
              <a:path extrusionOk="0" h="120000" w="120000">
                <a:moveTo>
                  <a:pt x="0" y="69230"/>
                </a:moveTo>
                <a:lnTo>
                  <a:pt x="35294" y="0"/>
                </a:lnTo>
                <a:lnTo>
                  <a:pt x="117647" y="23076"/>
                </a:lnTo>
                <a:lnTo>
                  <a:pt x="82352" y="115384"/>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4" name="Google Shape;2704;p182"/>
          <p:cNvSpPr/>
          <p:nvPr/>
        </p:nvSpPr>
        <p:spPr>
          <a:xfrm>
            <a:off x="6874951" y="2682892"/>
            <a:ext cx="12600" cy="18900"/>
          </a:xfrm>
          <a:custGeom>
            <a:rect b="b" l="l" r="r" t="t"/>
            <a:pathLst>
              <a:path extrusionOk="0" h="120000" w="120000">
                <a:moveTo>
                  <a:pt x="0" y="0"/>
                </a:moveTo>
                <a:lnTo>
                  <a:pt x="65217" y="0"/>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5" name="Google Shape;2705;p182"/>
          <p:cNvSpPr/>
          <p:nvPr/>
        </p:nvSpPr>
        <p:spPr>
          <a:xfrm>
            <a:off x="6715054" y="2798687"/>
            <a:ext cx="12600" cy="17700"/>
          </a:xfrm>
          <a:custGeom>
            <a:rect b="b" l="l" r="r" t="t"/>
            <a:pathLst>
              <a:path extrusionOk="0" h="120000" w="12000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6" name="Google Shape;2706;p182"/>
          <p:cNvSpPr/>
          <p:nvPr/>
        </p:nvSpPr>
        <p:spPr>
          <a:xfrm>
            <a:off x="6704982" y="2825118"/>
            <a:ext cx="3900" cy="7500"/>
          </a:xfrm>
          <a:custGeom>
            <a:rect b="b" l="l" r="r" t="t"/>
            <a:pathLst>
              <a:path extrusionOk="0" h="120000" w="120000">
                <a:moveTo>
                  <a:pt x="0" y="115384"/>
                </a:moveTo>
                <a:lnTo>
                  <a:pt x="112000" y="0"/>
                </a:lnTo>
                <a:lnTo>
                  <a:pt x="112000" y="115384"/>
                </a:lnTo>
                <a:lnTo>
                  <a:pt x="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7" name="Google Shape;2707;p182"/>
          <p:cNvSpPr/>
          <p:nvPr/>
        </p:nvSpPr>
        <p:spPr>
          <a:xfrm>
            <a:off x="6508573" y="2708065"/>
            <a:ext cx="45300" cy="200100"/>
          </a:xfrm>
          <a:custGeom>
            <a:rect b="b" l="l" r="r" t="t"/>
            <a:pathLst>
              <a:path extrusionOk="0" h="120000" w="12000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8" name="Google Shape;2708;p182"/>
          <p:cNvSpPr/>
          <p:nvPr/>
        </p:nvSpPr>
        <p:spPr>
          <a:xfrm>
            <a:off x="5191624" y="4005723"/>
            <a:ext cx="42900" cy="27600"/>
          </a:xfrm>
          <a:custGeom>
            <a:rect b="b" l="l" r="r" t="t"/>
            <a:pathLst>
              <a:path extrusionOk="0" h="120000" w="12000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09" name="Google Shape;2709;p182"/>
          <p:cNvSpPr/>
          <p:nvPr/>
        </p:nvSpPr>
        <p:spPr>
          <a:xfrm>
            <a:off x="7041143" y="3947825"/>
            <a:ext cx="42900" cy="33900"/>
          </a:xfrm>
          <a:custGeom>
            <a:rect b="b" l="l" r="r" t="t"/>
            <a:pathLst>
              <a:path extrusionOk="0" h="120000" w="12000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0" name="Google Shape;2710;p182"/>
          <p:cNvSpPr/>
          <p:nvPr/>
        </p:nvSpPr>
        <p:spPr>
          <a:xfrm>
            <a:off x="6842216" y="4014533"/>
            <a:ext cx="50400" cy="32700"/>
          </a:xfrm>
          <a:custGeom>
            <a:rect b="b" l="l" r="r" t="t"/>
            <a:pathLst>
              <a:path extrusionOk="0" h="120000" w="120000">
                <a:moveTo>
                  <a:pt x="0" y="0"/>
                </a:moveTo>
                <a:lnTo>
                  <a:pt x="47314" y="87652"/>
                </a:lnTo>
                <a:lnTo>
                  <a:pt x="119314" y="118956"/>
                </a:lnTo>
                <a:lnTo>
                  <a:pt x="54171" y="52173"/>
                </a:lnTo>
                <a:lnTo>
                  <a:pt x="24000"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1" name="Google Shape;2711;p182"/>
          <p:cNvSpPr/>
          <p:nvPr/>
        </p:nvSpPr>
        <p:spPr>
          <a:xfrm>
            <a:off x="6707500" y="3780426"/>
            <a:ext cx="192600" cy="172500"/>
          </a:xfrm>
          <a:custGeom>
            <a:rect b="b" l="l" r="r" t="t"/>
            <a:pathLst>
              <a:path extrusionOk="0" h="120000" w="12000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2" name="Google Shape;2712;p182"/>
          <p:cNvSpPr/>
          <p:nvPr/>
        </p:nvSpPr>
        <p:spPr>
          <a:xfrm>
            <a:off x="6251730" y="3825737"/>
            <a:ext cx="33900" cy="17700"/>
          </a:xfrm>
          <a:custGeom>
            <a:rect b="b" l="l" r="r" t="t"/>
            <a:pathLst>
              <a:path extrusionOk="0" h="120000" w="12000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3" name="Google Shape;2713;p182"/>
          <p:cNvSpPr/>
          <p:nvPr/>
        </p:nvSpPr>
        <p:spPr>
          <a:xfrm>
            <a:off x="6274393" y="2904412"/>
            <a:ext cx="368700" cy="377700"/>
          </a:xfrm>
          <a:custGeom>
            <a:rect b="b" l="l" r="r" t="t"/>
            <a:pathLst>
              <a:path extrusionOk="0" h="120000" w="12000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4" name="Google Shape;2714;p182"/>
          <p:cNvSpPr/>
          <p:nvPr/>
        </p:nvSpPr>
        <p:spPr>
          <a:xfrm>
            <a:off x="6132121" y="3409127"/>
            <a:ext cx="146100" cy="202800"/>
          </a:xfrm>
          <a:custGeom>
            <a:rect b="b" l="l" r="r" t="t"/>
            <a:pathLst>
              <a:path extrusionOk="0" h="120000" w="12000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5" name="Google Shape;2715;p182"/>
          <p:cNvSpPr/>
          <p:nvPr/>
        </p:nvSpPr>
        <p:spPr>
          <a:xfrm>
            <a:off x="5908014" y="3333608"/>
            <a:ext cx="107100" cy="232800"/>
          </a:xfrm>
          <a:custGeom>
            <a:rect b="b" l="l" r="r" t="t"/>
            <a:pathLst>
              <a:path extrusionOk="0" h="120000" w="12000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6" name="Google Shape;2716;p182"/>
          <p:cNvSpPr/>
          <p:nvPr/>
        </p:nvSpPr>
        <p:spPr>
          <a:xfrm>
            <a:off x="5910532" y="3473318"/>
            <a:ext cx="80700" cy="65400"/>
          </a:xfrm>
          <a:custGeom>
            <a:rect b="b" l="l" r="r" t="t"/>
            <a:pathLst>
              <a:path extrusionOk="0" h="120000" w="12000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7" name="Google Shape;2717;p182"/>
          <p:cNvSpPr/>
          <p:nvPr/>
        </p:nvSpPr>
        <p:spPr>
          <a:xfrm>
            <a:off x="5876538" y="3344937"/>
            <a:ext cx="112200" cy="135900"/>
          </a:xfrm>
          <a:custGeom>
            <a:rect b="b" l="l" r="r" t="t"/>
            <a:pathLst>
              <a:path extrusionOk="0" h="120000" w="12000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8" name="Google Shape;2718;p182"/>
          <p:cNvSpPr/>
          <p:nvPr/>
        </p:nvSpPr>
        <p:spPr>
          <a:xfrm>
            <a:off x="6273133" y="3066777"/>
            <a:ext cx="51600" cy="72900"/>
          </a:xfrm>
          <a:custGeom>
            <a:rect b="b" l="l" r="r" t="t"/>
            <a:pathLst>
              <a:path extrusionOk="0" h="120000" w="12000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19" name="Google Shape;2719;p182"/>
          <p:cNvSpPr/>
          <p:nvPr/>
        </p:nvSpPr>
        <p:spPr>
          <a:xfrm>
            <a:off x="6247952" y="2972379"/>
            <a:ext cx="91800" cy="107100"/>
          </a:xfrm>
          <a:custGeom>
            <a:rect b="b" l="l" r="r" t="t"/>
            <a:pathLst>
              <a:path extrusionOk="0" h="120000" w="12000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0" name="Google Shape;2720;p182"/>
          <p:cNvSpPr/>
          <p:nvPr/>
        </p:nvSpPr>
        <p:spPr>
          <a:xfrm>
            <a:off x="5850098" y="3521146"/>
            <a:ext cx="57900" cy="85800"/>
          </a:xfrm>
          <a:custGeom>
            <a:rect b="b" l="l" r="r" t="t"/>
            <a:pathLst>
              <a:path extrusionOk="0" h="120000" w="12000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1" name="Google Shape;2721;p182"/>
          <p:cNvSpPr/>
          <p:nvPr/>
        </p:nvSpPr>
        <p:spPr>
          <a:xfrm>
            <a:off x="5692719" y="2762186"/>
            <a:ext cx="479700" cy="239100"/>
          </a:xfrm>
          <a:custGeom>
            <a:rect b="b" l="l" r="r" t="t"/>
            <a:pathLst>
              <a:path extrusionOk="0" h="120000" w="12000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2" name="Google Shape;2722;p182"/>
          <p:cNvSpPr/>
          <p:nvPr/>
        </p:nvSpPr>
        <p:spPr>
          <a:xfrm>
            <a:off x="5478684" y="2728203"/>
            <a:ext cx="926700" cy="688500"/>
          </a:xfrm>
          <a:custGeom>
            <a:rect b="b" l="l" r="r" t="t"/>
            <a:pathLst>
              <a:path extrusionOk="0" h="120000" w="12000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3" name="Google Shape;2723;p182"/>
          <p:cNvSpPr/>
          <p:nvPr/>
        </p:nvSpPr>
        <p:spPr>
          <a:xfrm>
            <a:off x="5760707" y="3248021"/>
            <a:ext cx="130800" cy="291900"/>
          </a:xfrm>
          <a:custGeom>
            <a:rect b="b" l="l" r="r" t="t"/>
            <a:pathLst>
              <a:path extrusionOk="0" h="120000" w="12000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4" name="Google Shape;2724;p182"/>
          <p:cNvSpPr/>
          <p:nvPr/>
        </p:nvSpPr>
        <p:spPr>
          <a:xfrm>
            <a:off x="5709087" y="3248021"/>
            <a:ext cx="50400" cy="27600"/>
          </a:xfrm>
          <a:custGeom>
            <a:rect b="b" l="l" r="r" t="t"/>
            <a:pathLst>
              <a:path extrusionOk="0" h="120000" w="12000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5" name="Google Shape;2725;p182"/>
          <p:cNvSpPr/>
          <p:nvPr/>
        </p:nvSpPr>
        <p:spPr>
          <a:xfrm>
            <a:off x="5576888" y="3214038"/>
            <a:ext cx="119700" cy="65400"/>
          </a:xfrm>
          <a:custGeom>
            <a:rect b="b" l="l" r="r" t="t"/>
            <a:pathLst>
              <a:path extrusionOk="0" h="120000" w="12000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6" name="Google Shape;2726;p182"/>
          <p:cNvSpPr/>
          <p:nvPr/>
        </p:nvSpPr>
        <p:spPr>
          <a:xfrm>
            <a:off x="5697756" y="3279487"/>
            <a:ext cx="70500" cy="90600"/>
          </a:xfrm>
          <a:custGeom>
            <a:rect b="b" l="l" r="r" t="t"/>
            <a:pathLst>
              <a:path extrusionOk="0" h="120000" w="12000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7" name="Google Shape;2727;p182"/>
          <p:cNvSpPr/>
          <p:nvPr/>
        </p:nvSpPr>
        <p:spPr>
          <a:xfrm>
            <a:off x="5569334" y="3546319"/>
            <a:ext cx="30300" cy="59100"/>
          </a:xfrm>
          <a:custGeom>
            <a:rect b="b" l="l" r="r" t="t"/>
            <a:pathLst>
              <a:path extrusionOk="0" h="120000" w="12000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8" name="Google Shape;2728;p182"/>
          <p:cNvSpPr/>
          <p:nvPr/>
        </p:nvSpPr>
        <p:spPr>
          <a:xfrm>
            <a:off x="5393070" y="3108312"/>
            <a:ext cx="445500" cy="463200"/>
          </a:xfrm>
          <a:custGeom>
            <a:rect b="b" l="l" r="r" t="t"/>
            <a:pathLst>
              <a:path extrusionOk="0" h="120000" w="12000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29" name="Google Shape;2729;p182"/>
          <p:cNvSpPr/>
          <p:nvPr/>
        </p:nvSpPr>
        <p:spPr>
          <a:xfrm>
            <a:off x="5389292" y="3010138"/>
            <a:ext cx="109500" cy="85800"/>
          </a:xfrm>
          <a:custGeom>
            <a:rect b="b" l="l" r="r" t="t"/>
            <a:pathLst>
              <a:path extrusionOk="0" h="120000" w="12000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0" name="Google Shape;2730;p182"/>
          <p:cNvSpPr/>
          <p:nvPr/>
        </p:nvSpPr>
        <p:spPr>
          <a:xfrm>
            <a:off x="5066980" y="2679115"/>
            <a:ext cx="616800" cy="329700"/>
          </a:xfrm>
          <a:custGeom>
            <a:rect b="b" l="l" r="r" t="t"/>
            <a:pathLst>
              <a:path extrusionOk="0" h="120000" w="12000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1" name="Google Shape;2731;p182"/>
          <p:cNvSpPr/>
          <p:nvPr/>
        </p:nvSpPr>
        <p:spPr>
          <a:xfrm>
            <a:off x="5414473" y="2966085"/>
            <a:ext cx="165000" cy="78000"/>
          </a:xfrm>
          <a:custGeom>
            <a:rect b="b" l="l" r="r" t="t"/>
            <a:pathLst>
              <a:path extrusionOk="0" h="120000" w="12000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2" name="Google Shape;2732;p182"/>
          <p:cNvSpPr/>
          <p:nvPr/>
        </p:nvSpPr>
        <p:spPr>
          <a:xfrm>
            <a:off x="5211769" y="2916999"/>
            <a:ext cx="257100" cy="169800"/>
          </a:xfrm>
          <a:custGeom>
            <a:rect b="b" l="l" r="r" t="t"/>
            <a:pathLst>
              <a:path extrusionOk="0" h="120000" w="12000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3" name="Google Shape;2733;p182"/>
          <p:cNvSpPr/>
          <p:nvPr/>
        </p:nvSpPr>
        <p:spPr>
          <a:xfrm>
            <a:off x="5158889" y="2974896"/>
            <a:ext cx="212700" cy="148500"/>
          </a:xfrm>
          <a:custGeom>
            <a:rect b="b" l="l" r="r" t="t"/>
            <a:pathLst>
              <a:path extrusionOk="0" h="120000" w="12000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4" name="Google Shape;2734;p182"/>
          <p:cNvSpPr/>
          <p:nvPr/>
        </p:nvSpPr>
        <p:spPr>
          <a:xfrm>
            <a:off x="5040540" y="2995035"/>
            <a:ext cx="83100" cy="64200"/>
          </a:xfrm>
          <a:custGeom>
            <a:rect b="b" l="l" r="r" t="t"/>
            <a:pathLst>
              <a:path extrusionOk="0" h="120000" w="12000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5" name="Google Shape;2735;p182"/>
          <p:cNvSpPr/>
          <p:nvPr/>
        </p:nvSpPr>
        <p:spPr>
          <a:xfrm>
            <a:off x="5020396" y="3002586"/>
            <a:ext cx="45300" cy="50400"/>
          </a:xfrm>
          <a:custGeom>
            <a:rect b="b" l="l" r="r" t="t"/>
            <a:pathLst>
              <a:path extrusionOk="0" h="120000" w="12000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6" name="Google Shape;2736;p182"/>
          <p:cNvSpPr/>
          <p:nvPr/>
        </p:nvSpPr>
        <p:spPr>
          <a:xfrm>
            <a:off x="4964998" y="2957275"/>
            <a:ext cx="102000" cy="50400"/>
          </a:xfrm>
          <a:custGeom>
            <a:rect b="b" l="l" r="r" t="t"/>
            <a:pathLst>
              <a:path extrusionOk="0" h="120000" w="12000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7" name="Google Shape;2737;p182"/>
          <p:cNvSpPr/>
          <p:nvPr/>
        </p:nvSpPr>
        <p:spPr>
          <a:xfrm>
            <a:off x="4757258" y="2990000"/>
            <a:ext cx="280800" cy="139800"/>
          </a:xfrm>
          <a:custGeom>
            <a:rect b="b" l="l" r="r" t="t"/>
            <a:pathLst>
              <a:path extrusionOk="0" h="120000" w="12000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8" name="Google Shape;2738;p182"/>
          <p:cNvSpPr/>
          <p:nvPr/>
        </p:nvSpPr>
        <p:spPr>
          <a:xfrm>
            <a:off x="4851685" y="3123416"/>
            <a:ext cx="21300" cy="12600"/>
          </a:xfrm>
          <a:custGeom>
            <a:rect b="b" l="l" r="r" t="t"/>
            <a:pathLst>
              <a:path extrusionOk="0" h="120000" w="12000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39" name="Google Shape;2739;p182"/>
          <p:cNvSpPr/>
          <p:nvPr/>
        </p:nvSpPr>
        <p:spPr>
          <a:xfrm>
            <a:off x="4699342" y="2539407"/>
            <a:ext cx="7500" cy="5100"/>
          </a:xfrm>
          <a:custGeom>
            <a:rect b="b" l="l" r="r" t="t"/>
            <a:pathLst>
              <a:path extrusionOk="0" h="120000" w="120000">
                <a:moveTo>
                  <a:pt x="0" y="112500"/>
                </a:moveTo>
                <a:lnTo>
                  <a:pt x="46153" y="0"/>
                </a:lnTo>
                <a:lnTo>
                  <a:pt x="115384" y="11250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0" name="Google Shape;2740;p182"/>
          <p:cNvSpPr/>
          <p:nvPr/>
        </p:nvSpPr>
        <p:spPr>
          <a:xfrm>
            <a:off x="4657794" y="2533113"/>
            <a:ext cx="7500" cy="11400"/>
          </a:xfrm>
          <a:custGeom>
            <a:rect b="b" l="l" r="r" t="t"/>
            <a:pathLst>
              <a:path extrusionOk="0" h="120000" w="12000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1" name="Google Shape;2741;p182"/>
          <p:cNvSpPr/>
          <p:nvPr/>
        </p:nvSpPr>
        <p:spPr>
          <a:xfrm>
            <a:off x="4632614" y="2607373"/>
            <a:ext cx="16500" cy="25200"/>
          </a:xfrm>
          <a:custGeom>
            <a:rect b="b" l="l" r="r" t="t"/>
            <a:pathLst>
              <a:path extrusionOk="0" h="120000" w="12000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2" name="Google Shape;2742;p182"/>
          <p:cNvSpPr/>
          <p:nvPr/>
        </p:nvSpPr>
        <p:spPr>
          <a:xfrm>
            <a:off x="4608692" y="2622477"/>
            <a:ext cx="9900" cy="32700"/>
          </a:xfrm>
          <a:custGeom>
            <a:rect b="b" l="l" r="r" t="t"/>
            <a:pathLst>
              <a:path extrusionOk="0" h="120000" w="12000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3" name="Google Shape;2743;p182"/>
          <p:cNvSpPr/>
          <p:nvPr/>
        </p:nvSpPr>
        <p:spPr>
          <a:xfrm>
            <a:off x="4582252" y="2681633"/>
            <a:ext cx="5100" cy="7500"/>
          </a:xfrm>
          <a:custGeom>
            <a:rect b="b" l="l" r="r" t="t"/>
            <a:pathLst>
              <a:path extrusionOk="0" h="120000" w="120000">
                <a:moveTo>
                  <a:pt x="0" y="69230"/>
                </a:moveTo>
                <a:lnTo>
                  <a:pt x="112500" y="115384"/>
                </a:lnTo>
                <a:lnTo>
                  <a:pt x="112500" y="46153"/>
                </a:lnTo>
                <a:lnTo>
                  <a:pt x="37500"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4" name="Google Shape;2744;p182"/>
          <p:cNvSpPr/>
          <p:nvPr/>
        </p:nvSpPr>
        <p:spPr>
          <a:xfrm>
            <a:off x="4439981" y="2137900"/>
            <a:ext cx="391500" cy="468300"/>
          </a:xfrm>
          <a:custGeom>
            <a:rect b="b" l="l" r="r" t="t"/>
            <a:pathLst>
              <a:path extrusionOk="0" h="120000" w="12000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5" name="Google Shape;2745;p182"/>
          <p:cNvSpPr/>
          <p:nvPr/>
        </p:nvSpPr>
        <p:spPr>
          <a:xfrm>
            <a:off x="4748445" y="2129090"/>
            <a:ext cx="8700" cy="8700"/>
          </a:xfrm>
          <a:custGeom>
            <a:rect b="b" l="l" r="r" t="t"/>
            <a:pathLst>
              <a:path extrusionOk="0" h="120000" w="12000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6" name="Google Shape;2746;p182"/>
          <p:cNvSpPr/>
          <p:nvPr/>
        </p:nvSpPr>
        <p:spPr>
          <a:xfrm>
            <a:off x="4720746" y="2147969"/>
            <a:ext cx="6300" cy="9900"/>
          </a:xfrm>
          <a:custGeom>
            <a:rect b="b" l="l" r="r" t="t"/>
            <a:pathLst>
              <a:path extrusionOk="0" h="120000" w="120000">
                <a:moveTo>
                  <a:pt x="57142" y="116666"/>
                </a:moveTo>
                <a:lnTo>
                  <a:pt x="0" y="0"/>
                </a:lnTo>
                <a:lnTo>
                  <a:pt x="114285" y="50000"/>
                </a:lnTo>
                <a:lnTo>
                  <a:pt x="114285" y="116666"/>
                </a:lnTo>
                <a:lnTo>
                  <a:pt x="57142"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7" name="Google Shape;2747;p182"/>
          <p:cNvSpPr/>
          <p:nvPr/>
        </p:nvSpPr>
        <p:spPr>
          <a:xfrm>
            <a:off x="4694306" y="2147969"/>
            <a:ext cx="17700" cy="9900"/>
          </a:xfrm>
          <a:custGeom>
            <a:rect b="b" l="l" r="r" t="t"/>
            <a:pathLst>
              <a:path extrusionOk="0" h="120000" w="12000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8" name="Google Shape;2748;p182"/>
          <p:cNvSpPr/>
          <p:nvPr/>
        </p:nvSpPr>
        <p:spPr>
          <a:xfrm>
            <a:off x="4709414" y="2154263"/>
            <a:ext cx="9900" cy="12600"/>
          </a:xfrm>
          <a:custGeom>
            <a:rect b="b" l="l" r="r" t="t"/>
            <a:pathLst>
              <a:path extrusionOk="0" h="120000" w="120000">
                <a:moveTo>
                  <a:pt x="50000" y="117391"/>
                </a:moveTo>
                <a:lnTo>
                  <a:pt x="0" y="39130"/>
                </a:lnTo>
                <a:lnTo>
                  <a:pt x="100000" y="0"/>
                </a:lnTo>
                <a:lnTo>
                  <a:pt x="116666" y="65217"/>
                </a:lnTo>
                <a:lnTo>
                  <a:pt x="5000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49" name="Google Shape;2749;p182"/>
          <p:cNvSpPr/>
          <p:nvPr/>
        </p:nvSpPr>
        <p:spPr>
          <a:xfrm>
            <a:off x="4701860" y="2164332"/>
            <a:ext cx="8700" cy="6300"/>
          </a:xfrm>
          <a:custGeom>
            <a:rect b="b" l="l" r="r" t="t"/>
            <a:pathLst>
              <a:path extrusionOk="0" h="120000" w="120000">
                <a:moveTo>
                  <a:pt x="77419" y="114285"/>
                </a:moveTo>
                <a:lnTo>
                  <a:pt x="0" y="28571"/>
                </a:lnTo>
                <a:lnTo>
                  <a:pt x="19354" y="0"/>
                </a:lnTo>
                <a:lnTo>
                  <a:pt x="116129" y="57142"/>
                </a:lnTo>
                <a:lnTo>
                  <a:pt x="77419"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0" name="Google Shape;2750;p182"/>
          <p:cNvSpPr/>
          <p:nvPr/>
        </p:nvSpPr>
        <p:spPr>
          <a:xfrm>
            <a:off x="4671643" y="2170625"/>
            <a:ext cx="5100" cy="8700"/>
          </a:xfrm>
          <a:custGeom>
            <a:rect b="b" l="l" r="r" t="t"/>
            <a:pathLst>
              <a:path extrusionOk="0" h="120000" w="120000">
                <a:moveTo>
                  <a:pt x="112500" y="0"/>
                </a:moveTo>
                <a:lnTo>
                  <a:pt x="112500" y="116000"/>
                </a:lnTo>
                <a:lnTo>
                  <a:pt x="0" y="56000"/>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1" name="Google Shape;2751;p182"/>
          <p:cNvSpPr/>
          <p:nvPr/>
        </p:nvSpPr>
        <p:spPr>
          <a:xfrm>
            <a:off x="4660312" y="2173142"/>
            <a:ext cx="5100" cy="6300"/>
          </a:xfrm>
          <a:custGeom>
            <a:rect b="b" l="l" r="r" t="t"/>
            <a:pathLst>
              <a:path extrusionOk="0" h="120000" w="12000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2" name="Google Shape;2752;p182"/>
          <p:cNvSpPr/>
          <p:nvPr/>
        </p:nvSpPr>
        <p:spPr>
          <a:xfrm>
            <a:off x="4647722" y="2176918"/>
            <a:ext cx="11400" cy="11400"/>
          </a:xfrm>
          <a:custGeom>
            <a:rect b="b" l="l" r="r" t="t"/>
            <a:pathLst>
              <a:path extrusionOk="0" h="120000" w="12000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3" name="Google Shape;2753;p182"/>
          <p:cNvSpPr/>
          <p:nvPr/>
        </p:nvSpPr>
        <p:spPr>
          <a:xfrm>
            <a:off x="4635132" y="2188246"/>
            <a:ext cx="15000" cy="9900"/>
          </a:xfrm>
          <a:custGeom>
            <a:rect b="b" l="l" r="r" t="t"/>
            <a:pathLst>
              <a:path extrusionOk="0" h="120000" w="120000">
                <a:moveTo>
                  <a:pt x="0" y="116666"/>
                </a:moveTo>
                <a:lnTo>
                  <a:pt x="35294" y="66666"/>
                </a:lnTo>
                <a:lnTo>
                  <a:pt x="117647" y="0"/>
                </a:lnTo>
                <a:lnTo>
                  <a:pt x="94117" y="116666"/>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4" name="Google Shape;2754;p182"/>
          <p:cNvSpPr/>
          <p:nvPr/>
        </p:nvSpPr>
        <p:spPr>
          <a:xfrm>
            <a:off x="4617505" y="2199574"/>
            <a:ext cx="16500" cy="22500"/>
          </a:xfrm>
          <a:custGeom>
            <a:rect b="b" l="l" r="r" t="t"/>
            <a:pathLst>
              <a:path extrusionOk="0" h="120000" w="12000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5" name="Google Shape;2755;p182"/>
          <p:cNvSpPr/>
          <p:nvPr/>
        </p:nvSpPr>
        <p:spPr>
          <a:xfrm>
            <a:off x="4597361" y="2209643"/>
            <a:ext cx="8700" cy="15000"/>
          </a:xfrm>
          <a:custGeom>
            <a:rect b="b" l="l" r="r" t="t"/>
            <a:pathLst>
              <a:path extrusionOk="0" h="120000" w="12000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6" name="Google Shape;2756;p182"/>
          <p:cNvSpPr/>
          <p:nvPr/>
        </p:nvSpPr>
        <p:spPr>
          <a:xfrm>
            <a:off x="4580993" y="2227264"/>
            <a:ext cx="11400" cy="16500"/>
          </a:xfrm>
          <a:custGeom>
            <a:rect b="b" l="l" r="r" t="t"/>
            <a:pathLst>
              <a:path extrusionOk="0" h="120000" w="120000">
                <a:moveTo>
                  <a:pt x="0" y="117857"/>
                </a:moveTo>
                <a:lnTo>
                  <a:pt x="0" y="85714"/>
                </a:lnTo>
                <a:lnTo>
                  <a:pt x="72000" y="0"/>
                </a:lnTo>
                <a:lnTo>
                  <a:pt x="117000" y="85714"/>
                </a:lnTo>
                <a:lnTo>
                  <a:pt x="0"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7" name="Google Shape;2757;p182"/>
          <p:cNvSpPr/>
          <p:nvPr/>
        </p:nvSpPr>
        <p:spPr>
          <a:xfrm>
            <a:off x="4578475" y="2228522"/>
            <a:ext cx="36300" cy="32700"/>
          </a:xfrm>
          <a:custGeom>
            <a:rect b="b" l="l" r="r" t="t"/>
            <a:pathLst>
              <a:path extrusionOk="0" h="120000" w="12000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8" name="Google Shape;2758;p182"/>
          <p:cNvSpPr/>
          <p:nvPr/>
        </p:nvSpPr>
        <p:spPr>
          <a:xfrm>
            <a:off x="4487824" y="2426129"/>
            <a:ext cx="15000" cy="7500"/>
          </a:xfrm>
          <a:custGeom>
            <a:rect b="b" l="l" r="r" t="t"/>
            <a:pathLst>
              <a:path extrusionOk="0" h="120000" w="120000">
                <a:moveTo>
                  <a:pt x="0" y="48000"/>
                </a:moveTo>
                <a:lnTo>
                  <a:pt x="94117" y="0"/>
                </a:lnTo>
                <a:lnTo>
                  <a:pt x="117647" y="48000"/>
                </a:lnTo>
                <a:lnTo>
                  <a:pt x="35294" y="115200"/>
                </a:lnTo>
                <a:lnTo>
                  <a:pt x="0" y="4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59" name="Google Shape;2759;p182"/>
          <p:cNvSpPr/>
          <p:nvPr/>
        </p:nvSpPr>
        <p:spPr>
          <a:xfrm>
            <a:off x="4698083" y="2757151"/>
            <a:ext cx="272100" cy="182400"/>
          </a:xfrm>
          <a:custGeom>
            <a:rect b="b" l="l" r="r" t="t"/>
            <a:pathLst>
              <a:path extrusionOk="0" h="120000" w="12000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0" name="Google Shape;2760;p182"/>
          <p:cNvSpPr/>
          <p:nvPr/>
        </p:nvSpPr>
        <p:spPr>
          <a:xfrm>
            <a:off x="4713192" y="2656460"/>
            <a:ext cx="146100" cy="126000"/>
          </a:xfrm>
          <a:custGeom>
            <a:rect b="b" l="l" r="r" t="t"/>
            <a:pathLst>
              <a:path extrusionOk="0" h="120000" w="12000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1" name="Google Shape;2761;p182"/>
          <p:cNvSpPr/>
          <p:nvPr/>
        </p:nvSpPr>
        <p:spPr>
          <a:xfrm>
            <a:off x="4693047" y="2555769"/>
            <a:ext cx="96900" cy="64200"/>
          </a:xfrm>
          <a:custGeom>
            <a:rect b="b" l="l" r="r" t="t"/>
            <a:pathLst>
              <a:path extrusionOk="0" h="120000" w="12000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2" name="Google Shape;2762;p182"/>
          <p:cNvSpPr/>
          <p:nvPr/>
        </p:nvSpPr>
        <p:spPr>
          <a:xfrm>
            <a:off x="4682975" y="2602339"/>
            <a:ext cx="108300" cy="66600"/>
          </a:xfrm>
          <a:custGeom>
            <a:rect b="b" l="l" r="r" t="t"/>
            <a:pathLst>
              <a:path extrusionOk="0" h="120000" w="12000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3" name="Google Shape;2763;p182"/>
          <p:cNvSpPr/>
          <p:nvPr/>
        </p:nvSpPr>
        <p:spPr>
          <a:xfrm>
            <a:off x="4677939" y="2647650"/>
            <a:ext cx="87900" cy="69300"/>
          </a:xfrm>
          <a:custGeom>
            <a:rect b="b" l="l" r="r" t="t"/>
            <a:pathLst>
              <a:path extrusionOk="0" h="120000" w="12000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4" name="Google Shape;2764;p182"/>
          <p:cNvSpPr/>
          <p:nvPr/>
        </p:nvSpPr>
        <p:spPr>
          <a:xfrm>
            <a:off x="4660312" y="2675340"/>
            <a:ext cx="44100" cy="31500"/>
          </a:xfrm>
          <a:custGeom>
            <a:rect b="b" l="l" r="r" t="t"/>
            <a:pathLst>
              <a:path extrusionOk="0" h="120000" w="12000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5" name="Google Shape;2765;p182"/>
          <p:cNvSpPr/>
          <p:nvPr/>
        </p:nvSpPr>
        <p:spPr>
          <a:xfrm>
            <a:off x="4764812" y="2846515"/>
            <a:ext cx="52800" cy="68100"/>
          </a:xfrm>
          <a:custGeom>
            <a:rect b="b" l="l" r="r" t="t"/>
            <a:pathLst>
              <a:path extrusionOk="0" h="120000" w="12000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6" name="Google Shape;2766;p182"/>
          <p:cNvSpPr/>
          <p:nvPr/>
        </p:nvSpPr>
        <p:spPr>
          <a:xfrm>
            <a:off x="4670385" y="2854067"/>
            <a:ext cx="138600" cy="101700"/>
          </a:xfrm>
          <a:custGeom>
            <a:rect b="b" l="l" r="r" t="t"/>
            <a:pathLst>
              <a:path extrusionOk="0" h="120000" w="12000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7" name="Google Shape;2767;p182"/>
          <p:cNvSpPr/>
          <p:nvPr/>
        </p:nvSpPr>
        <p:spPr>
          <a:xfrm>
            <a:off x="4607433" y="2846515"/>
            <a:ext cx="99600" cy="64200"/>
          </a:xfrm>
          <a:custGeom>
            <a:rect b="b" l="l" r="r" t="t"/>
            <a:pathLst>
              <a:path extrusionOk="0" h="120000" w="12000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8" name="Google Shape;2768;p182"/>
          <p:cNvSpPr/>
          <p:nvPr/>
        </p:nvSpPr>
        <p:spPr>
          <a:xfrm>
            <a:off x="4617505" y="2822600"/>
            <a:ext cx="83100" cy="44100"/>
          </a:xfrm>
          <a:custGeom>
            <a:rect b="b" l="l" r="r" t="t"/>
            <a:pathLst>
              <a:path extrusionOk="0" h="120000" w="12000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69" name="Google Shape;2769;p182"/>
          <p:cNvSpPr/>
          <p:nvPr/>
        </p:nvSpPr>
        <p:spPr>
          <a:xfrm>
            <a:off x="4574698" y="2692961"/>
            <a:ext cx="153600" cy="138600"/>
          </a:xfrm>
          <a:custGeom>
            <a:rect b="b" l="l" r="r" t="t"/>
            <a:pathLst>
              <a:path extrusionOk="0" h="120000" w="12000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0" name="Google Shape;2770;p182"/>
          <p:cNvSpPr/>
          <p:nvPr/>
        </p:nvSpPr>
        <p:spPr>
          <a:xfrm>
            <a:off x="4647722" y="2899378"/>
            <a:ext cx="61500" cy="85800"/>
          </a:xfrm>
          <a:custGeom>
            <a:rect b="b" l="l" r="r" t="t"/>
            <a:pathLst>
              <a:path extrusionOk="0" h="120000" w="12000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1" name="Google Shape;2771;p182"/>
          <p:cNvSpPr/>
          <p:nvPr/>
        </p:nvSpPr>
        <p:spPr>
          <a:xfrm>
            <a:off x="4661571" y="2964827"/>
            <a:ext cx="27600" cy="22500"/>
          </a:xfrm>
          <a:custGeom>
            <a:rect b="b" l="l" r="r" t="t"/>
            <a:pathLst>
              <a:path extrusionOk="0" h="120000" w="12000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2" name="Google Shape;2772;p182"/>
          <p:cNvSpPr/>
          <p:nvPr/>
        </p:nvSpPr>
        <p:spPr>
          <a:xfrm>
            <a:off x="4642686" y="2958534"/>
            <a:ext cx="18900" cy="32700"/>
          </a:xfrm>
          <a:custGeom>
            <a:rect b="b" l="l" r="r" t="t"/>
            <a:pathLst>
              <a:path extrusionOk="0" h="120000" w="12000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3" name="Google Shape;2773;p182"/>
          <p:cNvSpPr/>
          <p:nvPr/>
        </p:nvSpPr>
        <p:spPr>
          <a:xfrm>
            <a:off x="4601137" y="2919516"/>
            <a:ext cx="56700" cy="63000"/>
          </a:xfrm>
          <a:custGeom>
            <a:rect b="b" l="l" r="r" t="t"/>
            <a:pathLst>
              <a:path extrusionOk="0" h="120000" w="12000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4" name="Google Shape;2774;p182"/>
          <p:cNvSpPr/>
          <p:nvPr/>
        </p:nvSpPr>
        <p:spPr>
          <a:xfrm>
            <a:off x="4565885" y="2893084"/>
            <a:ext cx="85800" cy="69300"/>
          </a:xfrm>
          <a:custGeom>
            <a:rect b="b" l="l" r="r" t="t"/>
            <a:pathLst>
              <a:path extrusionOk="0" h="120000" w="12000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5" name="Google Shape;2775;p182"/>
          <p:cNvSpPr/>
          <p:nvPr/>
        </p:nvSpPr>
        <p:spPr>
          <a:xfrm>
            <a:off x="4700601" y="2944689"/>
            <a:ext cx="94500" cy="56700"/>
          </a:xfrm>
          <a:custGeom>
            <a:rect b="b" l="l" r="r" t="t"/>
            <a:pathLst>
              <a:path extrusionOk="0" h="120000" w="12000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6" name="Google Shape;2776;p182"/>
          <p:cNvSpPr/>
          <p:nvPr/>
        </p:nvSpPr>
        <p:spPr>
          <a:xfrm>
            <a:off x="4452572" y="2692961"/>
            <a:ext cx="133500" cy="182400"/>
          </a:xfrm>
          <a:custGeom>
            <a:rect b="b" l="l" r="r" t="t"/>
            <a:pathLst>
              <a:path extrusionOk="0" h="120000" w="12000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7" name="Google Shape;2777;p182"/>
          <p:cNvSpPr/>
          <p:nvPr/>
        </p:nvSpPr>
        <p:spPr>
          <a:xfrm>
            <a:off x="4559590" y="2697995"/>
            <a:ext cx="7500" cy="8700"/>
          </a:xfrm>
          <a:custGeom>
            <a:rect b="b" l="l" r="r" t="t"/>
            <a:pathLst>
              <a:path extrusionOk="0" h="120000" w="120000">
                <a:moveTo>
                  <a:pt x="0" y="116129"/>
                </a:moveTo>
                <a:lnTo>
                  <a:pt x="0" y="58064"/>
                </a:lnTo>
                <a:lnTo>
                  <a:pt x="92307" y="0"/>
                </a:lnTo>
                <a:lnTo>
                  <a:pt x="115384" y="116129"/>
                </a:lnTo>
                <a:lnTo>
                  <a:pt x="0"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8" name="Google Shape;2778;p182"/>
          <p:cNvSpPr/>
          <p:nvPr/>
        </p:nvSpPr>
        <p:spPr>
          <a:xfrm>
            <a:off x="4543222" y="2787358"/>
            <a:ext cx="99600" cy="57900"/>
          </a:xfrm>
          <a:custGeom>
            <a:rect b="b" l="l" r="r" t="t"/>
            <a:pathLst>
              <a:path extrusionOk="0" h="120000" w="12000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79" name="Google Shape;2779;p182"/>
          <p:cNvSpPr/>
          <p:nvPr/>
        </p:nvSpPr>
        <p:spPr>
          <a:xfrm>
            <a:off x="4504192" y="2838963"/>
            <a:ext cx="117000" cy="55500"/>
          </a:xfrm>
          <a:custGeom>
            <a:rect b="b" l="l" r="r" t="t"/>
            <a:pathLst>
              <a:path extrusionOk="0" h="120000" w="12000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0" name="Google Shape;2780;p182"/>
          <p:cNvSpPr/>
          <p:nvPr/>
        </p:nvSpPr>
        <p:spPr>
          <a:xfrm>
            <a:off x="4484048" y="2614925"/>
            <a:ext cx="68100" cy="83100"/>
          </a:xfrm>
          <a:custGeom>
            <a:rect b="b" l="l" r="r" t="t"/>
            <a:pathLst>
              <a:path extrusionOk="0" h="120000" w="12000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1" name="Google Shape;2781;p182"/>
          <p:cNvSpPr/>
          <p:nvPr/>
        </p:nvSpPr>
        <p:spPr>
          <a:xfrm>
            <a:off x="4423614" y="2730720"/>
            <a:ext cx="45300" cy="64200"/>
          </a:xfrm>
          <a:custGeom>
            <a:rect b="b" l="l" r="r" t="t"/>
            <a:pathLst>
              <a:path extrusionOk="0" h="120000" w="12000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2" name="Google Shape;2782;p182"/>
          <p:cNvSpPr/>
          <p:nvPr/>
        </p:nvSpPr>
        <p:spPr>
          <a:xfrm>
            <a:off x="4448795" y="2811273"/>
            <a:ext cx="7500" cy="11400"/>
          </a:xfrm>
          <a:custGeom>
            <a:rect b="b" l="l" r="r" t="t"/>
            <a:pathLst>
              <a:path extrusionOk="0" h="120000" w="120000">
                <a:moveTo>
                  <a:pt x="0" y="117073"/>
                </a:moveTo>
                <a:lnTo>
                  <a:pt x="91200" y="117073"/>
                </a:lnTo>
                <a:lnTo>
                  <a:pt x="115200" y="14634"/>
                </a:lnTo>
                <a:lnTo>
                  <a:pt x="48000" y="0"/>
                </a:lnTo>
                <a:lnTo>
                  <a:pt x="0" y="14634"/>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3" name="Google Shape;2783;p182"/>
          <p:cNvSpPr/>
          <p:nvPr/>
        </p:nvSpPr>
        <p:spPr>
          <a:xfrm>
            <a:off x="4453831" y="2867911"/>
            <a:ext cx="65400" cy="40200"/>
          </a:xfrm>
          <a:custGeom>
            <a:rect b="b" l="l" r="r" t="t"/>
            <a:pathLst>
              <a:path extrusionOk="0" h="120000" w="12000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4" name="Google Shape;2784;p182"/>
          <p:cNvSpPr/>
          <p:nvPr/>
        </p:nvSpPr>
        <p:spPr>
          <a:xfrm>
            <a:off x="4402210" y="2779807"/>
            <a:ext cx="54300" cy="42900"/>
          </a:xfrm>
          <a:custGeom>
            <a:rect b="b" l="l" r="r" t="t"/>
            <a:pathLst>
              <a:path extrusionOk="0" h="120000" w="12000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5" name="Google Shape;2785;p182"/>
          <p:cNvSpPr/>
          <p:nvPr/>
        </p:nvSpPr>
        <p:spPr>
          <a:xfrm>
            <a:off x="3169617" y="3298366"/>
            <a:ext cx="11400" cy="16500"/>
          </a:xfrm>
          <a:custGeom>
            <a:rect b="b" l="l" r="r" t="t"/>
            <a:pathLst>
              <a:path extrusionOk="0" h="120000" w="120000">
                <a:moveTo>
                  <a:pt x="87804" y="117857"/>
                </a:moveTo>
                <a:lnTo>
                  <a:pt x="0" y="64285"/>
                </a:lnTo>
                <a:lnTo>
                  <a:pt x="58536" y="0"/>
                </a:lnTo>
                <a:lnTo>
                  <a:pt x="117073" y="64285"/>
                </a:lnTo>
                <a:lnTo>
                  <a:pt x="87804"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6" name="Google Shape;2786;p182"/>
          <p:cNvSpPr/>
          <p:nvPr/>
        </p:nvSpPr>
        <p:spPr>
          <a:xfrm>
            <a:off x="3338328" y="3409127"/>
            <a:ext cx="24000" cy="9900"/>
          </a:xfrm>
          <a:custGeom>
            <a:rect b="b" l="l" r="r" t="t"/>
            <a:pathLst>
              <a:path extrusionOk="0" h="120000" w="12000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7" name="Google Shape;2787;p182"/>
          <p:cNvSpPr/>
          <p:nvPr/>
        </p:nvSpPr>
        <p:spPr>
          <a:xfrm>
            <a:off x="3274117" y="3386471"/>
            <a:ext cx="46500" cy="33900"/>
          </a:xfrm>
          <a:custGeom>
            <a:rect b="b" l="l" r="r" t="t"/>
            <a:pathLst>
              <a:path extrusionOk="0" h="120000" w="12000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8" name="Google Shape;2788;p182"/>
          <p:cNvSpPr/>
          <p:nvPr/>
        </p:nvSpPr>
        <p:spPr>
          <a:xfrm>
            <a:off x="3235087" y="3386471"/>
            <a:ext cx="39000" cy="30300"/>
          </a:xfrm>
          <a:custGeom>
            <a:rect b="b" l="l" r="r" t="t"/>
            <a:pathLst>
              <a:path extrusionOk="0" h="120000" w="12000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89" name="Google Shape;2789;p182"/>
          <p:cNvSpPr/>
          <p:nvPr/>
        </p:nvSpPr>
        <p:spPr>
          <a:xfrm>
            <a:off x="3173394" y="3407869"/>
            <a:ext cx="32700" cy="15000"/>
          </a:xfrm>
          <a:custGeom>
            <a:rect b="b" l="l" r="r" t="t"/>
            <a:pathLst>
              <a:path extrusionOk="0" h="120000" w="12000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0" name="Google Shape;2790;p182"/>
          <p:cNvSpPr/>
          <p:nvPr/>
        </p:nvSpPr>
        <p:spPr>
          <a:xfrm>
            <a:off x="3072671" y="3333608"/>
            <a:ext cx="163800" cy="54000"/>
          </a:xfrm>
          <a:custGeom>
            <a:rect b="b" l="l" r="r" t="t"/>
            <a:pathLst>
              <a:path extrusionOk="0" h="120000" w="12000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1" name="Google Shape;2791;p182"/>
          <p:cNvSpPr/>
          <p:nvPr/>
        </p:nvSpPr>
        <p:spPr>
          <a:xfrm>
            <a:off x="4672903" y="2982448"/>
            <a:ext cx="36300" cy="30300"/>
          </a:xfrm>
          <a:custGeom>
            <a:rect b="b" l="l" r="r" t="t"/>
            <a:pathLst>
              <a:path extrusionOk="0" h="120000" w="12000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2" name="Google Shape;2792;p182"/>
          <p:cNvSpPr/>
          <p:nvPr/>
        </p:nvSpPr>
        <p:spPr>
          <a:xfrm>
            <a:off x="4655276" y="2977414"/>
            <a:ext cx="24000" cy="59100"/>
          </a:xfrm>
          <a:custGeom>
            <a:rect b="b" l="l" r="r" t="t"/>
            <a:pathLst>
              <a:path extrusionOk="0" h="120000" w="12000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3" name="Google Shape;2793;p182"/>
          <p:cNvSpPr/>
          <p:nvPr/>
        </p:nvSpPr>
        <p:spPr>
          <a:xfrm>
            <a:off x="4666607" y="2997552"/>
            <a:ext cx="96900" cy="104400"/>
          </a:xfrm>
          <a:custGeom>
            <a:rect b="b" l="l" r="r" t="t"/>
            <a:pathLst>
              <a:path extrusionOk="0" h="120000" w="12000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4" name="Google Shape;2794;p182"/>
          <p:cNvSpPr/>
          <p:nvPr/>
        </p:nvSpPr>
        <p:spPr>
          <a:xfrm>
            <a:off x="4733336" y="3015173"/>
            <a:ext cx="5100" cy="6300"/>
          </a:xfrm>
          <a:custGeom>
            <a:rect b="b" l="l" r="r" t="t"/>
            <a:pathLst>
              <a:path extrusionOk="0" h="120000" w="12000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5" name="Google Shape;2795;p182"/>
          <p:cNvSpPr/>
          <p:nvPr/>
        </p:nvSpPr>
        <p:spPr>
          <a:xfrm>
            <a:off x="4744667" y="3086915"/>
            <a:ext cx="5100" cy="7500"/>
          </a:xfrm>
          <a:custGeom>
            <a:rect b="b" l="l" r="r" t="t"/>
            <a:pathLst>
              <a:path extrusionOk="0" h="120000" w="12000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6" name="Google Shape;2796;p182"/>
          <p:cNvSpPr/>
          <p:nvPr/>
        </p:nvSpPr>
        <p:spPr>
          <a:xfrm>
            <a:off x="4735854" y="3071811"/>
            <a:ext cx="5100" cy="6300"/>
          </a:xfrm>
          <a:custGeom>
            <a:rect b="b" l="l" r="r" t="t"/>
            <a:pathLst>
              <a:path extrusionOk="0" h="120000" w="120000">
                <a:moveTo>
                  <a:pt x="0" y="0"/>
                </a:moveTo>
                <a:lnTo>
                  <a:pt x="37500" y="0"/>
                </a:lnTo>
                <a:lnTo>
                  <a:pt x="112500" y="57142"/>
                </a:lnTo>
                <a:lnTo>
                  <a:pt x="75000" y="11428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7" name="Google Shape;2797;p182"/>
          <p:cNvSpPr/>
          <p:nvPr/>
        </p:nvSpPr>
        <p:spPr>
          <a:xfrm>
            <a:off x="4753481" y="3057967"/>
            <a:ext cx="5100" cy="9900"/>
          </a:xfrm>
          <a:custGeom>
            <a:rect b="b" l="l" r="r" t="t"/>
            <a:pathLst>
              <a:path extrusionOk="0" h="120000" w="12000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8" name="Google Shape;2798;p182"/>
          <p:cNvSpPr/>
          <p:nvPr/>
        </p:nvSpPr>
        <p:spPr>
          <a:xfrm>
            <a:off x="4739631" y="3031535"/>
            <a:ext cx="6300" cy="6300"/>
          </a:xfrm>
          <a:custGeom>
            <a:rect b="b" l="l" r="r" t="t"/>
            <a:pathLst>
              <a:path extrusionOk="0" h="120000" w="12000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799" name="Google Shape;2799;p182"/>
          <p:cNvSpPr/>
          <p:nvPr/>
        </p:nvSpPr>
        <p:spPr>
          <a:xfrm>
            <a:off x="4713192" y="3054190"/>
            <a:ext cx="20100" cy="17700"/>
          </a:xfrm>
          <a:custGeom>
            <a:rect b="b" l="l" r="r" t="t"/>
            <a:pathLst>
              <a:path extrusionOk="0" h="120000" w="12000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0" name="Google Shape;2800;p182"/>
          <p:cNvSpPr/>
          <p:nvPr/>
        </p:nvSpPr>
        <p:spPr>
          <a:xfrm>
            <a:off x="4750963" y="3044121"/>
            <a:ext cx="13800" cy="8700"/>
          </a:xfrm>
          <a:custGeom>
            <a:rect b="b" l="l" r="r" t="t"/>
            <a:pathLst>
              <a:path extrusionOk="0" h="120000" w="12000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1" name="Google Shape;2801;p182"/>
          <p:cNvSpPr/>
          <p:nvPr/>
        </p:nvSpPr>
        <p:spPr>
          <a:xfrm>
            <a:off x="4781179" y="3100760"/>
            <a:ext cx="9900" cy="9900"/>
          </a:xfrm>
          <a:custGeom>
            <a:rect b="b" l="l" r="r" t="t"/>
            <a:pathLst>
              <a:path extrusionOk="0" h="120000" w="120000">
                <a:moveTo>
                  <a:pt x="16666" y="116571"/>
                </a:moveTo>
                <a:lnTo>
                  <a:pt x="0" y="65142"/>
                </a:lnTo>
                <a:lnTo>
                  <a:pt x="116666" y="0"/>
                </a:lnTo>
                <a:lnTo>
                  <a:pt x="66666" y="99428"/>
                </a:lnTo>
                <a:lnTo>
                  <a:pt x="16666" y="116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2" name="Google Shape;2802;p182"/>
          <p:cNvSpPr/>
          <p:nvPr/>
        </p:nvSpPr>
        <p:spPr>
          <a:xfrm>
            <a:off x="4716968" y="3115864"/>
            <a:ext cx="44100" cy="15000"/>
          </a:xfrm>
          <a:custGeom>
            <a:rect b="b" l="l" r="r" t="t"/>
            <a:pathLst>
              <a:path extrusionOk="0" h="120000" w="12000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3" name="Google Shape;2803;p182"/>
          <p:cNvSpPr/>
          <p:nvPr/>
        </p:nvSpPr>
        <p:spPr>
          <a:xfrm>
            <a:off x="4669125" y="3063001"/>
            <a:ext cx="6300" cy="7500"/>
          </a:xfrm>
          <a:custGeom>
            <a:rect b="b" l="l" r="r" t="t"/>
            <a:pathLst>
              <a:path extrusionOk="0" h="120000" w="120000">
                <a:moveTo>
                  <a:pt x="57142" y="0"/>
                </a:moveTo>
                <a:lnTo>
                  <a:pt x="114285" y="115384"/>
                </a:lnTo>
                <a:lnTo>
                  <a:pt x="0" y="69230"/>
                </a:lnTo>
                <a:lnTo>
                  <a:pt x="5714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4" name="Google Shape;2804;p182"/>
          <p:cNvSpPr/>
          <p:nvPr/>
        </p:nvSpPr>
        <p:spPr>
          <a:xfrm>
            <a:off x="4209578" y="2684150"/>
            <a:ext cx="63000" cy="95700"/>
          </a:xfrm>
          <a:custGeom>
            <a:rect b="b" l="l" r="r" t="t"/>
            <a:pathLst>
              <a:path extrusionOk="0" h="120000" w="12000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5" name="Google Shape;2805;p182"/>
          <p:cNvSpPr/>
          <p:nvPr/>
        </p:nvSpPr>
        <p:spPr>
          <a:xfrm>
            <a:off x="4243572" y="2526820"/>
            <a:ext cx="146100" cy="284700"/>
          </a:xfrm>
          <a:custGeom>
            <a:rect b="b" l="l" r="r" t="t"/>
            <a:pathLst>
              <a:path extrusionOk="0" h="120000" w="12000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6" name="Google Shape;2806;p182"/>
          <p:cNvSpPr/>
          <p:nvPr/>
        </p:nvSpPr>
        <p:spPr>
          <a:xfrm>
            <a:off x="4462644" y="2883015"/>
            <a:ext cx="177600" cy="190200"/>
          </a:xfrm>
          <a:custGeom>
            <a:rect b="b" l="l" r="r" t="t"/>
            <a:pathLst>
              <a:path extrusionOk="0" h="120000" w="12000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7" name="Google Shape;2807;p182"/>
          <p:cNvSpPr/>
          <p:nvPr/>
        </p:nvSpPr>
        <p:spPr>
          <a:xfrm>
            <a:off x="4550776" y="3065518"/>
            <a:ext cx="46500" cy="32700"/>
          </a:xfrm>
          <a:custGeom>
            <a:rect b="b" l="l" r="r" t="t"/>
            <a:pathLst>
              <a:path extrusionOk="0" h="120000" w="12000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8" name="Google Shape;2808;p182"/>
          <p:cNvSpPr/>
          <p:nvPr/>
        </p:nvSpPr>
        <p:spPr>
          <a:xfrm>
            <a:off x="4485306" y="3006362"/>
            <a:ext cx="24000" cy="46500"/>
          </a:xfrm>
          <a:custGeom>
            <a:rect b="b" l="l" r="r" t="t"/>
            <a:pathLst>
              <a:path extrusionOk="0" h="120000" w="12000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09" name="Google Shape;2809;p182"/>
          <p:cNvSpPr/>
          <p:nvPr/>
        </p:nvSpPr>
        <p:spPr>
          <a:xfrm>
            <a:off x="4564626" y="2885532"/>
            <a:ext cx="45300" cy="32700"/>
          </a:xfrm>
          <a:custGeom>
            <a:rect b="b" l="l" r="r" t="t"/>
            <a:pathLst>
              <a:path extrusionOk="0" h="120000" w="12000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0" name="Google Shape;2810;p182"/>
          <p:cNvSpPr/>
          <p:nvPr/>
        </p:nvSpPr>
        <p:spPr>
          <a:xfrm>
            <a:off x="4292675" y="2787358"/>
            <a:ext cx="214200" cy="215400"/>
          </a:xfrm>
          <a:custGeom>
            <a:rect b="b" l="l" r="r" t="t"/>
            <a:pathLst>
              <a:path extrusionOk="0" h="120000" w="12000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1" name="Google Shape;2811;p182"/>
          <p:cNvSpPr/>
          <p:nvPr/>
        </p:nvSpPr>
        <p:spPr>
          <a:xfrm>
            <a:off x="4224687" y="2956016"/>
            <a:ext cx="187500" cy="151200"/>
          </a:xfrm>
          <a:custGeom>
            <a:rect b="b" l="l" r="r" t="t"/>
            <a:pathLst>
              <a:path extrusionOk="0" h="120000" w="12000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2" name="Google Shape;2812;p182"/>
          <p:cNvSpPr/>
          <p:nvPr/>
        </p:nvSpPr>
        <p:spPr>
          <a:xfrm>
            <a:off x="4421096" y="3029017"/>
            <a:ext cx="7500" cy="6300"/>
          </a:xfrm>
          <a:custGeom>
            <a:rect b="b" l="l" r="r" t="t"/>
            <a:pathLst>
              <a:path extrusionOk="0" h="120000" w="120000">
                <a:moveTo>
                  <a:pt x="0" y="57142"/>
                </a:moveTo>
                <a:lnTo>
                  <a:pt x="92307" y="114285"/>
                </a:lnTo>
                <a:lnTo>
                  <a:pt x="115384" y="85714"/>
                </a:lnTo>
                <a:lnTo>
                  <a:pt x="69230" y="0"/>
                </a:lnTo>
                <a:lnTo>
                  <a:pt x="0"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3" name="Google Shape;2813;p182"/>
          <p:cNvSpPr/>
          <p:nvPr/>
        </p:nvSpPr>
        <p:spPr>
          <a:xfrm>
            <a:off x="4398433" y="3032794"/>
            <a:ext cx="16500" cy="15000"/>
          </a:xfrm>
          <a:custGeom>
            <a:rect b="b" l="l" r="r" t="t"/>
            <a:pathLst>
              <a:path extrusionOk="0" h="120000" w="12000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4" name="Google Shape;2814;p182"/>
          <p:cNvSpPr/>
          <p:nvPr/>
        </p:nvSpPr>
        <p:spPr>
          <a:xfrm>
            <a:off x="4222169" y="2988741"/>
            <a:ext cx="46500" cy="99600"/>
          </a:xfrm>
          <a:custGeom>
            <a:rect b="b" l="l" r="r" t="t"/>
            <a:pathLst>
              <a:path extrusionOk="0" h="120000" w="12000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5" name="Google Shape;2815;p182"/>
          <p:cNvSpPr/>
          <p:nvPr/>
        </p:nvSpPr>
        <p:spPr>
          <a:xfrm>
            <a:off x="3535995" y="1735135"/>
            <a:ext cx="562800" cy="474300"/>
          </a:xfrm>
          <a:custGeom>
            <a:rect b="b" l="l" r="r" t="t"/>
            <a:pathLst>
              <a:path extrusionOk="0" h="120000" w="12000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6" name="Google Shape;2816;p182"/>
          <p:cNvSpPr/>
          <p:nvPr/>
        </p:nvSpPr>
        <p:spPr>
          <a:xfrm>
            <a:off x="3240123" y="1191402"/>
            <a:ext cx="925200" cy="1345500"/>
          </a:xfrm>
          <a:custGeom>
            <a:rect b="b" l="l" r="r" t="t"/>
            <a:pathLst>
              <a:path extrusionOk="0" h="120000" w="12000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7" name="Google Shape;2817;p182"/>
          <p:cNvSpPr/>
          <p:nvPr/>
        </p:nvSpPr>
        <p:spPr>
          <a:xfrm>
            <a:off x="2498552" y="1259369"/>
            <a:ext cx="934200" cy="1647600"/>
          </a:xfrm>
          <a:custGeom>
            <a:rect b="b" l="l" r="r" t="t"/>
            <a:pathLst>
              <a:path extrusionOk="0" h="120000" w="12000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8" name="Google Shape;2818;p182"/>
          <p:cNvSpPr/>
          <p:nvPr/>
        </p:nvSpPr>
        <p:spPr>
          <a:xfrm>
            <a:off x="3431496" y="2885532"/>
            <a:ext cx="22500" cy="29100"/>
          </a:xfrm>
          <a:custGeom>
            <a:rect b="b" l="l" r="r" t="t"/>
            <a:pathLst>
              <a:path extrusionOk="0" h="120000" w="12000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19" name="Google Shape;2819;p182"/>
          <p:cNvSpPr/>
          <p:nvPr/>
        </p:nvSpPr>
        <p:spPr>
          <a:xfrm>
            <a:off x="3462972" y="2776031"/>
            <a:ext cx="96900" cy="114300"/>
          </a:xfrm>
          <a:custGeom>
            <a:rect b="b" l="l" r="r" t="t"/>
            <a:pathLst>
              <a:path extrusionOk="0" h="120000" w="12000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0" name="Google Shape;2820;p182"/>
          <p:cNvSpPr/>
          <p:nvPr/>
        </p:nvSpPr>
        <p:spPr>
          <a:xfrm>
            <a:off x="2416715" y="2793652"/>
            <a:ext cx="72900" cy="55500"/>
          </a:xfrm>
          <a:custGeom>
            <a:rect b="b" l="l" r="r" t="t"/>
            <a:pathLst>
              <a:path extrusionOk="0" h="120000" w="12000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1" name="Google Shape;2821;p182"/>
          <p:cNvSpPr/>
          <p:nvPr/>
        </p:nvSpPr>
        <p:spPr>
          <a:xfrm>
            <a:off x="2356282" y="2737013"/>
            <a:ext cx="12600" cy="18900"/>
          </a:xfrm>
          <a:custGeom>
            <a:rect b="b" l="l" r="r" t="t"/>
            <a:pathLst>
              <a:path extrusionOk="0" h="120000" w="12000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2" name="Google Shape;2822;p182"/>
          <p:cNvSpPr/>
          <p:nvPr/>
        </p:nvSpPr>
        <p:spPr>
          <a:xfrm>
            <a:off x="2344950" y="2709323"/>
            <a:ext cx="18900" cy="22500"/>
          </a:xfrm>
          <a:custGeom>
            <a:rect b="b" l="l" r="r" t="t"/>
            <a:pathLst>
              <a:path extrusionOk="0" h="120000" w="12000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3" name="Google Shape;2823;p182"/>
          <p:cNvSpPr/>
          <p:nvPr/>
        </p:nvSpPr>
        <p:spPr>
          <a:xfrm>
            <a:off x="2225342" y="2092589"/>
            <a:ext cx="1290600" cy="899700"/>
          </a:xfrm>
          <a:custGeom>
            <a:rect b="b" l="l" r="r" t="t"/>
            <a:pathLst>
              <a:path extrusionOk="0" h="120000" w="12000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4" name="Google Shape;2824;p182"/>
          <p:cNvSpPr/>
          <p:nvPr/>
        </p:nvSpPr>
        <p:spPr>
          <a:xfrm>
            <a:off x="2451968" y="1949104"/>
            <a:ext cx="159900" cy="178800"/>
          </a:xfrm>
          <a:custGeom>
            <a:rect b="b" l="l" r="r" t="t"/>
            <a:pathLst>
              <a:path extrusionOk="0" h="120000" w="12000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5" name="Google Shape;2825;p182"/>
          <p:cNvSpPr/>
          <p:nvPr/>
        </p:nvSpPr>
        <p:spPr>
          <a:xfrm>
            <a:off x="1656259" y="2423612"/>
            <a:ext cx="736500" cy="351300"/>
          </a:xfrm>
          <a:custGeom>
            <a:rect b="b" l="l" r="r" t="t"/>
            <a:pathLst>
              <a:path extrusionOk="0" h="120000" w="12000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6" name="Google Shape;2826;p182"/>
          <p:cNvSpPr/>
          <p:nvPr/>
        </p:nvSpPr>
        <p:spPr>
          <a:xfrm>
            <a:off x="3241382" y="3011396"/>
            <a:ext cx="26400" cy="7500"/>
          </a:xfrm>
          <a:custGeom>
            <a:rect b="b" l="l" r="r" t="t"/>
            <a:pathLst>
              <a:path extrusionOk="0" h="120000" w="12000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7" name="Google Shape;2827;p182"/>
          <p:cNvSpPr/>
          <p:nvPr/>
        </p:nvSpPr>
        <p:spPr>
          <a:xfrm>
            <a:off x="2472113" y="2828894"/>
            <a:ext cx="875100" cy="471900"/>
          </a:xfrm>
          <a:custGeom>
            <a:rect b="b" l="l" r="r" t="t"/>
            <a:pathLst>
              <a:path extrusionOk="0" h="120000" w="12000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8" name="Google Shape;2828;p182"/>
          <p:cNvSpPr/>
          <p:nvPr/>
        </p:nvSpPr>
        <p:spPr>
          <a:xfrm>
            <a:off x="1677662" y="2764703"/>
            <a:ext cx="11400" cy="11400"/>
          </a:xfrm>
          <a:custGeom>
            <a:rect b="b" l="l" r="r" t="t"/>
            <a:pathLst>
              <a:path extrusionOk="0" h="120000" w="120000">
                <a:moveTo>
                  <a:pt x="0" y="117000"/>
                </a:moveTo>
                <a:lnTo>
                  <a:pt x="14634" y="0"/>
                </a:lnTo>
                <a:lnTo>
                  <a:pt x="117073" y="57000"/>
                </a:lnTo>
                <a:lnTo>
                  <a:pt x="0" y="117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29" name="Google Shape;2829;p182"/>
          <p:cNvSpPr/>
          <p:nvPr/>
        </p:nvSpPr>
        <p:spPr>
          <a:xfrm>
            <a:off x="1678922" y="2767220"/>
            <a:ext cx="6300" cy="6300"/>
          </a:xfrm>
          <a:custGeom>
            <a:rect b="b" l="l" r="r" t="t"/>
            <a:pathLst>
              <a:path extrusionOk="0" h="120000" w="120000">
                <a:moveTo>
                  <a:pt x="28571" y="0"/>
                </a:moveTo>
                <a:lnTo>
                  <a:pt x="0" y="114285"/>
                </a:lnTo>
                <a:lnTo>
                  <a:pt x="114285" y="57142"/>
                </a:lnTo>
                <a:lnTo>
                  <a:pt x="2857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0" name="Google Shape;2830;p182"/>
          <p:cNvSpPr/>
          <p:nvPr/>
        </p:nvSpPr>
        <p:spPr>
          <a:xfrm>
            <a:off x="1655000" y="2767220"/>
            <a:ext cx="11400" cy="8700"/>
          </a:xfrm>
          <a:custGeom>
            <a:rect b="b" l="l" r="r" t="t"/>
            <a:pathLst>
              <a:path extrusionOk="0" h="120000" w="120000">
                <a:moveTo>
                  <a:pt x="43902" y="116129"/>
                </a:moveTo>
                <a:lnTo>
                  <a:pt x="0" y="0"/>
                </a:lnTo>
                <a:lnTo>
                  <a:pt x="117073" y="19354"/>
                </a:lnTo>
                <a:lnTo>
                  <a:pt x="43902"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1" name="Google Shape;2831;p182"/>
          <p:cNvSpPr/>
          <p:nvPr/>
        </p:nvSpPr>
        <p:spPr>
          <a:xfrm>
            <a:off x="1657518" y="2769737"/>
            <a:ext cx="6300" cy="5100"/>
          </a:xfrm>
          <a:custGeom>
            <a:rect b="b" l="l" r="r" t="t"/>
            <a:pathLst>
              <a:path extrusionOk="0" h="120000" w="120000">
                <a:moveTo>
                  <a:pt x="0" y="0"/>
                </a:moveTo>
                <a:lnTo>
                  <a:pt x="57142" y="112500"/>
                </a:lnTo>
                <a:lnTo>
                  <a:pt x="114285" y="375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2" name="Google Shape;2832;p182"/>
          <p:cNvSpPr/>
          <p:nvPr/>
        </p:nvSpPr>
        <p:spPr>
          <a:xfrm>
            <a:off x="1720470" y="2760927"/>
            <a:ext cx="20100" cy="6300"/>
          </a:xfrm>
          <a:custGeom>
            <a:rect b="b" l="l" r="r" t="t"/>
            <a:pathLst>
              <a:path extrusionOk="0" h="120000" w="120000">
                <a:moveTo>
                  <a:pt x="42253" y="114285"/>
                </a:moveTo>
                <a:lnTo>
                  <a:pt x="0" y="0"/>
                </a:lnTo>
                <a:lnTo>
                  <a:pt x="118309" y="28571"/>
                </a:lnTo>
                <a:lnTo>
                  <a:pt x="42253"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3" name="Google Shape;2833;p182"/>
          <p:cNvSpPr/>
          <p:nvPr/>
        </p:nvSpPr>
        <p:spPr>
          <a:xfrm>
            <a:off x="1724247" y="2762186"/>
            <a:ext cx="7500" cy="2700"/>
          </a:xfrm>
          <a:custGeom>
            <a:rect b="b" l="l" r="r" t="t"/>
            <a:pathLst>
              <a:path extrusionOk="0" h="120000" w="120000">
                <a:moveTo>
                  <a:pt x="0" y="0"/>
                </a:moveTo>
                <a:lnTo>
                  <a:pt x="46153" y="109090"/>
                </a:lnTo>
                <a:lnTo>
                  <a:pt x="115384"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4" name="Google Shape;2834;p182"/>
          <p:cNvSpPr/>
          <p:nvPr/>
        </p:nvSpPr>
        <p:spPr>
          <a:xfrm>
            <a:off x="1709139" y="2750858"/>
            <a:ext cx="9900" cy="12600"/>
          </a:xfrm>
          <a:custGeom>
            <a:rect b="b" l="l" r="r" t="t"/>
            <a:pathLst>
              <a:path extrusionOk="0" h="120000" w="120000">
                <a:moveTo>
                  <a:pt x="0" y="117391"/>
                </a:moveTo>
                <a:lnTo>
                  <a:pt x="116571" y="0"/>
                </a:lnTo>
                <a:lnTo>
                  <a:pt x="116571" y="104347"/>
                </a:lnTo>
                <a:lnTo>
                  <a:pt x="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5" name="Google Shape;2835;p182"/>
          <p:cNvSpPr/>
          <p:nvPr/>
        </p:nvSpPr>
        <p:spPr>
          <a:xfrm>
            <a:off x="1712915" y="2754634"/>
            <a:ext cx="3900" cy="7500"/>
          </a:xfrm>
          <a:custGeom>
            <a:rect b="b" l="l" r="r" t="t"/>
            <a:pathLst>
              <a:path extrusionOk="0" h="120000" w="120000">
                <a:moveTo>
                  <a:pt x="112000" y="0"/>
                </a:moveTo>
                <a:lnTo>
                  <a:pt x="0" y="115384"/>
                </a:lnTo>
                <a:lnTo>
                  <a:pt x="112000" y="92307"/>
                </a:lnTo>
                <a:lnTo>
                  <a:pt x="112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6" name="Google Shape;2836;p182"/>
          <p:cNvSpPr/>
          <p:nvPr/>
        </p:nvSpPr>
        <p:spPr>
          <a:xfrm>
            <a:off x="1792235" y="2726944"/>
            <a:ext cx="22500" cy="20100"/>
          </a:xfrm>
          <a:custGeom>
            <a:rect b="b" l="l" r="r" t="t"/>
            <a:pathLst>
              <a:path extrusionOk="0" h="120000" w="12000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7" name="Google Shape;2837;p182"/>
          <p:cNvSpPr/>
          <p:nvPr/>
        </p:nvSpPr>
        <p:spPr>
          <a:xfrm>
            <a:off x="1794753" y="2728203"/>
            <a:ext cx="17700" cy="15000"/>
          </a:xfrm>
          <a:custGeom>
            <a:rect b="b" l="l" r="r" t="t"/>
            <a:pathLst>
              <a:path extrusionOk="0" h="120000" w="12000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8" name="Google Shape;2838;p182"/>
          <p:cNvSpPr/>
          <p:nvPr/>
        </p:nvSpPr>
        <p:spPr>
          <a:xfrm>
            <a:off x="1812379" y="2713099"/>
            <a:ext cx="25200" cy="21300"/>
          </a:xfrm>
          <a:custGeom>
            <a:rect b="b" l="l" r="r" t="t"/>
            <a:pathLst>
              <a:path extrusionOk="0" h="120000" w="12000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39" name="Google Shape;2839;p182"/>
          <p:cNvSpPr/>
          <p:nvPr/>
        </p:nvSpPr>
        <p:spPr>
          <a:xfrm>
            <a:off x="1818674" y="2715616"/>
            <a:ext cx="15000" cy="13800"/>
          </a:xfrm>
          <a:custGeom>
            <a:rect b="b" l="l" r="r" t="t"/>
            <a:pathLst>
              <a:path extrusionOk="0" h="120000" w="12000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0" name="Google Shape;2840;p182"/>
          <p:cNvSpPr/>
          <p:nvPr/>
        </p:nvSpPr>
        <p:spPr>
          <a:xfrm>
            <a:off x="1857705" y="2684150"/>
            <a:ext cx="29100" cy="20100"/>
          </a:xfrm>
          <a:custGeom>
            <a:rect b="b" l="l" r="r" t="t"/>
            <a:pathLst>
              <a:path extrusionOk="0" h="120000" w="12000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1" name="Google Shape;2841;p182"/>
          <p:cNvSpPr/>
          <p:nvPr/>
        </p:nvSpPr>
        <p:spPr>
          <a:xfrm>
            <a:off x="1858963" y="2685409"/>
            <a:ext cx="24000" cy="17700"/>
          </a:xfrm>
          <a:custGeom>
            <a:rect b="b" l="l" r="r" t="t"/>
            <a:pathLst>
              <a:path extrusionOk="0" h="120000" w="12000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2" name="Google Shape;2842;p182"/>
          <p:cNvSpPr/>
          <p:nvPr/>
        </p:nvSpPr>
        <p:spPr>
          <a:xfrm>
            <a:off x="2332360" y="2651425"/>
            <a:ext cx="30300" cy="45300"/>
          </a:xfrm>
          <a:custGeom>
            <a:rect b="b" l="l" r="r" t="t"/>
            <a:pathLst>
              <a:path extrusionOk="0" h="120000" w="12000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3" name="Google Shape;2843;p182"/>
          <p:cNvSpPr/>
          <p:nvPr/>
        </p:nvSpPr>
        <p:spPr>
          <a:xfrm>
            <a:off x="2334878" y="2652684"/>
            <a:ext cx="25200" cy="40200"/>
          </a:xfrm>
          <a:custGeom>
            <a:rect b="b" l="l" r="r" t="t"/>
            <a:pathLst>
              <a:path extrusionOk="0" h="120000" w="12000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4" name="Google Shape;2844;p182"/>
          <p:cNvSpPr/>
          <p:nvPr/>
        </p:nvSpPr>
        <p:spPr>
          <a:xfrm>
            <a:off x="2246745" y="2546959"/>
            <a:ext cx="5100" cy="8700"/>
          </a:xfrm>
          <a:custGeom>
            <a:rect b="b" l="l" r="r" t="t"/>
            <a:pathLst>
              <a:path extrusionOk="0" h="120000" w="120000">
                <a:moveTo>
                  <a:pt x="0" y="0"/>
                </a:moveTo>
                <a:lnTo>
                  <a:pt x="75000" y="116129"/>
                </a:lnTo>
                <a:lnTo>
                  <a:pt x="112500" y="38709"/>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5" name="Google Shape;2845;p182"/>
          <p:cNvSpPr/>
          <p:nvPr/>
        </p:nvSpPr>
        <p:spPr>
          <a:xfrm>
            <a:off x="2264372" y="2550734"/>
            <a:ext cx="130800" cy="139800"/>
          </a:xfrm>
          <a:custGeom>
            <a:rect b="b" l="l" r="r" t="t"/>
            <a:pathLst>
              <a:path extrusionOk="0" h="120000" w="12000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6" name="Google Shape;2846;p182"/>
          <p:cNvSpPr/>
          <p:nvPr/>
        </p:nvSpPr>
        <p:spPr>
          <a:xfrm>
            <a:off x="2266890" y="2551993"/>
            <a:ext cx="126000" cy="135900"/>
          </a:xfrm>
          <a:custGeom>
            <a:rect b="b" l="l" r="r" t="t"/>
            <a:pathLst>
              <a:path extrusionOk="0" h="120000" w="12000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7" name="Google Shape;2847;p182"/>
          <p:cNvSpPr/>
          <p:nvPr/>
        </p:nvSpPr>
        <p:spPr>
          <a:xfrm>
            <a:off x="2361318" y="2661494"/>
            <a:ext cx="15000" cy="25200"/>
          </a:xfrm>
          <a:custGeom>
            <a:rect b="b" l="l" r="r" t="t"/>
            <a:pathLst>
              <a:path extrusionOk="0" h="120000" w="12000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8" name="Google Shape;2848;p182"/>
          <p:cNvSpPr/>
          <p:nvPr/>
        </p:nvSpPr>
        <p:spPr>
          <a:xfrm>
            <a:off x="2365094" y="2662753"/>
            <a:ext cx="9900" cy="18900"/>
          </a:xfrm>
          <a:custGeom>
            <a:rect b="b" l="l" r="r" t="t"/>
            <a:pathLst>
              <a:path extrusionOk="0" h="120000" w="12000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49" name="Google Shape;2849;p182"/>
          <p:cNvSpPr/>
          <p:nvPr/>
        </p:nvSpPr>
        <p:spPr>
          <a:xfrm>
            <a:off x="2324805" y="2645133"/>
            <a:ext cx="6300" cy="12600"/>
          </a:xfrm>
          <a:custGeom>
            <a:rect b="b" l="l" r="r" t="t"/>
            <a:pathLst>
              <a:path extrusionOk="0" h="120000" w="120000">
                <a:moveTo>
                  <a:pt x="114285" y="117391"/>
                </a:moveTo>
                <a:lnTo>
                  <a:pt x="0" y="52173"/>
                </a:lnTo>
                <a:lnTo>
                  <a:pt x="114285" y="0"/>
                </a:lnTo>
                <a:lnTo>
                  <a:pt x="114285"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0" name="Google Shape;2850;p182"/>
          <p:cNvSpPr/>
          <p:nvPr/>
        </p:nvSpPr>
        <p:spPr>
          <a:xfrm>
            <a:off x="2326065" y="2648908"/>
            <a:ext cx="2700" cy="5100"/>
          </a:xfrm>
          <a:custGeom>
            <a:rect b="b" l="l" r="r" t="t"/>
            <a:pathLst>
              <a:path extrusionOk="0" h="120000" w="120000">
                <a:moveTo>
                  <a:pt x="0" y="37500"/>
                </a:moveTo>
                <a:lnTo>
                  <a:pt x="109090" y="112500"/>
                </a:lnTo>
                <a:lnTo>
                  <a:pt x="109090" y="0"/>
                </a:lnTo>
                <a:lnTo>
                  <a:pt x="0" y="37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1" name="Google Shape;2851;p182"/>
          <p:cNvSpPr/>
          <p:nvPr/>
        </p:nvSpPr>
        <p:spPr>
          <a:xfrm>
            <a:off x="2313475" y="2636322"/>
            <a:ext cx="7500" cy="21300"/>
          </a:xfrm>
          <a:custGeom>
            <a:rect b="b" l="l" r="r" t="t"/>
            <a:pathLst>
              <a:path extrusionOk="0" h="120000" w="120000">
                <a:moveTo>
                  <a:pt x="115384" y="118421"/>
                </a:moveTo>
                <a:lnTo>
                  <a:pt x="0" y="55263"/>
                </a:lnTo>
                <a:lnTo>
                  <a:pt x="92307" y="0"/>
                </a:lnTo>
                <a:lnTo>
                  <a:pt x="115384" y="1184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2" name="Google Shape;2852;p182"/>
          <p:cNvSpPr/>
          <p:nvPr/>
        </p:nvSpPr>
        <p:spPr>
          <a:xfrm>
            <a:off x="2314733" y="2641356"/>
            <a:ext cx="2700" cy="8700"/>
          </a:xfrm>
          <a:custGeom>
            <a:rect b="b" l="l" r="r" t="t"/>
            <a:pathLst>
              <a:path extrusionOk="0" h="120000" w="120000">
                <a:moveTo>
                  <a:pt x="0" y="58064"/>
                </a:moveTo>
                <a:lnTo>
                  <a:pt x="109090" y="116129"/>
                </a:lnTo>
                <a:lnTo>
                  <a:pt x="109090"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3" name="Google Shape;2853;p182"/>
          <p:cNvSpPr/>
          <p:nvPr/>
        </p:nvSpPr>
        <p:spPr>
          <a:xfrm>
            <a:off x="2344950" y="2647650"/>
            <a:ext cx="7500" cy="7500"/>
          </a:xfrm>
          <a:custGeom>
            <a:rect b="b" l="l" r="r" t="t"/>
            <a:pathLst>
              <a:path extrusionOk="0" h="120000" w="120000">
                <a:moveTo>
                  <a:pt x="67200" y="115384"/>
                </a:moveTo>
                <a:lnTo>
                  <a:pt x="0" y="69230"/>
                </a:lnTo>
                <a:lnTo>
                  <a:pt x="48000" y="0"/>
                </a:lnTo>
                <a:lnTo>
                  <a:pt x="115200" y="46153"/>
                </a:lnTo>
                <a:lnTo>
                  <a:pt x="672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4" name="Google Shape;2854;p182"/>
          <p:cNvSpPr/>
          <p:nvPr/>
        </p:nvSpPr>
        <p:spPr>
          <a:xfrm>
            <a:off x="2347468" y="2648908"/>
            <a:ext cx="1200" cy="2700"/>
          </a:xfrm>
          <a:custGeom>
            <a:rect b="b" l="l" r="r" t="t"/>
            <a:pathLst>
              <a:path extrusionOk="0" h="120000" w="120000">
                <a:moveTo>
                  <a:pt x="0" y="54545"/>
                </a:moveTo>
                <a:lnTo>
                  <a:pt x="96000" y="109090"/>
                </a:lnTo>
                <a:lnTo>
                  <a:pt x="96000" y="54545"/>
                </a:lnTo>
                <a:lnTo>
                  <a:pt x="0" y="0"/>
                </a:lnTo>
                <a:lnTo>
                  <a:pt x="0" y="5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5" name="Google Shape;2855;p182"/>
          <p:cNvSpPr/>
          <p:nvPr/>
        </p:nvSpPr>
        <p:spPr>
          <a:xfrm>
            <a:off x="2326065" y="2627512"/>
            <a:ext cx="21300" cy="22500"/>
          </a:xfrm>
          <a:custGeom>
            <a:rect b="b" l="l" r="r" t="t"/>
            <a:pathLst>
              <a:path extrusionOk="0" h="120000" w="12000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6" name="Google Shape;2856;p182"/>
          <p:cNvSpPr/>
          <p:nvPr/>
        </p:nvSpPr>
        <p:spPr>
          <a:xfrm>
            <a:off x="2331101" y="2630029"/>
            <a:ext cx="12600" cy="18900"/>
          </a:xfrm>
          <a:custGeom>
            <a:rect b="b" l="l" r="r" t="t"/>
            <a:pathLst>
              <a:path extrusionOk="0" h="120000" w="12000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7" name="Google Shape;2857;p182"/>
          <p:cNvSpPr/>
          <p:nvPr/>
        </p:nvSpPr>
        <p:spPr>
          <a:xfrm>
            <a:off x="2323547" y="2636322"/>
            <a:ext cx="9900" cy="9900"/>
          </a:xfrm>
          <a:custGeom>
            <a:rect b="b" l="l" r="r" t="t"/>
            <a:pathLst>
              <a:path extrusionOk="0" h="120000" w="120000">
                <a:moveTo>
                  <a:pt x="66666" y="116666"/>
                </a:moveTo>
                <a:lnTo>
                  <a:pt x="0" y="16666"/>
                </a:lnTo>
                <a:lnTo>
                  <a:pt x="50000" y="0"/>
                </a:lnTo>
                <a:lnTo>
                  <a:pt x="116666" y="33333"/>
                </a:lnTo>
                <a:lnTo>
                  <a:pt x="66666"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8" name="Google Shape;2858;p182"/>
          <p:cNvSpPr/>
          <p:nvPr/>
        </p:nvSpPr>
        <p:spPr>
          <a:xfrm>
            <a:off x="2326065" y="2637581"/>
            <a:ext cx="5100" cy="6300"/>
          </a:xfrm>
          <a:custGeom>
            <a:rect b="b" l="l" r="r" t="t"/>
            <a:pathLst>
              <a:path extrusionOk="0" h="120000" w="120000">
                <a:moveTo>
                  <a:pt x="0" y="28571"/>
                </a:moveTo>
                <a:lnTo>
                  <a:pt x="75000" y="114285"/>
                </a:lnTo>
                <a:lnTo>
                  <a:pt x="112500" y="57142"/>
                </a:lnTo>
                <a:lnTo>
                  <a:pt x="37500" y="0"/>
                </a:lnTo>
                <a:lnTo>
                  <a:pt x="0" y="28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59" name="Google Shape;2859;p182"/>
          <p:cNvSpPr/>
          <p:nvPr/>
        </p:nvSpPr>
        <p:spPr>
          <a:xfrm>
            <a:off x="2304661" y="2617442"/>
            <a:ext cx="13800" cy="24000"/>
          </a:xfrm>
          <a:custGeom>
            <a:rect b="b" l="l" r="r" t="t"/>
            <a:pathLst>
              <a:path extrusionOk="0" h="120000" w="12000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0" name="Google Shape;2860;p182"/>
          <p:cNvSpPr/>
          <p:nvPr/>
        </p:nvSpPr>
        <p:spPr>
          <a:xfrm>
            <a:off x="2307179" y="2619960"/>
            <a:ext cx="9900" cy="17700"/>
          </a:xfrm>
          <a:custGeom>
            <a:rect b="b" l="l" r="r" t="t"/>
            <a:pathLst>
              <a:path extrusionOk="0" h="120000" w="12000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1" name="Google Shape;2861;p182"/>
          <p:cNvSpPr/>
          <p:nvPr/>
        </p:nvSpPr>
        <p:spPr>
          <a:xfrm>
            <a:off x="2020119" y="2606114"/>
            <a:ext cx="35100" cy="33900"/>
          </a:xfrm>
          <a:custGeom>
            <a:rect b="b" l="l" r="r" t="t"/>
            <a:pathLst>
              <a:path extrusionOk="0" h="120000" w="12000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2" name="Google Shape;2862;p182"/>
          <p:cNvSpPr/>
          <p:nvPr/>
        </p:nvSpPr>
        <p:spPr>
          <a:xfrm>
            <a:off x="2021379" y="2607373"/>
            <a:ext cx="30300" cy="29100"/>
          </a:xfrm>
          <a:custGeom>
            <a:rect b="b" l="l" r="r" t="t"/>
            <a:pathLst>
              <a:path extrusionOk="0" h="120000" w="12000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3" name="Google Shape;2863;p182"/>
          <p:cNvSpPr/>
          <p:nvPr/>
        </p:nvSpPr>
        <p:spPr>
          <a:xfrm>
            <a:off x="2315993" y="2599821"/>
            <a:ext cx="16500" cy="32700"/>
          </a:xfrm>
          <a:custGeom>
            <a:rect b="b" l="l" r="r" t="t"/>
            <a:pathLst>
              <a:path extrusionOk="0" h="120000" w="12000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4" name="Google Shape;2864;p182"/>
          <p:cNvSpPr/>
          <p:nvPr/>
        </p:nvSpPr>
        <p:spPr>
          <a:xfrm>
            <a:off x="2317251" y="2601080"/>
            <a:ext cx="12600" cy="29100"/>
          </a:xfrm>
          <a:custGeom>
            <a:rect b="b" l="l" r="r" t="t"/>
            <a:pathLst>
              <a:path extrusionOk="0" h="120000" w="12000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5" name="Google Shape;2865;p182"/>
          <p:cNvSpPr/>
          <p:nvPr/>
        </p:nvSpPr>
        <p:spPr>
          <a:xfrm>
            <a:off x="2292071" y="2594787"/>
            <a:ext cx="22500" cy="29100"/>
          </a:xfrm>
          <a:custGeom>
            <a:rect b="b" l="l" r="r" t="t"/>
            <a:pathLst>
              <a:path extrusionOk="0" h="120000" w="12000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6" name="Google Shape;2866;p182"/>
          <p:cNvSpPr/>
          <p:nvPr/>
        </p:nvSpPr>
        <p:spPr>
          <a:xfrm>
            <a:off x="2293330" y="2598562"/>
            <a:ext cx="20100" cy="21300"/>
          </a:xfrm>
          <a:custGeom>
            <a:rect b="b" l="l" r="r" t="t"/>
            <a:pathLst>
              <a:path extrusionOk="0" h="120000" w="12000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7" name="Google Shape;2867;p182"/>
          <p:cNvSpPr/>
          <p:nvPr/>
        </p:nvSpPr>
        <p:spPr>
          <a:xfrm>
            <a:off x="2039005" y="2591011"/>
            <a:ext cx="18900" cy="12600"/>
          </a:xfrm>
          <a:custGeom>
            <a:rect b="b" l="l" r="r" t="t"/>
            <a:pathLst>
              <a:path extrusionOk="0" h="120000" w="12000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8" name="Google Shape;2868;p182"/>
          <p:cNvSpPr/>
          <p:nvPr/>
        </p:nvSpPr>
        <p:spPr>
          <a:xfrm>
            <a:off x="2040264" y="2592270"/>
            <a:ext cx="13800" cy="9900"/>
          </a:xfrm>
          <a:custGeom>
            <a:rect b="b" l="l" r="r" t="t"/>
            <a:pathLst>
              <a:path extrusionOk="0" h="120000" w="12000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69" name="Google Shape;2869;p182"/>
          <p:cNvSpPr/>
          <p:nvPr/>
        </p:nvSpPr>
        <p:spPr>
          <a:xfrm>
            <a:off x="2117065" y="2533113"/>
            <a:ext cx="15000" cy="18900"/>
          </a:xfrm>
          <a:custGeom>
            <a:rect b="b" l="l" r="r" t="t"/>
            <a:pathLst>
              <a:path extrusionOk="0" h="120000" w="12000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0" name="Google Shape;2870;p182"/>
          <p:cNvSpPr/>
          <p:nvPr/>
        </p:nvSpPr>
        <p:spPr>
          <a:xfrm>
            <a:off x="2119584" y="2535630"/>
            <a:ext cx="11400" cy="13800"/>
          </a:xfrm>
          <a:custGeom>
            <a:rect b="b" l="l" r="r" t="t"/>
            <a:pathLst>
              <a:path extrusionOk="0" h="120000" w="12000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1" name="Google Shape;2871;p182"/>
          <p:cNvSpPr/>
          <p:nvPr/>
        </p:nvSpPr>
        <p:spPr>
          <a:xfrm>
            <a:off x="1817416" y="2533113"/>
            <a:ext cx="33900" cy="18900"/>
          </a:xfrm>
          <a:custGeom>
            <a:rect b="b" l="l" r="r" t="t"/>
            <a:pathLst>
              <a:path extrusionOk="0" h="120000" w="12000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2" name="Google Shape;2872;p182"/>
          <p:cNvSpPr/>
          <p:nvPr/>
        </p:nvSpPr>
        <p:spPr>
          <a:xfrm>
            <a:off x="1822452" y="2534372"/>
            <a:ext cx="29100" cy="15000"/>
          </a:xfrm>
          <a:custGeom>
            <a:rect b="b" l="l" r="r" t="t"/>
            <a:pathLst>
              <a:path extrusionOk="0" h="120000" w="12000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3" name="Google Shape;2873;p182"/>
          <p:cNvSpPr/>
          <p:nvPr/>
        </p:nvSpPr>
        <p:spPr>
          <a:xfrm>
            <a:off x="2134692" y="2528079"/>
            <a:ext cx="11400" cy="8700"/>
          </a:xfrm>
          <a:custGeom>
            <a:rect b="b" l="l" r="r" t="t"/>
            <a:pathLst>
              <a:path extrusionOk="0" h="120000" w="120000">
                <a:moveTo>
                  <a:pt x="14634" y="116129"/>
                </a:moveTo>
                <a:lnTo>
                  <a:pt x="0" y="0"/>
                </a:lnTo>
                <a:lnTo>
                  <a:pt x="117073" y="38709"/>
                </a:lnTo>
                <a:lnTo>
                  <a:pt x="14634"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4" name="Google Shape;2874;p182"/>
          <p:cNvSpPr/>
          <p:nvPr/>
        </p:nvSpPr>
        <p:spPr>
          <a:xfrm>
            <a:off x="2135950" y="2531855"/>
            <a:ext cx="6300" cy="2700"/>
          </a:xfrm>
          <a:custGeom>
            <a:rect b="b" l="l" r="r" t="t"/>
            <a:pathLst>
              <a:path extrusionOk="0" h="120000" w="120000">
                <a:moveTo>
                  <a:pt x="0" y="0"/>
                </a:moveTo>
                <a:lnTo>
                  <a:pt x="28571" y="109090"/>
                </a:lnTo>
                <a:lnTo>
                  <a:pt x="114285"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5" name="Google Shape;2875;p182"/>
          <p:cNvSpPr/>
          <p:nvPr/>
        </p:nvSpPr>
        <p:spPr>
          <a:xfrm>
            <a:off x="1852668" y="2518009"/>
            <a:ext cx="17700" cy="17700"/>
          </a:xfrm>
          <a:custGeom>
            <a:rect b="b" l="l" r="r" t="t"/>
            <a:pathLst>
              <a:path extrusionOk="0" h="120000" w="12000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6" name="Google Shape;2876;p182"/>
          <p:cNvSpPr/>
          <p:nvPr/>
        </p:nvSpPr>
        <p:spPr>
          <a:xfrm>
            <a:off x="1856445" y="2520527"/>
            <a:ext cx="12600" cy="12600"/>
          </a:xfrm>
          <a:custGeom>
            <a:rect b="b" l="l" r="r" t="t"/>
            <a:pathLst>
              <a:path extrusionOk="0" h="120000" w="12000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7" name="Google Shape;2877;p182"/>
          <p:cNvSpPr/>
          <p:nvPr/>
        </p:nvSpPr>
        <p:spPr>
          <a:xfrm>
            <a:off x="1755723" y="2422353"/>
            <a:ext cx="50400" cy="27600"/>
          </a:xfrm>
          <a:custGeom>
            <a:rect b="b" l="l" r="r" t="t"/>
            <a:pathLst>
              <a:path extrusionOk="0" h="120000" w="12000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8" name="Google Shape;2878;p182"/>
          <p:cNvSpPr/>
          <p:nvPr/>
        </p:nvSpPr>
        <p:spPr>
          <a:xfrm>
            <a:off x="1756982" y="2424870"/>
            <a:ext cx="44100" cy="22500"/>
          </a:xfrm>
          <a:custGeom>
            <a:rect b="b" l="l" r="r" t="t"/>
            <a:pathLst>
              <a:path extrusionOk="0" h="120000" w="12000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79" name="Google Shape;2879;p182"/>
          <p:cNvSpPr/>
          <p:nvPr/>
        </p:nvSpPr>
        <p:spPr>
          <a:xfrm>
            <a:off x="2586684" y="3168727"/>
            <a:ext cx="454500" cy="300600"/>
          </a:xfrm>
          <a:custGeom>
            <a:rect b="b" l="l" r="r" t="t"/>
            <a:pathLst>
              <a:path extrusionOk="0" h="120000" w="12000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0" name="Google Shape;2880;p182"/>
          <p:cNvSpPr/>
          <p:nvPr/>
        </p:nvSpPr>
        <p:spPr>
          <a:xfrm>
            <a:off x="3005943" y="3407869"/>
            <a:ext cx="15000" cy="41700"/>
          </a:xfrm>
          <a:custGeom>
            <a:rect b="b" l="l" r="r" t="t"/>
            <a:pathLst>
              <a:path extrusionOk="0" h="120000" w="12000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1" name="Google Shape;2881;p182"/>
          <p:cNvSpPr/>
          <p:nvPr/>
        </p:nvSpPr>
        <p:spPr>
          <a:xfrm>
            <a:off x="2964394" y="3417938"/>
            <a:ext cx="56700" cy="64200"/>
          </a:xfrm>
          <a:custGeom>
            <a:rect b="b" l="l" r="r" t="t"/>
            <a:pathLst>
              <a:path extrusionOk="0" h="120000" w="12000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2" name="Google Shape;2882;p182"/>
          <p:cNvSpPr/>
          <p:nvPr/>
        </p:nvSpPr>
        <p:spPr>
          <a:xfrm>
            <a:off x="3005943" y="3449403"/>
            <a:ext cx="89400" cy="45300"/>
          </a:xfrm>
          <a:custGeom>
            <a:rect b="b" l="l" r="r" t="t"/>
            <a:pathLst>
              <a:path extrusionOk="0" h="120000" w="12000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3" name="Google Shape;2883;p182"/>
          <p:cNvSpPr/>
          <p:nvPr/>
        </p:nvSpPr>
        <p:spPr>
          <a:xfrm>
            <a:off x="3033642" y="3464507"/>
            <a:ext cx="63000" cy="65400"/>
          </a:xfrm>
          <a:custGeom>
            <a:rect b="b" l="l" r="r" t="t"/>
            <a:pathLst>
              <a:path extrusionOk="0" h="120000" w="12000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4" name="Google Shape;2884;p182"/>
          <p:cNvSpPr/>
          <p:nvPr/>
        </p:nvSpPr>
        <p:spPr>
          <a:xfrm>
            <a:off x="2994611" y="3473318"/>
            <a:ext cx="32700" cy="21300"/>
          </a:xfrm>
          <a:custGeom>
            <a:rect b="b" l="l" r="r" t="t"/>
            <a:pathLst>
              <a:path extrusionOk="0" h="120000" w="12000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5" name="Google Shape;2885;p182"/>
          <p:cNvSpPr/>
          <p:nvPr/>
        </p:nvSpPr>
        <p:spPr>
          <a:xfrm>
            <a:off x="3058822" y="3523664"/>
            <a:ext cx="48900" cy="42900"/>
          </a:xfrm>
          <a:custGeom>
            <a:rect b="b" l="l" r="r" t="t"/>
            <a:pathLst>
              <a:path extrusionOk="0" h="120000" w="12000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6" name="Google Shape;2886;p182"/>
          <p:cNvSpPr/>
          <p:nvPr/>
        </p:nvSpPr>
        <p:spPr>
          <a:xfrm>
            <a:off x="3104147" y="3548836"/>
            <a:ext cx="83100" cy="35100"/>
          </a:xfrm>
          <a:custGeom>
            <a:rect b="b" l="l" r="r" t="t"/>
            <a:pathLst>
              <a:path extrusionOk="0" h="120000" w="12000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7" name="Google Shape;2887;p182"/>
          <p:cNvSpPr/>
          <p:nvPr/>
        </p:nvSpPr>
        <p:spPr>
          <a:xfrm>
            <a:off x="5287311" y="3091949"/>
            <a:ext cx="247800" cy="234000"/>
          </a:xfrm>
          <a:custGeom>
            <a:rect b="b" l="l" r="r" t="t"/>
            <a:pathLst>
              <a:path extrusionOk="0" h="120000" w="12000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8" name="Google Shape;2888;p182"/>
          <p:cNvSpPr/>
          <p:nvPr/>
        </p:nvSpPr>
        <p:spPr>
          <a:xfrm>
            <a:off x="5279757" y="3061742"/>
            <a:ext cx="217800" cy="165000"/>
          </a:xfrm>
          <a:custGeom>
            <a:rect b="b" l="l" r="r" t="t"/>
            <a:pathLst>
              <a:path extrusionOk="0" h="120000" w="12000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89" name="Google Shape;2889;p182"/>
          <p:cNvSpPr/>
          <p:nvPr/>
        </p:nvSpPr>
        <p:spPr>
          <a:xfrm>
            <a:off x="5032986" y="3036569"/>
            <a:ext cx="288300" cy="265500"/>
          </a:xfrm>
          <a:custGeom>
            <a:rect b="b" l="l" r="r" t="t"/>
            <a:pathLst>
              <a:path extrusionOk="0" h="120000" w="12000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0" name="Google Shape;2890;p182"/>
          <p:cNvSpPr/>
          <p:nvPr/>
        </p:nvSpPr>
        <p:spPr>
          <a:xfrm>
            <a:off x="5068239" y="3216555"/>
            <a:ext cx="25200" cy="26400"/>
          </a:xfrm>
          <a:custGeom>
            <a:rect b="b" l="l" r="r" t="t"/>
            <a:pathLst>
              <a:path extrusionOk="0" h="120000" w="12000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1" name="Google Shape;2891;p182"/>
          <p:cNvSpPr/>
          <p:nvPr/>
        </p:nvSpPr>
        <p:spPr>
          <a:xfrm>
            <a:off x="4951149" y="3080622"/>
            <a:ext cx="144900" cy="151200"/>
          </a:xfrm>
          <a:custGeom>
            <a:rect b="b" l="l" r="r" t="t"/>
            <a:pathLst>
              <a:path extrusionOk="0" h="120000" w="12000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2" name="Google Shape;2892;p182"/>
          <p:cNvSpPr/>
          <p:nvPr/>
        </p:nvSpPr>
        <p:spPr>
          <a:xfrm>
            <a:off x="4900787" y="3084398"/>
            <a:ext cx="100500" cy="90600"/>
          </a:xfrm>
          <a:custGeom>
            <a:rect b="b" l="l" r="r" t="t"/>
            <a:pathLst>
              <a:path extrusionOk="0" h="120000" w="12000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3" name="Google Shape;2893;p182"/>
          <p:cNvSpPr/>
          <p:nvPr/>
        </p:nvSpPr>
        <p:spPr>
          <a:xfrm>
            <a:off x="4888197" y="3157399"/>
            <a:ext cx="65400" cy="75300"/>
          </a:xfrm>
          <a:custGeom>
            <a:rect b="b" l="l" r="r" t="t"/>
            <a:pathLst>
              <a:path extrusionOk="0" h="120000" w="12000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4" name="Google Shape;2894;p182"/>
          <p:cNvSpPr/>
          <p:nvPr/>
        </p:nvSpPr>
        <p:spPr>
          <a:xfrm>
            <a:off x="4878125" y="3132226"/>
            <a:ext cx="40200" cy="96900"/>
          </a:xfrm>
          <a:custGeom>
            <a:rect b="b" l="l" r="r" t="t"/>
            <a:pathLst>
              <a:path extrusionOk="0" h="120000" w="12000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5" name="Google Shape;2895;p182"/>
          <p:cNvSpPr/>
          <p:nvPr/>
        </p:nvSpPr>
        <p:spPr>
          <a:xfrm>
            <a:off x="4885679" y="3178796"/>
            <a:ext cx="319800" cy="268200"/>
          </a:xfrm>
          <a:custGeom>
            <a:rect b="b" l="l" r="r" t="t"/>
            <a:pathLst>
              <a:path extrusionOk="0" h="120000" w="12000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6" name="Google Shape;2896;p182"/>
          <p:cNvSpPr/>
          <p:nvPr/>
        </p:nvSpPr>
        <p:spPr>
          <a:xfrm>
            <a:off x="5131191" y="3284522"/>
            <a:ext cx="9900" cy="26400"/>
          </a:xfrm>
          <a:custGeom>
            <a:rect b="b" l="l" r="r" t="t"/>
            <a:pathLst>
              <a:path extrusionOk="0" h="120000" w="12000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7" name="Google Shape;2897;p182"/>
          <p:cNvSpPr/>
          <p:nvPr/>
        </p:nvSpPr>
        <p:spPr>
          <a:xfrm>
            <a:off x="5147558" y="3283263"/>
            <a:ext cx="66600" cy="57900"/>
          </a:xfrm>
          <a:custGeom>
            <a:rect b="b" l="l" r="r" t="t"/>
            <a:pathLst>
              <a:path extrusionOk="0" h="120000" w="12000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8" name="Google Shape;2898;p182"/>
          <p:cNvSpPr/>
          <p:nvPr/>
        </p:nvSpPr>
        <p:spPr>
          <a:xfrm>
            <a:off x="5151335" y="3305918"/>
            <a:ext cx="114600" cy="134700"/>
          </a:xfrm>
          <a:custGeom>
            <a:rect b="b" l="l" r="r" t="t"/>
            <a:pathLst>
              <a:path extrusionOk="0" h="120000" w="12000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899" name="Google Shape;2899;p182"/>
          <p:cNvSpPr/>
          <p:nvPr/>
        </p:nvSpPr>
        <p:spPr>
          <a:xfrm>
            <a:off x="5006546" y="3401575"/>
            <a:ext cx="158700" cy="100500"/>
          </a:xfrm>
          <a:custGeom>
            <a:rect b="b" l="l" r="r" t="t"/>
            <a:pathLst>
              <a:path extrusionOk="0" h="120000" w="12000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0" name="Google Shape;2900;p182"/>
          <p:cNvSpPr/>
          <p:nvPr/>
        </p:nvSpPr>
        <p:spPr>
          <a:xfrm>
            <a:off x="4232241" y="3088174"/>
            <a:ext cx="306000" cy="312300"/>
          </a:xfrm>
          <a:custGeom>
            <a:rect b="b" l="l" r="r" t="t"/>
            <a:pathLst>
              <a:path extrusionOk="0" h="120000" w="12000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1" name="Google Shape;2901;p182"/>
          <p:cNvSpPr/>
          <p:nvPr/>
        </p:nvSpPr>
        <p:spPr>
          <a:xfrm>
            <a:off x="4473975" y="3083139"/>
            <a:ext cx="60300" cy="126000"/>
          </a:xfrm>
          <a:custGeom>
            <a:rect b="b" l="l" r="r" t="t"/>
            <a:pathLst>
              <a:path extrusionOk="0" h="120000" w="12000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2" name="Google Shape;2902;p182"/>
          <p:cNvSpPr/>
          <p:nvPr/>
        </p:nvSpPr>
        <p:spPr>
          <a:xfrm>
            <a:off x="4166771" y="3112088"/>
            <a:ext cx="177600" cy="143400"/>
          </a:xfrm>
          <a:custGeom>
            <a:rect b="b" l="l" r="r" t="t"/>
            <a:pathLst>
              <a:path extrusionOk="0" h="120000" w="12000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3" name="Google Shape;2903;p182"/>
          <p:cNvSpPr/>
          <p:nvPr/>
        </p:nvSpPr>
        <p:spPr>
          <a:xfrm>
            <a:off x="4107596" y="3255573"/>
            <a:ext cx="123600" cy="107100"/>
          </a:xfrm>
          <a:custGeom>
            <a:rect b="b" l="l" r="r" t="t"/>
            <a:pathLst>
              <a:path extrusionOk="0" h="120000" w="12000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4" name="Google Shape;2904;p182"/>
          <p:cNvSpPr/>
          <p:nvPr/>
        </p:nvSpPr>
        <p:spPr>
          <a:xfrm>
            <a:off x="4176844" y="3303401"/>
            <a:ext cx="246600" cy="236700"/>
          </a:xfrm>
          <a:custGeom>
            <a:rect b="b" l="l" r="r" t="t"/>
            <a:pathLst>
              <a:path extrusionOk="0" h="120000" w="12000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5" name="Google Shape;2905;p182"/>
          <p:cNvSpPr/>
          <p:nvPr/>
        </p:nvSpPr>
        <p:spPr>
          <a:xfrm>
            <a:off x="4105078" y="3265642"/>
            <a:ext cx="178800" cy="201300"/>
          </a:xfrm>
          <a:custGeom>
            <a:rect b="b" l="l" r="r" t="t"/>
            <a:pathLst>
              <a:path extrusionOk="0" h="120000" w="12000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6" name="Google Shape;2906;p182"/>
          <p:cNvSpPr/>
          <p:nvPr/>
        </p:nvSpPr>
        <p:spPr>
          <a:xfrm>
            <a:off x="4098784" y="3439334"/>
            <a:ext cx="91800" cy="68100"/>
          </a:xfrm>
          <a:custGeom>
            <a:rect b="b" l="l" r="r" t="t"/>
            <a:pathLst>
              <a:path extrusionOk="0" h="120000" w="12000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7" name="Google Shape;2907;p182"/>
          <p:cNvSpPr/>
          <p:nvPr/>
        </p:nvSpPr>
        <p:spPr>
          <a:xfrm>
            <a:off x="4107596" y="3499749"/>
            <a:ext cx="45300" cy="29100"/>
          </a:xfrm>
          <a:custGeom>
            <a:rect b="b" l="l" r="r" t="t"/>
            <a:pathLst>
              <a:path extrusionOk="0" h="120000" w="12000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8" name="Google Shape;2908;p182"/>
          <p:cNvSpPr/>
          <p:nvPr/>
        </p:nvSpPr>
        <p:spPr>
          <a:xfrm>
            <a:off x="4132777" y="3504783"/>
            <a:ext cx="112200" cy="78000"/>
          </a:xfrm>
          <a:custGeom>
            <a:rect b="b" l="l" r="r" t="t"/>
            <a:pathLst>
              <a:path extrusionOk="0" h="120000" w="12000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09" name="Google Shape;2909;p182"/>
          <p:cNvSpPr/>
          <p:nvPr/>
        </p:nvSpPr>
        <p:spPr>
          <a:xfrm>
            <a:off x="4156699" y="3543802"/>
            <a:ext cx="44100" cy="45300"/>
          </a:xfrm>
          <a:custGeom>
            <a:rect b="b" l="l" r="r" t="t"/>
            <a:pathLst>
              <a:path extrusionOk="0" h="120000" w="12000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0" name="Google Shape;2910;p182"/>
          <p:cNvSpPr/>
          <p:nvPr/>
        </p:nvSpPr>
        <p:spPr>
          <a:xfrm>
            <a:off x="4186916" y="3566457"/>
            <a:ext cx="60300" cy="63000"/>
          </a:xfrm>
          <a:custGeom>
            <a:rect b="b" l="l" r="r" t="t"/>
            <a:pathLst>
              <a:path extrusionOk="0" h="120000" w="12000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1" name="Google Shape;2911;p182"/>
          <p:cNvSpPr/>
          <p:nvPr/>
        </p:nvSpPr>
        <p:spPr>
          <a:xfrm>
            <a:off x="4282602" y="3467024"/>
            <a:ext cx="117000" cy="79200"/>
          </a:xfrm>
          <a:custGeom>
            <a:rect b="b" l="l" r="r" t="t"/>
            <a:pathLst>
              <a:path extrusionOk="0" h="120000" w="12000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2" name="Google Shape;2912;p182"/>
          <p:cNvSpPr/>
          <p:nvPr/>
        </p:nvSpPr>
        <p:spPr>
          <a:xfrm>
            <a:off x="4230982" y="3531215"/>
            <a:ext cx="91800" cy="99600"/>
          </a:xfrm>
          <a:custGeom>
            <a:rect b="b" l="l" r="r" t="t"/>
            <a:pathLst>
              <a:path extrusionOk="0" h="120000" w="12000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3" name="Google Shape;2913;p182"/>
          <p:cNvSpPr/>
          <p:nvPr/>
        </p:nvSpPr>
        <p:spPr>
          <a:xfrm>
            <a:off x="4355626" y="3526181"/>
            <a:ext cx="33900" cy="78000"/>
          </a:xfrm>
          <a:custGeom>
            <a:rect b="b" l="l" r="r" t="t"/>
            <a:pathLst>
              <a:path extrusionOk="0" h="120000" w="12000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4" name="Google Shape;2914;p182"/>
          <p:cNvSpPr/>
          <p:nvPr/>
        </p:nvSpPr>
        <p:spPr>
          <a:xfrm>
            <a:off x="4371993" y="3506043"/>
            <a:ext cx="45300" cy="96900"/>
          </a:xfrm>
          <a:custGeom>
            <a:rect b="b" l="l" r="r" t="t"/>
            <a:pathLst>
              <a:path extrusionOk="0" h="120000" w="12000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5" name="Google Shape;2915;p182"/>
          <p:cNvSpPr/>
          <p:nvPr/>
        </p:nvSpPr>
        <p:spPr>
          <a:xfrm>
            <a:off x="4361921" y="3327316"/>
            <a:ext cx="239100" cy="182400"/>
          </a:xfrm>
          <a:custGeom>
            <a:rect b="b" l="l" r="r" t="t"/>
            <a:pathLst>
              <a:path extrusionOk="0" h="120000" w="12000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6" name="Google Shape;2916;p182"/>
          <p:cNvSpPr/>
          <p:nvPr/>
        </p:nvSpPr>
        <p:spPr>
          <a:xfrm>
            <a:off x="4399692" y="3485904"/>
            <a:ext cx="177600" cy="146100"/>
          </a:xfrm>
          <a:custGeom>
            <a:rect b="b" l="l" r="r" t="t"/>
            <a:pathLst>
              <a:path extrusionOk="0" h="120000" w="12000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7" name="Google Shape;2917;p182"/>
          <p:cNvSpPr/>
          <p:nvPr/>
        </p:nvSpPr>
        <p:spPr>
          <a:xfrm>
            <a:off x="4499156" y="3161175"/>
            <a:ext cx="240600" cy="231600"/>
          </a:xfrm>
          <a:custGeom>
            <a:rect b="b" l="l" r="r" t="t"/>
            <a:pathLst>
              <a:path extrusionOk="0" h="120000" w="12000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8" name="Google Shape;2918;p182"/>
          <p:cNvSpPr/>
          <p:nvPr/>
        </p:nvSpPr>
        <p:spPr>
          <a:xfrm>
            <a:off x="4563366" y="3329833"/>
            <a:ext cx="162600" cy="252900"/>
          </a:xfrm>
          <a:custGeom>
            <a:rect b="b" l="l" r="r" t="t"/>
            <a:pathLst>
              <a:path extrusionOk="0" h="120000" w="12000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19" name="Google Shape;2919;p182"/>
          <p:cNvSpPr/>
          <p:nvPr/>
        </p:nvSpPr>
        <p:spPr>
          <a:xfrm>
            <a:off x="4732077" y="3187606"/>
            <a:ext cx="168600" cy="168600"/>
          </a:xfrm>
          <a:custGeom>
            <a:rect b="b" l="l" r="r" t="t"/>
            <a:pathLst>
              <a:path extrusionOk="0" h="120000" w="12000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0" name="Google Shape;2920;p182"/>
          <p:cNvSpPr/>
          <p:nvPr/>
        </p:nvSpPr>
        <p:spPr>
          <a:xfrm>
            <a:off x="4913378" y="3421713"/>
            <a:ext cx="103200" cy="108300"/>
          </a:xfrm>
          <a:custGeom>
            <a:rect b="b" l="l" r="r" t="t"/>
            <a:pathLst>
              <a:path extrusionOk="0" h="120000" w="12000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1" name="Google Shape;2921;p182"/>
          <p:cNvSpPr/>
          <p:nvPr/>
        </p:nvSpPr>
        <p:spPr>
          <a:xfrm>
            <a:off x="4693047" y="3338643"/>
            <a:ext cx="246600" cy="303300"/>
          </a:xfrm>
          <a:custGeom>
            <a:rect b="b" l="l" r="r" t="t"/>
            <a:pathLst>
              <a:path extrusionOk="0" h="120000" w="12000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2" name="Google Shape;2922;p182"/>
          <p:cNvSpPr/>
          <p:nvPr/>
        </p:nvSpPr>
        <p:spPr>
          <a:xfrm>
            <a:off x="4578475" y="3526181"/>
            <a:ext cx="197700" cy="123300"/>
          </a:xfrm>
          <a:custGeom>
            <a:rect b="b" l="l" r="r" t="t"/>
            <a:pathLst>
              <a:path extrusionOk="0" h="120000" w="12000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3" name="Google Shape;2923;p182"/>
          <p:cNvSpPr/>
          <p:nvPr/>
        </p:nvSpPr>
        <p:spPr>
          <a:xfrm>
            <a:off x="4861758" y="3473318"/>
            <a:ext cx="225300" cy="169800"/>
          </a:xfrm>
          <a:custGeom>
            <a:rect b="b" l="l" r="r" t="t"/>
            <a:pathLst>
              <a:path extrusionOk="0" h="120000" w="12000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4" name="Google Shape;2924;p182"/>
          <p:cNvSpPr/>
          <p:nvPr/>
        </p:nvSpPr>
        <p:spPr>
          <a:xfrm>
            <a:off x="4982625" y="3514853"/>
            <a:ext cx="153600" cy="202800"/>
          </a:xfrm>
          <a:custGeom>
            <a:rect b="b" l="l" r="r" t="t"/>
            <a:pathLst>
              <a:path extrusionOk="0" h="120000" w="12000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5" name="Google Shape;2925;p182"/>
          <p:cNvSpPr/>
          <p:nvPr/>
        </p:nvSpPr>
        <p:spPr>
          <a:xfrm>
            <a:off x="4486566" y="3499749"/>
            <a:ext cx="114600" cy="180000"/>
          </a:xfrm>
          <a:custGeom>
            <a:rect b="b" l="l" r="r" t="t"/>
            <a:pathLst>
              <a:path extrusionOk="0" h="120000" w="12000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6" name="Google Shape;2926;p182"/>
          <p:cNvSpPr/>
          <p:nvPr/>
        </p:nvSpPr>
        <p:spPr>
          <a:xfrm>
            <a:off x="4802583" y="3634424"/>
            <a:ext cx="87900" cy="87900"/>
          </a:xfrm>
          <a:custGeom>
            <a:rect b="b" l="l" r="r" t="t"/>
            <a:pathLst>
              <a:path extrusionOk="0" h="120000" w="12000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7" name="Google Shape;2927;p182"/>
          <p:cNvSpPr/>
          <p:nvPr/>
        </p:nvSpPr>
        <p:spPr>
          <a:xfrm>
            <a:off x="4801324" y="3713718"/>
            <a:ext cx="27600" cy="24000"/>
          </a:xfrm>
          <a:custGeom>
            <a:rect b="b" l="l" r="r" t="t"/>
            <a:pathLst>
              <a:path extrusionOk="0" h="120000" w="12000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8" name="Google Shape;2928;p182"/>
          <p:cNvSpPr/>
          <p:nvPr/>
        </p:nvSpPr>
        <p:spPr>
          <a:xfrm>
            <a:off x="4802583" y="3731339"/>
            <a:ext cx="24000" cy="31500"/>
          </a:xfrm>
          <a:custGeom>
            <a:rect b="b" l="l" r="r" t="t"/>
            <a:pathLst>
              <a:path extrusionOk="0" h="120000" w="12000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29" name="Google Shape;2929;p182"/>
          <p:cNvSpPr/>
          <p:nvPr/>
        </p:nvSpPr>
        <p:spPr>
          <a:xfrm>
            <a:off x="4491602" y="3662114"/>
            <a:ext cx="85800" cy="89400"/>
          </a:xfrm>
          <a:custGeom>
            <a:rect b="b" l="l" r="r" t="t"/>
            <a:pathLst>
              <a:path extrusionOk="0" h="120000" w="12000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0" name="Google Shape;2930;p182"/>
          <p:cNvSpPr/>
          <p:nvPr/>
        </p:nvSpPr>
        <p:spPr>
          <a:xfrm>
            <a:off x="4525595" y="3638199"/>
            <a:ext cx="119700" cy="132000"/>
          </a:xfrm>
          <a:custGeom>
            <a:rect b="b" l="l" r="r" t="t"/>
            <a:pathLst>
              <a:path extrusionOk="0" h="120000" w="12000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1" name="Google Shape;2931;p182"/>
          <p:cNvSpPr/>
          <p:nvPr/>
        </p:nvSpPr>
        <p:spPr>
          <a:xfrm>
            <a:off x="4811396" y="3709942"/>
            <a:ext cx="162600" cy="166200"/>
          </a:xfrm>
          <a:custGeom>
            <a:rect b="b" l="l" r="r" t="t"/>
            <a:pathLst>
              <a:path extrusionOk="0" h="120000" w="12000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2" name="Google Shape;2932;p182"/>
          <p:cNvSpPr/>
          <p:nvPr/>
        </p:nvSpPr>
        <p:spPr>
          <a:xfrm>
            <a:off x="4854203" y="3842099"/>
            <a:ext cx="48900" cy="115800"/>
          </a:xfrm>
          <a:custGeom>
            <a:rect b="b" l="l" r="r" t="t"/>
            <a:pathLst>
              <a:path extrusionOk="0" h="120000" w="12000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3" name="Google Shape;2933;p182"/>
          <p:cNvSpPr/>
          <p:nvPr/>
        </p:nvSpPr>
        <p:spPr>
          <a:xfrm>
            <a:off x="4540704" y="3618061"/>
            <a:ext cx="292200" cy="283200"/>
          </a:xfrm>
          <a:custGeom>
            <a:rect b="b" l="l" r="r" t="t"/>
            <a:pathLst>
              <a:path extrusionOk="0" h="120000" w="12000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4" name="Google Shape;2934;p182"/>
          <p:cNvSpPr/>
          <p:nvPr/>
        </p:nvSpPr>
        <p:spPr>
          <a:xfrm>
            <a:off x="4535668" y="3784202"/>
            <a:ext cx="190200" cy="190200"/>
          </a:xfrm>
          <a:custGeom>
            <a:rect b="b" l="l" r="r" t="t"/>
            <a:pathLst>
              <a:path extrusionOk="0" h="120000" w="12000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5" name="Google Shape;2935;p182"/>
          <p:cNvSpPr/>
          <p:nvPr/>
        </p:nvSpPr>
        <p:spPr>
          <a:xfrm>
            <a:off x="4693047" y="3823220"/>
            <a:ext cx="176400" cy="153600"/>
          </a:xfrm>
          <a:custGeom>
            <a:rect b="b" l="l" r="r" t="t"/>
            <a:pathLst>
              <a:path extrusionOk="0" h="120000" w="12000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6" name="Google Shape;2936;p182"/>
          <p:cNvSpPr/>
          <p:nvPr/>
        </p:nvSpPr>
        <p:spPr>
          <a:xfrm>
            <a:off x="4743408" y="3939015"/>
            <a:ext cx="117000" cy="111000"/>
          </a:xfrm>
          <a:custGeom>
            <a:rect b="b" l="l" r="r" t="t"/>
            <a:pathLst>
              <a:path extrusionOk="0" h="120000" w="12000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7" name="Google Shape;2937;p182"/>
          <p:cNvSpPr/>
          <p:nvPr/>
        </p:nvSpPr>
        <p:spPr>
          <a:xfrm>
            <a:off x="4607433" y="4042223"/>
            <a:ext cx="247800" cy="220200"/>
          </a:xfrm>
          <a:custGeom>
            <a:rect b="b" l="l" r="r" t="t"/>
            <a:pathLst>
              <a:path extrusionOk="0" h="120000" w="12000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8" name="Google Shape;2938;p182"/>
          <p:cNvSpPr/>
          <p:nvPr/>
        </p:nvSpPr>
        <p:spPr>
          <a:xfrm>
            <a:off x="5009064" y="3884893"/>
            <a:ext cx="108300" cy="217800"/>
          </a:xfrm>
          <a:custGeom>
            <a:rect b="b" l="l" r="r" t="t"/>
            <a:pathLst>
              <a:path extrusionOk="0" h="120000" w="12000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39" name="Google Shape;2939;p182"/>
          <p:cNvSpPr/>
          <p:nvPr/>
        </p:nvSpPr>
        <p:spPr>
          <a:xfrm>
            <a:off x="3163321" y="3507301"/>
            <a:ext cx="175200" cy="251700"/>
          </a:xfrm>
          <a:custGeom>
            <a:rect b="b" l="l" r="r" t="t"/>
            <a:pathLst>
              <a:path extrusionOk="0" h="120000" w="12000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0" name="Google Shape;2940;p182"/>
          <p:cNvSpPr/>
          <p:nvPr/>
        </p:nvSpPr>
        <p:spPr>
          <a:xfrm>
            <a:off x="3250195" y="3508560"/>
            <a:ext cx="204000" cy="178800"/>
          </a:xfrm>
          <a:custGeom>
            <a:rect b="b" l="l" r="r" t="t"/>
            <a:pathLst>
              <a:path extrusionOk="0" h="120000" w="12000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1" name="Google Shape;2941;p182"/>
          <p:cNvSpPr/>
          <p:nvPr/>
        </p:nvSpPr>
        <p:spPr>
          <a:xfrm>
            <a:off x="3431496" y="3571492"/>
            <a:ext cx="69300" cy="104400"/>
          </a:xfrm>
          <a:custGeom>
            <a:rect b="b" l="l" r="r" t="t"/>
            <a:pathLst>
              <a:path extrusionOk="0" h="120000" w="12000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2" name="Google Shape;2942;p182"/>
          <p:cNvSpPr/>
          <p:nvPr/>
        </p:nvSpPr>
        <p:spPr>
          <a:xfrm>
            <a:off x="3479339" y="3605475"/>
            <a:ext cx="61500" cy="59100"/>
          </a:xfrm>
          <a:custGeom>
            <a:rect b="b" l="l" r="r" t="t"/>
            <a:pathLst>
              <a:path extrusionOk="0" h="120000" w="12000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3" name="Google Shape;2943;p182"/>
          <p:cNvSpPr/>
          <p:nvPr/>
        </p:nvSpPr>
        <p:spPr>
          <a:xfrm>
            <a:off x="3534737" y="3611768"/>
            <a:ext cx="44100" cy="54000"/>
          </a:xfrm>
          <a:custGeom>
            <a:rect b="b" l="l" r="r" t="t"/>
            <a:pathLst>
              <a:path extrusionOk="0" h="120000" w="12000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4" name="Google Shape;2944;p182"/>
          <p:cNvSpPr/>
          <p:nvPr/>
        </p:nvSpPr>
        <p:spPr>
          <a:xfrm>
            <a:off x="2970690" y="3677218"/>
            <a:ext cx="249300" cy="96900"/>
          </a:xfrm>
          <a:custGeom>
            <a:rect b="b" l="l" r="r" t="t"/>
            <a:pathLst>
              <a:path extrusionOk="0" h="120000" w="12000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5" name="Google Shape;2945;p182"/>
          <p:cNvSpPr/>
          <p:nvPr/>
        </p:nvSpPr>
        <p:spPr>
          <a:xfrm>
            <a:off x="3126810" y="3699873"/>
            <a:ext cx="189000" cy="280800"/>
          </a:xfrm>
          <a:custGeom>
            <a:rect b="b" l="l" r="r" t="t"/>
            <a:pathLst>
              <a:path extrusionOk="0" h="120000" w="12000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6" name="Google Shape;2946;p182"/>
          <p:cNvSpPr/>
          <p:nvPr/>
        </p:nvSpPr>
        <p:spPr>
          <a:xfrm>
            <a:off x="3240123" y="3618061"/>
            <a:ext cx="591600" cy="620400"/>
          </a:xfrm>
          <a:custGeom>
            <a:rect b="b" l="l" r="r" t="t"/>
            <a:pathLst>
              <a:path extrusionOk="0" h="120000" w="12000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7" name="Google Shape;2947;p182"/>
          <p:cNvSpPr/>
          <p:nvPr/>
        </p:nvSpPr>
        <p:spPr>
          <a:xfrm>
            <a:off x="3411351" y="3995653"/>
            <a:ext cx="122100" cy="133500"/>
          </a:xfrm>
          <a:custGeom>
            <a:rect b="b" l="l" r="r" t="t"/>
            <a:pathLst>
              <a:path extrusionOk="0" h="120000" w="12000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8" name="Google Shape;2948;p182"/>
          <p:cNvSpPr/>
          <p:nvPr/>
        </p:nvSpPr>
        <p:spPr>
          <a:xfrm>
            <a:off x="3243900" y="4035930"/>
            <a:ext cx="300900" cy="669600"/>
          </a:xfrm>
          <a:custGeom>
            <a:rect b="b" l="l" r="r" t="t"/>
            <a:pathLst>
              <a:path extrusionOk="0" h="120000" w="12000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49" name="Google Shape;2949;p182"/>
          <p:cNvSpPr/>
          <p:nvPr/>
        </p:nvSpPr>
        <p:spPr>
          <a:xfrm>
            <a:off x="3216201" y="3971740"/>
            <a:ext cx="123600" cy="701100"/>
          </a:xfrm>
          <a:custGeom>
            <a:rect b="b" l="l" r="r" t="t"/>
            <a:pathLst>
              <a:path extrusionOk="0" h="120000" w="12000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0" name="Google Shape;2950;p182"/>
          <p:cNvSpPr/>
          <p:nvPr/>
        </p:nvSpPr>
        <p:spPr>
          <a:xfrm>
            <a:off x="6468284" y="3950342"/>
            <a:ext cx="9900" cy="6300"/>
          </a:xfrm>
          <a:custGeom>
            <a:rect b="b" l="l" r="r" t="t"/>
            <a:pathLst>
              <a:path extrusionOk="0" h="120000" w="12000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1" name="Google Shape;2951;p182"/>
          <p:cNvSpPr/>
          <p:nvPr/>
        </p:nvSpPr>
        <p:spPr>
          <a:xfrm>
            <a:off x="6427995" y="3908808"/>
            <a:ext cx="7500" cy="7500"/>
          </a:xfrm>
          <a:custGeom>
            <a:rect b="b" l="l" r="r" t="t"/>
            <a:pathLst>
              <a:path extrusionOk="0" h="120000" w="120000">
                <a:moveTo>
                  <a:pt x="0" y="0"/>
                </a:moveTo>
                <a:lnTo>
                  <a:pt x="0" y="115384"/>
                </a:lnTo>
                <a:lnTo>
                  <a:pt x="115384" y="115384"/>
                </a:lnTo>
                <a:lnTo>
                  <a:pt x="46153"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2" name="Google Shape;2952;p182"/>
          <p:cNvSpPr/>
          <p:nvPr/>
        </p:nvSpPr>
        <p:spPr>
          <a:xfrm>
            <a:off x="6360007" y="3868531"/>
            <a:ext cx="6300" cy="6300"/>
          </a:xfrm>
          <a:custGeom>
            <a:rect b="b" l="l" r="r" t="t"/>
            <a:pathLst>
              <a:path extrusionOk="0" h="120000" w="120000">
                <a:moveTo>
                  <a:pt x="0" y="85714"/>
                </a:moveTo>
                <a:lnTo>
                  <a:pt x="114285" y="114285"/>
                </a:lnTo>
                <a:lnTo>
                  <a:pt x="114285" y="85714"/>
                </a:lnTo>
                <a:lnTo>
                  <a:pt x="28571"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3" name="Google Shape;2953;p182"/>
          <p:cNvSpPr/>
          <p:nvPr/>
        </p:nvSpPr>
        <p:spPr>
          <a:xfrm>
            <a:off x="6333567" y="3868531"/>
            <a:ext cx="17700" cy="11400"/>
          </a:xfrm>
          <a:custGeom>
            <a:rect b="b" l="l" r="r" t="t"/>
            <a:pathLst>
              <a:path extrusionOk="0" h="120000" w="12000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4" name="Google Shape;2954;p182"/>
          <p:cNvSpPr/>
          <p:nvPr/>
        </p:nvSpPr>
        <p:spPr>
          <a:xfrm>
            <a:off x="6328531" y="3871048"/>
            <a:ext cx="7500" cy="7500"/>
          </a:xfrm>
          <a:custGeom>
            <a:rect b="b" l="l" r="r" t="t"/>
            <a:pathLst>
              <a:path extrusionOk="0" h="120000" w="120000">
                <a:moveTo>
                  <a:pt x="48000" y="0"/>
                </a:moveTo>
                <a:lnTo>
                  <a:pt x="115200" y="115384"/>
                </a:lnTo>
                <a:lnTo>
                  <a:pt x="0" y="115384"/>
                </a:lnTo>
                <a:lnTo>
                  <a:pt x="48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5" name="Google Shape;2955;p182"/>
          <p:cNvSpPr/>
          <p:nvPr/>
        </p:nvSpPr>
        <p:spPr>
          <a:xfrm>
            <a:off x="6074206" y="3862238"/>
            <a:ext cx="610500" cy="482100"/>
          </a:xfrm>
          <a:custGeom>
            <a:rect b="b" l="l" r="r" t="t"/>
            <a:pathLst>
              <a:path extrusionOk="0" h="120000" w="12000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6" name="Google Shape;2956;p182"/>
          <p:cNvSpPr/>
          <p:nvPr/>
        </p:nvSpPr>
        <p:spPr>
          <a:xfrm>
            <a:off x="7086468" y="2105175"/>
            <a:ext cx="75600" cy="39000"/>
          </a:xfrm>
          <a:custGeom>
            <a:rect b="b" l="l" r="r" t="t"/>
            <a:pathLst>
              <a:path extrusionOk="0" h="120000" w="12000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7" name="Google Shape;2957;p182"/>
          <p:cNvSpPr/>
          <p:nvPr/>
        </p:nvSpPr>
        <p:spPr>
          <a:xfrm>
            <a:off x="6580337" y="1897500"/>
            <a:ext cx="76800" cy="50400"/>
          </a:xfrm>
          <a:custGeom>
            <a:rect b="b" l="l" r="r" t="t"/>
            <a:pathLst>
              <a:path extrusionOk="0" h="120000" w="12000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8" name="Google Shape;2958;p182"/>
          <p:cNvSpPr/>
          <p:nvPr/>
        </p:nvSpPr>
        <p:spPr>
          <a:xfrm>
            <a:off x="6508573" y="1859741"/>
            <a:ext cx="57900" cy="65400"/>
          </a:xfrm>
          <a:custGeom>
            <a:rect b="b" l="l" r="r" t="t"/>
            <a:pathLst>
              <a:path extrusionOk="0" h="120000" w="12000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59" name="Google Shape;2959;p182"/>
          <p:cNvSpPr/>
          <p:nvPr/>
        </p:nvSpPr>
        <p:spPr>
          <a:xfrm>
            <a:off x="6434289" y="1854706"/>
            <a:ext cx="99600" cy="91800"/>
          </a:xfrm>
          <a:custGeom>
            <a:rect b="b" l="l" r="r" t="t"/>
            <a:pathLst>
              <a:path extrusionOk="0" h="120000" w="12000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0" name="Google Shape;2960;p182"/>
          <p:cNvSpPr/>
          <p:nvPr/>
        </p:nvSpPr>
        <p:spPr>
          <a:xfrm>
            <a:off x="6414145" y="1876103"/>
            <a:ext cx="9900" cy="31500"/>
          </a:xfrm>
          <a:custGeom>
            <a:rect b="b" l="l" r="r" t="t"/>
            <a:pathLst>
              <a:path extrusionOk="0" h="120000" w="120000">
                <a:moveTo>
                  <a:pt x="66666" y="118909"/>
                </a:moveTo>
                <a:lnTo>
                  <a:pt x="0" y="97090"/>
                </a:lnTo>
                <a:lnTo>
                  <a:pt x="33333" y="0"/>
                </a:lnTo>
                <a:lnTo>
                  <a:pt x="116666" y="53454"/>
                </a:lnTo>
                <a:lnTo>
                  <a:pt x="66666" y="118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1" name="Google Shape;2961;p182"/>
          <p:cNvSpPr/>
          <p:nvPr/>
        </p:nvSpPr>
        <p:spPr>
          <a:xfrm>
            <a:off x="6414145" y="1973019"/>
            <a:ext cx="12600" cy="18900"/>
          </a:xfrm>
          <a:custGeom>
            <a:rect b="b" l="l" r="r" t="t"/>
            <a:pathLst>
              <a:path extrusionOk="0" h="120000" w="120000">
                <a:moveTo>
                  <a:pt x="0" y="0"/>
                </a:moveTo>
                <a:lnTo>
                  <a:pt x="78260" y="27692"/>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2" name="Google Shape;2962;p182"/>
          <p:cNvSpPr/>
          <p:nvPr/>
        </p:nvSpPr>
        <p:spPr>
          <a:xfrm>
            <a:off x="6487169" y="1965467"/>
            <a:ext cx="15000" cy="25200"/>
          </a:xfrm>
          <a:custGeom>
            <a:rect b="b" l="l" r="r" t="t"/>
            <a:pathLst>
              <a:path extrusionOk="0" h="120000" w="12000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3" name="Google Shape;2963;p182"/>
          <p:cNvSpPr/>
          <p:nvPr/>
        </p:nvSpPr>
        <p:spPr>
          <a:xfrm>
            <a:off x="6478356" y="1989380"/>
            <a:ext cx="61500" cy="40200"/>
          </a:xfrm>
          <a:custGeom>
            <a:rect b="b" l="l" r="r" t="t"/>
            <a:pathLst>
              <a:path extrusionOk="0" h="120000" w="12000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4" name="Google Shape;2964;p182"/>
          <p:cNvSpPr/>
          <p:nvPr/>
        </p:nvSpPr>
        <p:spPr>
          <a:xfrm>
            <a:off x="3994283" y="2325438"/>
            <a:ext cx="165000" cy="111000"/>
          </a:xfrm>
          <a:custGeom>
            <a:rect b="b" l="l" r="r" t="t"/>
            <a:pathLst>
              <a:path extrusionOk="0" h="120000" w="12000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5" name="Google Shape;2965;p182"/>
          <p:cNvSpPr/>
          <p:nvPr/>
        </p:nvSpPr>
        <p:spPr>
          <a:xfrm>
            <a:off x="1994939" y="3382696"/>
            <a:ext cx="21300" cy="22500"/>
          </a:xfrm>
          <a:custGeom>
            <a:rect b="b" l="l" r="r" t="t"/>
            <a:pathLst>
              <a:path extrusionOk="0" h="120000" w="12000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6" name="Google Shape;2966;p182"/>
          <p:cNvSpPr/>
          <p:nvPr/>
        </p:nvSpPr>
        <p:spPr>
          <a:xfrm>
            <a:off x="1938283" y="3349971"/>
            <a:ext cx="8700" cy="7500"/>
          </a:xfrm>
          <a:custGeom>
            <a:rect b="b" l="l" r="r" t="t"/>
            <a:pathLst>
              <a:path extrusionOk="0" h="120000" w="120000">
                <a:moveTo>
                  <a:pt x="0" y="69230"/>
                </a:moveTo>
                <a:lnTo>
                  <a:pt x="38709" y="115384"/>
                </a:lnTo>
                <a:lnTo>
                  <a:pt x="116129" y="69230"/>
                </a:lnTo>
                <a:lnTo>
                  <a:pt x="77419" y="0"/>
                </a:lnTo>
                <a:lnTo>
                  <a:pt x="19354"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7" name="Google Shape;2967;p182"/>
          <p:cNvSpPr/>
          <p:nvPr/>
        </p:nvSpPr>
        <p:spPr>
          <a:xfrm>
            <a:off x="1963463" y="3362558"/>
            <a:ext cx="6300" cy="5100"/>
          </a:xfrm>
          <a:custGeom>
            <a:rect b="b" l="l" r="r" t="t"/>
            <a:pathLst>
              <a:path extrusionOk="0" h="120000" w="120000">
                <a:moveTo>
                  <a:pt x="0" y="0"/>
                </a:moveTo>
                <a:lnTo>
                  <a:pt x="85714" y="11250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8" name="Google Shape;2968;p182"/>
          <p:cNvSpPr/>
          <p:nvPr/>
        </p:nvSpPr>
        <p:spPr>
          <a:xfrm>
            <a:off x="1978572" y="3366333"/>
            <a:ext cx="6300" cy="2700"/>
          </a:xfrm>
          <a:custGeom>
            <a:rect b="b" l="l" r="r" t="t"/>
            <a:pathLst>
              <a:path extrusionOk="0" h="120000" w="120000">
                <a:moveTo>
                  <a:pt x="0" y="0"/>
                </a:moveTo>
                <a:lnTo>
                  <a:pt x="85714" y="10909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69" name="Google Shape;2969;p182"/>
          <p:cNvSpPr/>
          <p:nvPr/>
        </p:nvSpPr>
        <p:spPr>
          <a:xfrm>
            <a:off x="1986126" y="3371368"/>
            <a:ext cx="9900" cy="7500"/>
          </a:xfrm>
          <a:custGeom>
            <a:rect b="b" l="l" r="r" t="t"/>
            <a:pathLst>
              <a:path extrusionOk="0" h="120000" w="120000">
                <a:moveTo>
                  <a:pt x="50000" y="115384"/>
                </a:moveTo>
                <a:lnTo>
                  <a:pt x="0" y="0"/>
                </a:lnTo>
                <a:lnTo>
                  <a:pt x="116666" y="69230"/>
                </a:lnTo>
                <a:lnTo>
                  <a:pt x="50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0" name="Google Shape;2970;p182"/>
          <p:cNvSpPr/>
          <p:nvPr/>
        </p:nvSpPr>
        <p:spPr>
          <a:xfrm>
            <a:off x="6640771" y="3839582"/>
            <a:ext cx="8700" cy="7500"/>
          </a:xfrm>
          <a:custGeom>
            <a:rect b="b" l="l" r="r" t="t"/>
            <a:pathLst>
              <a:path extrusionOk="0" h="120000" w="120000">
                <a:moveTo>
                  <a:pt x="77419" y="115200"/>
                </a:moveTo>
                <a:lnTo>
                  <a:pt x="116129" y="24000"/>
                </a:lnTo>
                <a:lnTo>
                  <a:pt x="0" y="0"/>
                </a:lnTo>
                <a:lnTo>
                  <a:pt x="77419"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1" name="Google Shape;2971;p182"/>
          <p:cNvSpPr/>
          <p:nvPr/>
        </p:nvSpPr>
        <p:spPr>
          <a:xfrm>
            <a:off x="6501019" y="3738891"/>
            <a:ext cx="144900" cy="122100"/>
          </a:xfrm>
          <a:custGeom>
            <a:rect b="b" l="l" r="r" t="t"/>
            <a:pathLst>
              <a:path extrusionOk="0" h="120000" w="12000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2" name="Google Shape;2972;p182"/>
          <p:cNvSpPr/>
          <p:nvPr/>
        </p:nvSpPr>
        <p:spPr>
          <a:xfrm>
            <a:off x="6659657" y="3745184"/>
            <a:ext cx="24000" cy="25200"/>
          </a:xfrm>
          <a:custGeom>
            <a:rect b="b" l="l" r="r" t="t"/>
            <a:pathLst>
              <a:path extrusionOk="0" h="120000" w="12000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3" name="Google Shape;2973;p182"/>
          <p:cNvSpPr/>
          <p:nvPr/>
        </p:nvSpPr>
        <p:spPr>
          <a:xfrm>
            <a:off x="6610554" y="3760288"/>
            <a:ext cx="57900" cy="35100"/>
          </a:xfrm>
          <a:custGeom>
            <a:rect b="b" l="l" r="r" t="t"/>
            <a:pathLst>
              <a:path extrusionOk="0" h="120000" w="12000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4" name="Google Shape;2974;p182"/>
          <p:cNvSpPr/>
          <p:nvPr/>
        </p:nvSpPr>
        <p:spPr>
          <a:xfrm>
            <a:off x="5991110" y="3736373"/>
            <a:ext cx="9900" cy="9900"/>
          </a:xfrm>
          <a:custGeom>
            <a:rect b="b" l="l" r="r" t="t"/>
            <a:pathLst>
              <a:path extrusionOk="0" h="120000" w="120000">
                <a:moveTo>
                  <a:pt x="116571" y="83333"/>
                </a:moveTo>
                <a:lnTo>
                  <a:pt x="116571" y="50000"/>
                </a:lnTo>
                <a:lnTo>
                  <a:pt x="48000" y="0"/>
                </a:lnTo>
                <a:lnTo>
                  <a:pt x="0" y="0"/>
                </a:lnTo>
                <a:lnTo>
                  <a:pt x="0" y="116666"/>
                </a:lnTo>
                <a:lnTo>
                  <a:pt x="116571" y="833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5" name="Google Shape;2975;p182"/>
          <p:cNvSpPr/>
          <p:nvPr/>
        </p:nvSpPr>
        <p:spPr>
          <a:xfrm>
            <a:off x="5954598" y="3718753"/>
            <a:ext cx="25200" cy="25200"/>
          </a:xfrm>
          <a:custGeom>
            <a:rect b="b" l="l" r="r" t="t"/>
            <a:pathLst>
              <a:path extrusionOk="0" h="120000" w="12000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6" name="Google Shape;2976;p182"/>
          <p:cNvSpPr/>
          <p:nvPr/>
        </p:nvSpPr>
        <p:spPr>
          <a:xfrm>
            <a:off x="6212700" y="3770357"/>
            <a:ext cx="6300" cy="9900"/>
          </a:xfrm>
          <a:custGeom>
            <a:rect b="b" l="l" r="r" t="t"/>
            <a:pathLst>
              <a:path extrusionOk="0" h="120000" w="120000">
                <a:moveTo>
                  <a:pt x="0" y="116666"/>
                </a:moveTo>
                <a:lnTo>
                  <a:pt x="85714" y="83333"/>
                </a:lnTo>
                <a:lnTo>
                  <a:pt x="114285" y="0"/>
                </a:lnTo>
                <a:lnTo>
                  <a:pt x="0" y="0"/>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7" name="Google Shape;2977;p182"/>
          <p:cNvSpPr/>
          <p:nvPr/>
        </p:nvSpPr>
        <p:spPr>
          <a:xfrm>
            <a:off x="5942008" y="3702390"/>
            <a:ext cx="5100" cy="8700"/>
          </a:xfrm>
          <a:custGeom>
            <a:rect b="b" l="l" r="r" t="t"/>
            <a:pathLst>
              <a:path extrusionOk="0" h="120000" w="120000">
                <a:moveTo>
                  <a:pt x="112500" y="38709"/>
                </a:moveTo>
                <a:lnTo>
                  <a:pt x="0" y="0"/>
                </a:lnTo>
                <a:lnTo>
                  <a:pt x="0" y="116129"/>
                </a:lnTo>
                <a:lnTo>
                  <a:pt x="11250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8" name="Google Shape;2978;p182"/>
          <p:cNvSpPr/>
          <p:nvPr/>
        </p:nvSpPr>
        <p:spPr>
          <a:xfrm>
            <a:off x="6217736" y="3765323"/>
            <a:ext cx="8700" cy="18900"/>
          </a:xfrm>
          <a:custGeom>
            <a:rect b="b" l="l" r="r" t="t"/>
            <a:pathLst>
              <a:path extrusionOk="0" h="120000" w="12000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79" name="Google Shape;2979;p182"/>
          <p:cNvSpPr/>
          <p:nvPr/>
        </p:nvSpPr>
        <p:spPr>
          <a:xfrm>
            <a:off x="6220254" y="3714977"/>
            <a:ext cx="5100" cy="6300"/>
          </a:xfrm>
          <a:custGeom>
            <a:rect b="b" l="l" r="r" t="t"/>
            <a:pathLst>
              <a:path extrusionOk="0" h="120000" w="120000">
                <a:moveTo>
                  <a:pt x="112500" y="0"/>
                </a:moveTo>
                <a:lnTo>
                  <a:pt x="0" y="28571"/>
                </a:lnTo>
                <a:lnTo>
                  <a:pt x="37500" y="114285"/>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0" name="Google Shape;2980;p182"/>
          <p:cNvSpPr/>
          <p:nvPr/>
        </p:nvSpPr>
        <p:spPr>
          <a:xfrm>
            <a:off x="5802255" y="3609251"/>
            <a:ext cx="165000" cy="178800"/>
          </a:xfrm>
          <a:custGeom>
            <a:rect b="b" l="l" r="r" t="t"/>
            <a:pathLst>
              <a:path extrusionOk="0" h="120000" w="12000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1" name="Google Shape;2981;p182"/>
          <p:cNvSpPr/>
          <p:nvPr/>
        </p:nvSpPr>
        <p:spPr>
          <a:xfrm>
            <a:off x="5897941" y="3663372"/>
            <a:ext cx="6300" cy="7500"/>
          </a:xfrm>
          <a:custGeom>
            <a:rect b="b" l="l" r="r" t="t"/>
            <a:pathLst>
              <a:path extrusionOk="0" h="120000" w="120000">
                <a:moveTo>
                  <a:pt x="114285" y="0"/>
                </a:moveTo>
                <a:lnTo>
                  <a:pt x="0" y="0"/>
                </a:lnTo>
                <a:lnTo>
                  <a:pt x="114285" y="115384"/>
                </a:lnTo>
                <a:lnTo>
                  <a:pt x="114285"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2" name="Google Shape;2982;p182"/>
          <p:cNvSpPr/>
          <p:nvPr/>
        </p:nvSpPr>
        <p:spPr>
          <a:xfrm>
            <a:off x="5855134" y="3709942"/>
            <a:ext cx="9900" cy="17700"/>
          </a:xfrm>
          <a:custGeom>
            <a:rect b="b" l="l" r="r" t="t"/>
            <a:pathLst>
              <a:path extrusionOk="0" h="120000" w="120000">
                <a:moveTo>
                  <a:pt x="0" y="29508"/>
                </a:moveTo>
                <a:lnTo>
                  <a:pt x="116666" y="118032"/>
                </a:lnTo>
                <a:lnTo>
                  <a:pt x="66666" y="0"/>
                </a:lnTo>
                <a:lnTo>
                  <a:pt x="0" y="295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3" name="Google Shape;2983;p182"/>
          <p:cNvSpPr/>
          <p:nvPr/>
        </p:nvSpPr>
        <p:spPr>
          <a:xfrm>
            <a:off x="5832472" y="3672183"/>
            <a:ext cx="13800" cy="21300"/>
          </a:xfrm>
          <a:custGeom>
            <a:rect b="b" l="l" r="r" t="t"/>
            <a:pathLst>
              <a:path extrusionOk="0" h="120000" w="120000">
                <a:moveTo>
                  <a:pt x="36000" y="0"/>
                </a:moveTo>
                <a:lnTo>
                  <a:pt x="0" y="15789"/>
                </a:lnTo>
                <a:lnTo>
                  <a:pt x="117600" y="118421"/>
                </a:lnTo>
                <a:lnTo>
                  <a:pt x="84000" y="47368"/>
                </a:lnTo>
                <a:lnTo>
                  <a:pt x="3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4" name="Google Shape;2984;p182"/>
          <p:cNvSpPr/>
          <p:nvPr/>
        </p:nvSpPr>
        <p:spPr>
          <a:xfrm>
            <a:off x="6300832" y="3711201"/>
            <a:ext cx="1200" cy="1200"/>
          </a:xfrm>
          <a:custGeom>
            <a:rect b="b" l="l" r="r" t="t"/>
            <a:pathLst>
              <a:path extrusionOk="0" h="120000" w="120000">
                <a:moveTo>
                  <a:pt x="0" y="0"/>
                </a:moveTo>
                <a:lnTo>
                  <a:pt x="0" y="0"/>
                </a:lnTo>
                <a:lnTo>
                  <a:pt x="0" y="1000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5" name="Google Shape;2985;p182"/>
          <p:cNvSpPr/>
          <p:nvPr/>
        </p:nvSpPr>
        <p:spPr>
          <a:xfrm>
            <a:off x="6326012" y="3722529"/>
            <a:ext cx="8700" cy="8700"/>
          </a:xfrm>
          <a:custGeom>
            <a:rect b="b" l="l" r="r" t="t"/>
            <a:pathLst>
              <a:path extrusionOk="0" h="120000" w="120000">
                <a:moveTo>
                  <a:pt x="96000" y="0"/>
                </a:moveTo>
                <a:lnTo>
                  <a:pt x="0" y="60000"/>
                </a:lnTo>
                <a:lnTo>
                  <a:pt x="116000" y="116000"/>
                </a:lnTo>
                <a:lnTo>
                  <a:pt x="9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6" name="Google Shape;2986;p182"/>
          <p:cNvSpPr/>
          <p:nvPr/>
        </p:nvSpPr>
        <p:spPr>
          <a:xfrm>
            <a:off x="6226549" y="3716235"/>
            <a:ext cx="6300" cy="6300"/>
          </a:xfrm>
          <a:custGeom>
            <a:rect b="b" l="l" r="r" t="t"/>
            <a:pathLst>
              <a:path extrusionOk="0" h="120000" w="120000">
                <a:moveTo>
                  <a:pt x="0" y="85714"/>
                </a:moveTo>
                <a:lnTo>
                  <a:pt x="57142" y="114285"/>
                </a:lnTo>
                <a:lnTo>
                  <a:pt x="114285" y="57142"/>
                </a:lnTo>
                <a:lnTo>
                  <a:pt x="57142"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7" name="Google Shape;2987;p182"/>
          <p:cNvSpPr/>
          <p:nvPr/>
        </p:nvSpPr>
        <p:spPr>
          <a:xfrm>
            <a:off x="6332308" y="3697356"/>
            <a:ext cx="16500" cy="5100"/>
          </a:xfrm>
          <a:custGeom>
            <a:rect b="b" l="l" r="r" t="t"/>
            <a:pathLst>
              <a:path extrusionOk="0" h="120000" w="120000">
                <a:moveTo>
                  <a:pt x="42857" y="0"/>
                </a:moveTo>
                <a:lnTo>
                  <a:pt x="0" y="75000"/>
                </a:lnTo>
                <a:lnTo>
                  <a:pt x="117857" y="112500"/>
                </a:lnTo>
                <a:lnTo>
                  <a:pt x="42857"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8" name="Google Shape;2988;p182"/>
          <p:cNvSpPr/>
          <p:nvPr/>
        </p:nvSpPr>
        <p:spPr>
          <a:xfrm>
            <a:off x="6415404" y="3723787"/>
            <a:ext cx="18900" cy="5100"/>
          </a:xfrm>
          <a:custGeom>
            <a:rect b="b" l="l" r="r" t="t"/>
            <a:pathLst>
              <a:path extrusionOk="0" h="120000" w="120000">
                <a:moveTo>
                  <a:pt x="118181" y="112500"/>
                </a:moveTo>
                <a:lnTo>
                  <a:pt x="100000" y="0"/>
                </a:lnTo>
                <a:lnTo>
                  <a:pt x="0" y="0"/>
                </a:lnTo>
                <a:lnTo>
                  <a:pt x="118181"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89" name="Google Shape;2989;p182"/>
          <p:cNvSpPr/>
          <p:nvPr/>
        </p:nvSpPr>
        <p:spPr>
          <a:xfrm>
            <a:off x="6411627" y="3707425"/>
            <a:ext cx="16500" cy="8700"/>
          </a:xfrm>
          <a:custGeom>
            <a:rect b="b" l="l" r="r" t="t"/>
            <a:pathLst>
              <a:path extrusionOk="0" h="120000" w="120000">
                <a:moveTo>
                  <a:pt x="117857" y="77419"/>
                </a:moveTo>
                <a:lnTo>
                  <a:pt x="0" y="0"/>
                </a:lnTo>
                <a:lnTo>
                  <a:pt x="64285" y="116129"/>
                </a:lnTo>
                <a:lnTo>
                  <a:pt x="117857" y="774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0" name="Google Shape;2990;p182"/>
          <p:cNvSpPr/>
          <p:nvPr/>
        </p:nvSpPr>
        <p:spPr>
          <a:xfrm>
            <a:off x="5958375" y="3786719"/>
            <a:ext cx="135900" cy="46500"/>
          </a:xfrm>
          <a:custGeom>
            <a:rect b="b" l="l" r="r" t="t"/>
            <a:pathLst>
              <a:path extrusionOk="0" h="120000" w="12000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1" name="Google Shape;2991;p182"/>
          <p:cNvSpPr/>
          <p:nvPr/>
        </p:nvSpPr>
        <p:spPr>
          <a:xfrm>
            <a:off x="6159820" y="3670924"/>
            <a:ext cx="96900" cy="113400"/>
          </a:xfrm>
          <a:custGeom>
            <a:rect b="b" l="l" r="r" t="t"/>
            <a:pathLst>
              <a:path extrusionOk="0" h="120000" w="12000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2" name="Google Shape;2992;p182"/>
          <p:cNvSpPr/>
          <p:nvPr/>
        </p:nvSpPr>
        <p:spPr>
          <a:xfrm>
            <a:off x="6239140" y="3824478"/>
            <a:ext cx="2700" cy="2700"/>
          </a:xfrm>
          <a:custGeom>
            <a:rect b="b" l="l" r="r" t="t"/>
            <a:pathLst>
              <a:path extrusionOk="0" h="120000" w="120000">
                <a:moveTo>
                  <a:pt x="54545" y="109090"/>
                </a:moveTo>
                <a:lnTo>
                  <a:pt x="109090" y="0"/>
                </a:lnTo>
                <a:lnTo>
                  <a:pt x="0" y="54545"/>
                </a:lnTo>
                <a:lnTo>
                  <a:pt x="54545" y="109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3" name="Google Shape;2993;p182"/>
          <p:cNvSpPr/>
          <p:nvPr/>
        </p:nvSpPr>
        <p:spPr>
          <a:xfrm>
            <a:off x="6292019" y="3672183"/>
            <a:ext cx="18900" cy="39000"/>
          </a:xfrm>
          <a:custGeom>
            <a:rect b="b" l="l" r="r" t="t"/>
            <a:pathLst>
              <a:path extrusionOk="0" h="120000" w="12000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4" name="Google Shape;2994;p182"/>
          <p:cNvSpPr/>
          <p:nvPr/>
        </p:nvSpPr>
        <p:spPr>
          <a:xfrm>
            <a:off x="6304610" y="3655820"/>
            <a:ext cx="6300" cy="11400"/>
          </a:xfrm>
          <a:custGeom>
            <a:rect b="b" l="l" r="r" t="t"/>
            <a:pathLst>
              <a:path extrusionOk="0" h="120000" w="120000">
                <a:moveTo>
                  <a:pt x="114285" y="72000"/>
                </a:moveTo>
                <a:lnTo>
                  <a:pt x="85714" y="0"/>
                </a:lnTo>
                <a:lnTo>
                  <a:pt x="0" y="42000"/>
                </a:lnTo>
                <a:lnTo>
                  <a:pt x="28571" y="117000"/>
                </a:lnTo>
                <a:lnTo>
                  <a:pt x="114285"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5" name="Google Shape;2995;p182"/>
          <p:cNvSpPr/>
          <p:nvPr/>
        </p:nvSpPr>
        <p:spPr>
          <a:xfrm>
            <a:off x="6244176" y="3722529"/>
            <a:ext cx="13800" cy="7500"/>
          </a:xfrm>
          <a:custGeom>
            <a:rect b="b" l="l" r="r" t="t"/>
            <a:pathLst>
              <a:path extrusionOk="0" h="120000" w="120000">
                <a:moveTo>
                  <a:pt x="24000" y="115384"/>
                </a:moveTo>
                <a:lnTo>
                  <a:pt x="117600" y="69230"/>
                </a:lnTo>
                <a:lnTo>
                  <a:pt x="0" y="0"/>
                </a:lnTo>
                <a:lnTo>
                  <a:pt x="24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6" name="Google Shape;2996;p182"/>
          <p:cNvSpPr/>
          <p:nvPr/>
        </p:nvSpPr>
        <p:spPr>
          <a:xfrm>
            <a:off x="6298314" y="3750219"/>
            <a:ext cx="5100" cy="5100"/>
          </a:xfrm>
          <a:custGeom>
            <a:rect b="b" l="l" r="r" t="t"/>
            <a:pathLst>
              <a:path extrusionOk="0" h="120000" w="120000">
                <a:moveTo>
                  <a:pt x="0" y="112500"/>
                </a:moveTo>
                <a:lnTo>
                  <a:pt x="112500" y="112500"/>
                </a:lnTo>
                <a:lnTo>
                  <a:pt x="75000" y="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7" name="Google Shape;2997;p182"/>
          <p:cNvSpPr/>
          <p:nvPr/>
        </p:nvSpPr>
        <p:spPr>
          <a:xfrm>
            <a:off x="6297055" y="3738891"/>
            <a:ext cx="45300" cy="18900"/>
          </a:xfrm>
          <a:custGeom>
            <a:rect b="b" l="l" r="r" t="t"/>
            <a:pathLst>
              <a:path extrusionOk="0" h="120000" w="12000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8" name="Google Shape;2998;p182"/>
          <p:cNvSpPr/>
          <p:nvPr/>
        </p:nvSpPr>
        <p:spPr>
          <a:xfrm>
            <a:off x="6289501" y="3717494"/>
            <a:ext cx="12600" cy="7500"/>
          </a:xfrm>
          <a:custGeom>
            <a:rect b="b" l="l" r="r" t="t"/>
            <a:pathLst>
              <a:path extrusionOk="0" h="120000" w="120000">
                <a:moveTo>
                  <a:pt x="0" y="0"/>
                </a:moveTo>
                <a:lnTo>
                  <a:pt x="37333" y="115384"/>
                </a:lnTo>
                <a:lnTo>
                  <a:pt x="117333" y="46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999" name="Google Shape;2999;p182"/>
          <p:cNvSpPr/>
          <p:nvPr/>
        </p:nvSpPr>
        <p:spPr>
          <a:xfrm>
            <a:off x="6288242" y="3663372"/>
            <a:ext cx="11400" cy="17700"/>
          </a:xfrm>
          <a:custGeom>
            <a:rect b="b" l="l" r="r" t="t"/>
            <a:pathLst>
              <a:path extrusionOk="0" h="120000" w="12000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0" name="Google Shape;3000;p182"/>
          <p:cNvSpPr/>
          <p:nvPr/>
        </p:nvSpPr>
        <p:spPr>
          <a:xfrm>
            <a:off x="6266839" y="3743925"/>
            <a:ext cx="21300" cy="15000"/>
          </a:xfrm>
          <a:custGeom>
            <a:rect b="b" l="l" r="r" t="t"/>
            <a:pathLst>
              <a:path extrusionOk="0" h="120000" w="12000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1" name="Google Shape;3001;p182"/>
          <p:cNvSpPr/>
          <p:nvPr/>
        </p:nvSpPr>
        <p:spPr>
          <a:xfrm>
            <a:off x="6344899" y="3702390"/>
            <a:ext cx="154800" cy="133500"/>
          </a:xfrm>
          <a:custGeom>
            <a:rect b="b" l="l" r="r" t="t"/>
            <a:pathLst>
              <a:path extrusionOk="0" h="120000" w="12000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2" name="Google Shape;3002;p182"/>
          <p:cNvSpPr/>
          <p:nvPr/>
        </p:nvSpPr>
        <p:spPr>
          <a:xfrm>
            <a:off x="6265579" y="3811892"/>
            <a:ext cx="15000" cy="8700"/>
          </a:xfrm>
          <a:custGeom>
            <a:rect b="b" l="l" r="r" t="t"/>
            <a:pathLst>
              <a:path extrusionOk="0" h="120000" w="120000">
                <a:moveTo>
                  <a:pt x="11764" y="38709"/>
                </a:moveTo>
                <a:lnTo>
                  <a:pt x="0" y="116129"/>
                </a:lnTo>
                <a:lnTo>
                  <a:pt x="117647" y="38709"/>
                </a:lnTo>
                <a:lnTo>
                  <a:pt x="105882" y="0"/>
                </a:lnTo>
                <a:lnTo>
                  <a:pt x="11764"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3" name="Google Shape;3003;p182"/>
          <p:cNvSpPr/>
          <p:nvPr/>
        </p:nvSpPr>
        <p:spPr>
          <a:xfrm>
            <a:off x="6394000" y="3779167"/>
            <a:ext cx="7500" cy="16500"/>
          </a:xfrm>
          <a:custGeom>
            <a:rect b="b" l="l" r="r" t="t"/>
            <a:pathLst>
              <a:path extrusionOk="0" h="120000" w="120000">
                <a:moveTo>
                  <a:pt x="0" y="53571"/>
                </a:moveTo>
                <a:lnTo>
                  <a:pt x="0" y="96428"/>
                </a:lnTo>
                <a:lnTo>
                  <a:pt x="92307" y="117857"/>
                </a:lnTo>
                <a:lnTo>
                  <a:pt x="115384" y="32142"/>
                </a:lnTo>
                <a:lnTo>
                  <a:pt x="46153" y="0"/>
                </a:lnTo>
                <a:lnTo>
                  <a:pt x="0" y="53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4" name="Google Shape;3004;p182"/>
          <p:cNvSpPr/>
          <p:nvPr/>
        </p:nvSpPr>
        <p:spPr>
          <a:xfrm>
            <a:off x="6346157" y="3806857"/>
            <a:ext cx="8700" cy="12600"/>
          </a:xfrm>
          <a:custGeom>
            <a:rect b="b" l="l" r="r" t="t"/>
            <a:pathLst>
              <a:path extrusionOk="0" h="120000" w="12000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5" name="Google Shape;3005;p182"/>
          <p:cNvSpPr/>
          <p:nvPr/>
        </p:nvSpPr>
        <p:spPr>
          <a:xfrm>
            <a:off x="6391482" y="3794271"/>
            <a:ext cx="6300" cy="8700"/>
          </a:xfrm>
          <a:custGeom>
            <a:rect b="b" l="l" r="r" t="t"/>
            <a:pathLst>
              <a:path extrusionOk="0" h="120000" w="120000">
                <a:moveTo>
                  <a:pt x="28571" y="116129"/>
                </a:moveTo>
                <a:lnTo>
                  <a:pt x="85714" y="116129"/>
                </a:lnTo>
                <a:lnTo>
                  <a:pt x="114285" y="77419"/>
                </a:lnTo>
                <a:lnTo>
                  <a:pt x="0" y="0"/>
                </a:lnTo>
                <a:lnTo>
                  <a:pt x="28571"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6" name="Google Shape;3006;p182"/>
          <p:cNvSpPr/>
          <p:nvPr/>
        </p:nvSpPr>
        <p:spPr>
          <a:xfrm>
            <a:off x="6246694" y="3820703"/>
            <a:ext cx="8700" cy="6300"/>
          </a:xfrm>
          <a:custGeom>
            <a:rect b="b" l="l" r="r" t="t"/>
            <a:pathLst>
              <a:path extrusionOk="0" h="120000" w="120000">
                <a:moveTo>
                  <a:pt x="0" y="57142"/>
                </a:moveTo>
                <a:lnTo>
                  <a:pt x="38709" y="114285"/>
                </a:lnTo>
                <a:lnTo>
                  <a:pt x="116129" y="28571"/>
                </a:lnTo>
                <a:lnTo>
                  <a:pt x="19354"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7" name="Google Shape;3007;p182"/>
          <p:cNvSpPr/>
          <p:nvPr/>
        </p:nvSpPr>
        <p:spPr>
          <a:xfrm>
            <a:off x="6162338" y="3839582"/>
            <a:ext cx="30300" cy="17700"/>
          </a:xfrm>
          <a:custGeom>
            <a:rect b="b" l="l" r="r" t="t"/>
            <a:pathLst>
              <a:path extrusionOk="0" h="120000" w="12000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8" name="Google Shape;3008;p182"/>
          <p:cNvSpPr/>
          <p:nvPr/>
        </p:nvSpPr>
        <p:spPr>
          <a:xfrm>
            <a:off x="6011254" y="3630648"/>
            <a:ext cx="151200" cy="129600"/>
          </a:xfrm>
          <a:custGeom>
            <a:rect b="b" l="l" r="r" t="t"/>
            <a:pathLst>
              <a:path extrusionOk="0" h="120000" w="12000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09" name="Google Shape;3009;p182"/>
          <p:cNvSpPr/>
          <p:nvPr/>
        </p:nvSpPr>
        <p:spPr>
          <a:xfrm>
            <a:off x="6069170" y="3803082"/>
            <a:ext cx="22500" cy="5100"/>
          </a:xfrm>
          <a:custGeom>
            <a:rect b="b" l="l" r="r" t="t"/>
            <a:pathLst>
              <a:path extrusionOk="0" h="120000" w="120000">
                <a:moveTo>
                  <a:pt x="44444" y="0"/>
                </a:moveTo>
                <a:lnTo>
                  <a:pt x="0" y="0"/>
                </a:lnTo>
                <a:lnTo>
                  <a:pt x="29629" y="112500"/>
                </a:lnTo>
                <a:lnTo>
                  <a:pt x="118518" y="37500"/>
                </a:lnTo>
                <a:lnTo>
                  <a:pt x="4444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0" name="Google Shape;3010;p182"/>
          <p:cNvSpPr/>
          <p:nvPr/>
        </p:nvSpPr>
        <p:spPr>
          <a:xfrm>
            <a:off x="6115755" y="3823220"/>
            <a:ext cx="11400" cy="11400"/>
          </a:xfrm>
          <a:custGeom>
            <a:rect b="b" l="l" r="r" t="t"/>
            <a:pathLst>
              <a:path extrusionOk="0" h="120000" w="120000">
                <a:moveTo>
                  <a:pt x="0" y="117073"/>
                </a:moveTo>
                <a:lnTo>
                  <a:pt x="102439" y="102439"/>
                </a:lnTo>
                <a:lnTo>
                  <a:pt x="117073" y="14634"/>
                </a:lnTo>
                <a:lnTo>
                  <a:pt x="58536" y="0"/>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1" name="Google Shape;3011;p182"/>
          <p:cNvSpPr/>
          <p:nvPr/>
        </p:nvSpPr>
        <p:spPr>
          <a:xfrm>
            <a:off x="6094350" y="3819444"/>
            <a:ext cx="16500" cy="12600"/>
          </a:xfrm>
          <a:custGeom>
            <a:rect b="b" l="l" r="r" t="t"/>
            <a:pathLst>
              <a:path extrusionOk="0" h="120000" w="120000">
                <a:moveTo>
                  <a:pt x="0" y="26086"/>
                </a:moveTo>
                <a:lnTo>
                  <a:pt x="85714" y="117391"/>
                </a:lnTo>
                <a:lnTo>
                  <a:pt x="117857" y="13043"/>
                </a:lnTo>
                <a:lnTo>
                  <a:pt x="32142" y="0"/>
                </a:lnTo>
                <a:lnTo>
                  <a:pt x="0" y="2608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2" name="Google Shape;3012;p182"/>
          <p:cNvSpPr/>
          <p:nvPr/>
        </p:nvSpPr>
        <p:spPr>
          <a:xfrm>
            <a:off x="6128345" y="3819444"/>
            <a:ext cx="36300" cy="16500"/>
          </a:xfrm>
          <a:custGeom>
            <a:rect b="b" l="l" r="r" t="t"/>
            <a:pathLst>
              <a:path extrusionOk="0" h="120000" w="12000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3" name="Google Shape;3013;p182"/>
          <p:cNvSpPr/>
          <p:nvPr/>
        </p:nvSpPr>
        <p:spPr>
          <a:xfrm>
            <a:off x="6231586" y="3835806"/>
            <a:ext cx="22500" cy="20100"/>
          </a:xfrm>
          <a:custGeom>
            <a:rect b="b" l="l" r="r" t="t"/>
            <a:pathLst>
              <a:path extrusionOk="0" h="120000" w="12000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4" name="Google Shape;3014;p182"/>
          <p:cNvSpPr/>
          <p:nvPr/>
        </p:nvSpPr>
        <p:spPr>
          <a:xfrm>
            <a:off x="6227808" y="3820703"/>
            <a:ext cx="8700" cy="7500"/>
          </a:xfrm>
          <a:custGeom>
            <a:rect b="b" l="l" r="r" t="t"/>
            <a:pathLst>
              <a:path extrusionOk="0" h="120000" w="120000">
                <a:moveTo>
                  <a:pt x="0" y="46153"/>
                </a:moveTo>
                <a:lnTo>
                  <a:pt x="38709" y="115384"/>
                </a:lnTo>
                <a:lnTo>
                  <a:pt x="116129" y="0"/>
                </a:lnTo>
                <a:lnTo>
                  <a:pt x="0" y="46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5" name="Google Shape;3015;p182"/>
          <p:cNvSpPr/>
          <p:nvPr/>
        </p:nvSpPr>
        <p:spPr>
          <a:xfrm>
            <a:off x="6173670" y="3818185"/>
            <a:ext cx="46500" cy="15000"/>
          </a:xfrm>
          <a:custGeom>
            <a:rect b="b" l="l" r="r" t="t"/>
            <a:pathLst>
              <a:path extrusionOk="0" h="120000" w="12000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6" name="Google Shape;3016;p182"/>
          <p:cNvSpPr/>
          <p:nvPr/>
        </p:nvSpPr>
        <p:spPr>
          <a:xfrm>
            <a:off x="6221513" y="3858462"/>
            <a:ext cx="6300" cy="6300"/>
          </a:xfrm>
          <a:custGeom>
            <a:rect b="b" l="l" r="r" t="t"/>
            <a:pathLst>
              <a:path extrusionOk="0" h="120000" w="120000">
                <a:moveTo>
                  <a:pt x="85714" y="114285"/>
                </a:moveTo>
                <a:lnTo>
                  <a:pt x="114285" y="0"/>
                </a:lnTo>
                <a:lnTo>
                  <a:pt x="0" y="114285"/>
                </a:lnTo>
                <a:lnTo>
                  <a:pt x="85714"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7" name="Google Shape;3017;p182"/>
          <p:cNvSpPr/>
          <p:nvPr/>
        </p:nvSpPr>
        <p:spPr>
          <a:xfrm>
            <a:off x="6028881" y="3590371"/>
            <a:ext cx="135900" cy="90600"/>
          </a:xfrm>
          <a:custGeom>
            <a:rect b="b" l="l" r="r" t="t"/>
            <a:pathLst>
              <a:path extrusionOk="0" h="120000" w="12000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8" name="Google Shape;3018;p182"/>
          <p:cNvSpPr/>
          <p:nvPr/>
        </p:nvSpPr>
        <p:spPr>
          <a:xfrm>
            <a:off x="5879056" y="3599182"/>
            <a:ext cx="59100" cy="76800"/>
          </a:xfrm>
          <a:custGeom>
            <a:rect b="b" l="l" r="r" t="t"/>
            <a:pathLst>
              <a:path extrusionOk="0" h="120000" w="12000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19" name="Google Shape;3019;p182"/>
          <p:cNvSpPr/>
          <p:nvPr/>
        </p:nvSpPr>
        <p:spPr>
          <a:xfrm>
            <a:off x="4778661" y="1755273"/>
            <a:ext cx="2470200" cy="1249800"/>
          </a:xfrm>
          <a:custGeom>
            <a:rect b="b" l="l" r="r" t="t"/>
            <a:pathLst>
              <a:path extrusionOk="0" h="120000" w="12000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0" name="Google Shape;3020;p182"/>
          <p:cNvSpPr/>
          <p:nvPr/>
        </p:nvSpPr>
        <p:spPr>
          <a:xfrm>
            <a:off x="4670385" y="2175659"/>
            <a:ext cx="168600" cy="369900"/>
          </a:xfrm>
          <a:custGeom>
            <a:rect b="b" l="l" r="r" t="t"/>
            <a:pathLst>
              <a:path extrusionOk="0" h="120000" w="12000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1" name="Google Shape;3021;p182"/>
          <p:cNvSpPr/>
          <p:nvPr/>
        </p:nvSpPr>
        <p:spPr>
          <a:xfrm>
            <a:off x="4529373" y="2220970"/>
            <a:ext cx="197700" cy="458100"/>
          </a:xfrm>
          <a:custGeom>
            <a:rect b="b" l="l" r="r" t="t"/>
            <a:pathLst>
              <a:path extrusionOk="0" h="120000" w="12000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2" name="Google Shape;3022;p182"/>
          <p:cNvSpPr/>
          <p:nvPr/>
        </p:nvSpPr>
        <p:spPr>
          <a:xfrm>
            <a:off x="4314078" y="3526181"/>
            <a:ext cx="64200" cy="98400"/>
          </a:xfrm>
          <a:custGeom>
            <a:rect b="b" l="l" r="r" t="t"/>
            <a:pathLst>
              <a:path extrusionOk="0" h="120000" w="12000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3" name="Google Shape;3023;p182"/>
          <p:cNvSpPr/>
          <p:nvPr/>
        </p:nvSpPr>
        <p:spPr>
          <a:xfrm>
            <a:off x="4875607" y="3626872"/>
            <a:ext cx="119700" cy="138600"/>
          </a:xfrm>
          <a:custGeom>
            <a:rect b="b" l="l" r="r" t="t"/>
            <a:pathLst>
              <a:path extrusionOk="0" h="120000" w="12000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4" name="Google Shape;3024;p182"/>
          <p:cNvSpPr/>
          <p:nvPr/>
        </p:nvSpPr>
        <p:spPr>
          <a:xfrm>
            <a:off x="4815173" y="3859720"/>
            <a:ext cx="159900" cy="259200"/>
          </a:xfrm>
          <a:custGeom>
            <a:rect b="b" l="l" r="r" t="t"/>
            <a:pathLst>
              <a:path extrusionOk="0" h="120000" w="12000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5" name="Google Shape;3025;p182"/>
          <p:cNvSpPr/>
          <p:nvPr/>
        </p:nvSpPr>
        <p:spPr>
          <a:xfrm>
            <a:off x="4660312" y="3971740"/>
            <a:ext cx="141000" cy="147300"/>
          </a:xfrm>
          <a:custGeom>
            <a:rect b="b" l="l" r="r" t="t"/>
            <a:pathLst>
              <a:path extrusionOk="0" h="120000" w="12000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6" name="Google Shape;3026;p182"/>
          <p:cNvSpPr/>
          <p:nvPr/>
        </p:nvSpPr>
        <p:spPr>
          <a:xfrm>
            <a:off x="4535668" y="3955377"/>
            <a:ext cx="202800" cy="204000"/>
          </a:xfrm>
          <a:custGeom>
            <a:rect b="b" l="l" r="r" t="t"/>
            <a:pathLst>
              <a:path extrusionOk="0" h="120000" w="12000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7" name="Google Shape;3027;p182"/>
          <p:cNvSpPr/>
          <p:nvPr/>
        </p:nvSpPr>
        <p:spPr>
          <a:xfrm>
            <a:off x="3303075" y="3844617"/>
            <a:ext cx="182400" cy="208800"/>
          </a:xfrm>
          <a:custGeom>
            <a:rect b="b" l="l" r="r" t="t"/>
            <a:pathLst>
              <a:path extrusionOk="0" h="120000" w="12000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8" name="Google Shape;3028;p182"/>
          <p:cNvSpPr/>
          <p:nvPr/>
        </p:nvSpPr>
        <p:spPr>
          <a:xfrm>
            <a:off x="5841285" y="3375144"/>
            <a:ext cx="118200" cy="147300"/>
          </a:xfrm>
          <a:custGeom>
            <a:rect b="b" l="l" r="r" t="t"/>
            <a:pathLst>
              <a:path extrusionOk="0" h="120000" w="12000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29" name="Google Shape;3029;p182"/>
          <p:cNvSpPr/>
          <p:nvPr/>
        </p:nvSpPr>
        <p:spPr>
          <a:xfrm>
            <a:off x="1814897" y="2119021"/>
            <a:ext cx="450600" cy="570000"/>
          </a:xfrm>
          <a:custGeom>
            <a:rect b="b" l="l" r="r" t="t"/>
            <a:pathLst>
              <a:path extrusionOk="0" h="120000" w="12000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grpSp>
        <p:nvGrpSpPr>
          <p:cNvPr id="3030" name="Google Shape;3030;p182"/>
          <p:cNvGrpSpPr/>
          <p:nvPr/>
        </p:nvGrpSpPr>
        <p:grpSpPr>
          <a:xfrm>
            <a:off x="5629775" y="2009200"/>
            <a:ext cx="1609500" cy="704461"/>
            <a:chOff x="6189300" y="1780600"/>
            <a:chExt cx="1609500" cy="704461"/>
          </a:xfrm>
        </p:grpSpPr>
        <p:sp>
          <p:nvSpPr>
            <p:cNvPr id="3031" name="Google Shape;3031;p182"/>
            <p:cNvSpPr/>
            <p:nvPr/>
          </p:nvSpPr>
          <p:spPr>
            <a:xfrm>
              <a:off x="6189300" y="1780600"/>
              <a:ext cx="1609500" cy="303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cxnSp>
          <p:nvCxnSpPr>
            <p:cNvPr id="3032" name="Google Shape;3032;p182"/>
            <p:cNvCxnSpPr/>
            <p:nvPr/>
          </p:nvCxnSpPr>
          <p:spPr>
            <a:xfrm>
              <a:off x="6189300" y="1783061"/>
              <a:ext cx="0" cy="702000"/>
            </a:xfrm>
            <a:prstGeom prst="straightConnector1">
              <a:avLst/>
            </a:prstGeom>
            <a:noFill/>
            <a:ln cap="flat" cmpd="sng" w="9525">
              <a:solidFill>
                <a:schemeClr val="dk1"/>
              </a:solidFill>
              <a:prstDash val="solid"/>
              <a:round/>
              <a:headEnd len="med" w="med" type="none"/>
              <a:tailEnd len="med" w="med" type="none"/>
            </a:ln>
          </p:spPr>
        </p:cxnSp>
      </p:grpSp>
      <p:grpSp>
        <p:nvGrpSpPr>
          <p:cNvPr id="3033" name="Google Shape;3033;p182"/>
          <p:cNvGrpSpPr/>
          <p:nvPr/>
        </p:nvGrpSpPr>
        <p:grpSpPr>
          <a:xfrm>
            <a:off x="2357575" y="1701325"/>
            <a:ext cx="1609500" cy="704461"/>
            <a:chOff x="6189300" y="1628200"/>
            <a:chExt cx="1609500" cy="704461"/>
          </a:xfrm>
        </p:grpSpPr>
        <p:sp>
          <p:nvSpPr>
            <p:cNvPr id="3034" name="Google Shape;3034;p182"/>
            <p:cNvSpPr/>
            <p:nvPr/>
          </p:nvSpPr>
          <p:spPr>
            <a:xfrm>
              <a:off x="6189300" y="1628200"/>
              <a:ext cx="1609500" cy="303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cxnSp>
          <p:nvCxnSpPr>
            <p:cNvPr id="3035" name="Google Shape;3035;p182"/>
            <p:cNvCxnSpPr/>
            <p:nvPr/>
          </p:nvCxnSpPr>
          <p:spPr>
            <a:xfrm>
              <a:off x="6189300" y="1630661"/>
              <a:ext cx="0" cy="702000"/>
            </a:xfrm>
            <a:prstGeom prst="straightConnector1">
              <a:avLst/>
            </a:prstGeom>
            <a:noFill/>
            <a:ln cap="flat" cmpd="sng" w="9525">
              <a:solidFill>
                <a:schemeClr val="accent6"/>
              </a:solidFill>
              <a:prstDash val="solid"/>
              <a:round/>
              <a:headEnd len="med" w="med" type="none"/>
              <a:tailEnd len="med" w="med" type="none"/>
            </a:ln>
          </p:spPr>
        </p:cxnSp>
      </p:grpSp>
      <p:grpSp>
        <p:nvGrpSpPr>
          <p:cNvPr id="3036" name="Google Shape;3036;p182"/>
          <p:cNvGrpSpPr/>
          <p:nvPr/>
        </p:nvGrpSpPr>
        <p:grpSpPr>
          <a:xfrm>
            <a:off x="6319500" y="3312550"/>
            <a:ext cx="1609500" cy="704461"/>
            <a:chOff x="5579700" y="1780600"/>
            <a:chExt cx="1609500" cy="704461"/>
          </a:xfrm>
        </p:grpSpPr>
        <p:sp>
          <p:nvSpPr>
            <p:cNvPr id="3037" name="Google Shape;3037;p182"/>
            <p:cNvSpPr/>
            <p:nvPr/>
          </p:nvSpPr>
          <p:spPr>
            <a:xfrm>
              <a:off x="5579700" y="1780600"/>
              <a:ext cx="1609500" cy="30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cxnSp>
          <p:nvCxnSpPr>
            <p:cNvPr id="3038" name="Google Shape;3038;p182"/>
            <p:cNvCxnSpPr/>
            <p:nvPr/>
          </p:nvCxnSpPr>
          <p:spPr>
            <a:xfrm>
              <a:off x="5579700" y="1783061"/>
              <a:ext cx="0" cy="702000"/>
            </a:xfrm>
            <a:prstGeom prst="straightConnector1">
              <a:avLst/>
            </a:prstGeom>
            <a:noFill/>
            <a:ln cap="flat" cmpd="sng" w="9525">
              <a:solidFill>
                <a:schemeClr val="accent2"/>
              </a:solidFill>
              <a:prstDash val="solid"/>
              <a:round/>
              <a:headEnd len="med" w="med" type="none"/>
              <a:tailEnd len="med" w="med" type="none"/>
            </a:ln>
          </p:spPr>
        </p:cxnSp>
      </p:grpSp>
      <p:grpSp>
        <p:nvGrpSpPr>
          <p:cNvPr id="3039" name="Google Shape;3039;p182"/>
          <p:cNvGrpSpPr/>
          <p:nvPr/>
        </p:nvGrpSpPr>
        <p:grpSpPr>
          <a:xfrm>
            <a:off x="3421878" y="2993674"/>
            <a:ext cx="1609500" cy="702256"/>
            <a:chOff x="6448053" y="1894199"/>
            <a:chExt cx="1609500" cy="702256"/>
          </a:xfrm>
        </p:grpSpPr>
        <p:sp>
          <p:nvSpPr>
            <p:cNvPr id="3040" name="Google Shape;3040;p182"/>
            <p:cNvSpPr/>
            <p:nvPr/>
          </p:nvSpPr>
          <p:spPr>
            <a:xfrm>
              <a:off x="6448053" y="1894199"/>
              <a:ext cx="1609500" cy="30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cxnSp>
          <p:nvCxnSpPr>
            <p:cNvPr id="3041" name="Google Shape;3041;p182"/>
            <p:cNvCxnSpPr/>
            <p:nvPr/>
          </p:nvCxnSpPr>
          <p:spPr>
            <a:xfrm>
              <a:off x="6448053" y="1894454"/>
              <a:ext cx="0" cy="702000"/>
            </a:xfrm>
            <a:prstGeom prst="straightConnector1">
              <a:avLst/>
            </a:prstGeom>
            <a:noFill/>
            <a:ln cap="flat" cmpd="sng" w="9525">
              <a:solidFill>
                <a:schemeClr val="accent3"/>
              </a:solidFill>
              <a:prstDash val="solid"/>
              <a:round/>
              <a:headEnd len="med" w="med" type="none"/>
              <a:tailEnd len="med" w="med" type="none"/>
            </a:ln>
          </p:spPr>
        </p:cxnSp>
      </p:grpSp>
      <p:sp>
        <p:nvSpPr>
          <p:cNvPr id="3042" name="Google Shape;3042;p182"/>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alter the placement of the flags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p:txBody>
      </p:sp>
      <p:sp>
        <p:nvSpPr>
          <p:cNvPr id="3043" name="Google Shape;3043;p182"/>
          <p:cNvSpPr txBox="1"/>
          <p:nvPr>
            <p:ph idx="1" type="subTitle"/>
          </p:nvPr>
        </p:nvSpPr>
        <p:spPr>
          <a:xfrm>
            <a:off x="2393675" y="1722625"/>
            <a:ext cx="1573500" cy="259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4" name="Google Shape;3044;p182"/>
          <p:cNvSpPr txBox="1"/>
          <p:nvPr>
            <p:ph idx="2" type="subTitle"/>
          </p:nvPr>
        </p:nvSpPr>
        <p:spPr>
          <a:xfrm>
            <a:off x="5627300" y="2029188"/>
            <a:ext cx="1573500" cy="259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5" name="Google Shape;3045;p182"/>
          <p:cNvSpPr txBox="1"/>
          <p:nvPr>
            <p:ph idx="3" type="subTitle"/>
          </p:nvPr>
        </p:nvSpPr>
        <p:spPr>
          <a:xfrm>
            <a:off x="6323525" y="3316025"/>
            <a:ext cx="1573500" cy="303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6" name="Google Shape;3046;p182"/>
          <p:cNvSpPr txBox="1"/>
          <p:nvPr>
            <p:ph idx="4" type="subTitle"/>
          </p:nvPr>
        </p:nvSpPr>
        <p:spPr>
          <a:xfrm>
            <a:off x="3420988" y="3022800"/>
            <a:ext cx="1573500" cy="259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4_1_1_1">
    <p:spTree>
      <p:nvGrpSpPr>
        <p:cNvPr id="3047" name="Shape 3047"/>
        <p:cNvGrpSpPr/>
        <p:nvPr/>
      </p:nvGrpSpPr>
      <p:grpSpPr>
        <a:xfrm>
          <a:off x="0" y="0"/>
          <a:ext cx="0" cy="0"/>
          <a:chOff x="0" y="0"/>
          <a:chExt cx="0" cy="0"/>
        </a:xfrm>
      </p:grpSpPr>
      <p:sp>
        <p:nvSpPr>
          <p:cNvPr id="3048" name="Google Shape;3048;p183"/>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49" name="Google Shape;3049;p183"/>
          <p:cNvGrpSpPr/>
          <p:nvPr/>
        </p:nvGrpSpPr>
        <p:grpSpPr>
          <a:xfrm>
            <a:off x="386625" y="4747950"/>
            <a:ext cx="8452575" cy="400082"/>
            <a:chOff x="386625" y="4747950"/>
            <a:chExt cx="8452575" cy="400082"/>
          </a:xfrm>
        </p:grpSpPr>
        <p:sp>
          <p:nvSpPr>
            <p:cNvPr id="3050" name="Google Shape;3050;p18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051" name="Google Shape;3051;p183"/>
            <p:cNvGrpSpPr/>
            <p:nvPr/>
          </p:nvGrpSpPr>
          <p:grpSpPr>
            <a:xfrm>
              <a:off x="386711" y="5114356"/>
              <a:ext cx="1796788" cy="33676"/>
              <a:chOff x="2031822" y="2229250"/>
              <a:chExt cx="2193613" cy="39900"/>
            </a:xfrm>
          </p:grpSpPr>
          <p:sp>
            <p:nvSpPr>
              <p:cNvPr id="3052" name="Google Shape;3052;p18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8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8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8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56" name="Google Shape;3056;p183"/>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057" name="Google Shape;3057;p183"/>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alter the event placement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endParaRPr>
          </a:p>
        </p:txBody>
      </p:sp>
      <p:grpSp>
        <p:nvGrpSpPr>
          <p:cNvPr id="3058" name="Google Shape;3058;p183"/>
          <p:cNvGrpSpPr/>
          <p:nvPr/>
        </p:nvGrpSpPr>
        <p:grpSpPr>
          <a:xfrm>
            <a:off x="304800" y="2618672"/>
            <a:ext cx="8534400" cy="381003"/>
            <a:chOff x="304800" y="2618672"/>
            <a:chExt cx="8534400" cy="381003"/>
          </a:xfrm>
        </p:grpSpPr>
        <p:sp>
          <p:nvSpPr>
            <p:cNvPr id="3059" name="Google Shape;3059;p183"/>
            <p:cNvSpPr/>
            <p:nvPr/>
          </p:nvSpPr>
          <p:spPr>
            <a:xfrm>
              <a:off x="304800" y="2618675"/>
              <a:ext cx="8534400" cy="38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a:ea typeface="Roboto"/>
                <a:cs typeface="Roboto"/>
                <a:sym typeface="Roboto"/>
              </a:endParaRPr>
            </a:p>
          </p:txBody>
        </p:sp>
        <p:sp>
          <p:nvSpPr>
            <p:cNvPr id="3060" name="Google Shape;3060;p183"/>
            <p:cNvSpPr/>
            <p:nvPr/>
          </p:nvSpPr>
          <p:spPr>
            <a:xfrm>
              <a:off x="304800"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JAN</a:t>
              </a:r>
              <a:endParaRPr sz="1200">
                <a:solidFill>
                  <a:srgbClr val="FFFFFF"/>
                </a:solidFill>
                <a:latin typeface="Roboto"/>
                <a:ea typeface="Roboto"/>
                <a:cs typeface="Roboto"/>
                <a:sym typeface="Roboto"/>
              </a:endParaRPr>
            </a:p>
          </p:txBody>
        </p:sp>
        <p:sp>
          <p:nvSpPr>
            <p:cNvPr id="3061" name="Google Shape;3061;p183"/>
            <p:cNvSpPr/>
            <p:nvPr/>
          </p:nvSpPr>
          <p:spPr>
            <a:xfrm>
              <a:off x="1016008"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FEB</a:t>
              </a:r>
              <a:endParaRPr sz="1200">
                <a:solidFill>
                  <a:srgbClr val="FFFFFF"/>
                </a:solidFill>
                <a:latin typeface="Roboto"/>
                <a:ea typeface="Roboto"/>
                <a:cs typeface="Roboto"/>
                <a:sym typeface="Roboto"/>
              </a:endParaRPr>
            </a:p>
          </p:txBody>
        </p:sp>
        <p:sp>
          <p:nvSpPr>
            <p:cNvPr id="3062" name="Google Shape;3062;p183"/>
            <p:cNvSpPr/>
            <p:nvPr/>
          </p:nvSpPr>
          <p:spPr>
            <a:xfrm>
              <a:off x="1727216"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MAR</a:t>
              </a:r>
              <a:endParaRPr sz="1200">
                <a:solidFill>
                  <a:srgbClr val="FFFFFF"/>
                </a:solidFill>
                <a:latin typeface="Roboto"/>
                <a:ea typeface="Roboto"/>
                <a:cs typeface="Roboto"/>
                <a:sym typeface="Roboto"/>
              </a:endParaRPr>
            </a:p>
          </p:txBody>
        </p:sp>
        <p:sp>
          <p:nvSpPr>
            <p:cNvPr id="3063" name="Google Shape;3063;p183"/>
            <p:cNvSpPr/>
            <p:nvPr/>
          </p:nvSpPr>
          <p:spPr>
            <a:xfrm>
              <a:off x="2438424"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APR</a:t>
              </a:r>
              <a:endParaRPr sz="1200">
                <a:solidFill>
                  <a:srgbClr val="FFFFFF"/>
                </a:solidFill>
                <a:latin typeface="Roboto"/>
                <a:ea typeface="Roboto"/>
                <a:cs typeface="Roboto"/>
                <a:sym typeface="Roboto"/>
              </a:endParaRPr>
            </a:p>
          </p:txBody>
        </p:sp>
        <p:sp>
          <p:nvSpPr>
            <p:cNvPr id="3064" name="Google Shape;3064;p183"/>
            <p:cNvSpPr/>
            <p:nvPr/>
          </p:nvSpPr>
          <p:spPr>
            <a:xfrm>
              <a:off x="3149632"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MAY</a:t>
              </a:r>
              <a:endParaRPr sz="1200">
                <a:solidFill>
                  <a:srgbClr val="FFFFFF"/>
                </a:solidFill>
                <a:latin typeface="Roboto"/>
                <a:ea typeface="Roboto"/>
                <a:cs typeface="Roboto"/>
                <a:sym typeface="Roboto"/>
              </a:endParaRPr>
            </a:p>
          </p:txBody>
        </p:sp>
        <p:sp>
          <p:nvSpPr>
            <p:cNvPr id="3065" name="Google Shape;3065;p183"/>
            <p:cNvSpPr/>
            <p:nvPr/>
          </p:nvSpPr>
          <p:spPr>
            <a:xfrm>
              <a:off x="3860840"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JUN</a:t>
              </a:r>
              <a:endParaRPr sz="1200">
                <a:solidFill>
                  <a:srgbClr val="FFFFFF"/>
                </a:solidFill>
                <a:latin typeface="Roboto"/>
                <a:ea typeface="Roboto"/>
                <a:cs typeface="Roboto"/>
                <a:sym typeface="Roboto"/>
              </a:endParaRPr>
            </a:p>
          </p:txBody>
        </p:sp>
        <p:sp>
          <p:nvSpPr>
            <p:cNvPr id="3066" name="Google Shape;3066;p183"/>
            <p:cNvSpPr/>
            <p:nvPr/>
          </p:nvSpPr>
          <p:spPr>
            <a:xfrm>
              <a:off x="4572048"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JUL</a:t>
              </a:r>
              <a:endParaRPr sz="1200">
                <a:solidFill>
                  <a:srgbClr val="FFFFFF"/>
                </a:solidFill>
                <a:latin typeface="Roboto"/>
                <a:ea typeface="Roboto"/>
                <a:cs typeface="Roboto"/>
                <a:sym typeface="Roboto"/>
              </a:endParaRPr>
            </a:p>
          </p:txBody>
        </p:sp>
        <p:sp>
          <p:nvSpPr>
            <p:cNvPr id="3067" name="Google Shape;3067;p183"/>
            <p:cNvSpPr/>
            <p:nvPr/>
          </p:nvSpPr>
          <p:spPr>
            <a:xfrm>
              <a:off x="5283256"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AUG</a:t>
              </a:r>
              <a:endParaRPr sz="1200">
                <a:solidFill>
                  <a:srgbClr val="FFFFFF"/>
                </a:solidFill>
                <a:latin typeface="Roboto"/>
                <a:ea typeface="Roboto"/>
                <a:cs typeface="Roboto"/>
                <a:sym typeface="Roboto"/>
              </a:endParaRPr>
            </a:p>
          </p:txBody>
        </p:sp>
        <p:sp>
          <p:nvSpPr>
            <p:cNvPr id="3068" name="Google Shape;3068;p183"/>
            <p:cNvSpPr/>
            <p:nvPr/>
          </p:nvSpPr>
          <p:spPr>
            <a:xfrm>
              <a:off x="5994464"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SEP</a:t>
              </a:r>
              <a:endParaRPr sz="1200">
                <a:solidFill>
                  <a:srgbClr val="FFFFFF"/>
                </a:solidFill>
                <a:latin typeface="Roboto"/>
                <a:ea typeface="Roboto"/>
                <a:cs typeface="Roboto"/>
                <a:sym typeface="Roboto"/>
              </a:endParaRPr>
            </a:p>
          </p:txBody>
        </p:sp>
        <p:sp>
          <p:nvSpPr>
            <p:cNvPr id="3069" name="Google Shape;3069;p183"/>
            <p:cNvSpPr/>
            <p:nvPr/>
          </p:nvSpPr>
          <p:spPr>
            <a:xfrm>
              <a:off x="6705672"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OCT</a:t>
              </a:r>
              <a:endParaRPr sz="1200">
                <a:solidFill>
                  <a:srgbClr val="FFFFFF"/>
                </a:solidFill>
                <a:latin typeface="Roboto"/>
                <a:ea typeface="Roboto"/>
                <a:cs typeface="Roboto"/>
                <a:sym typeface="Roboto"/>
              </a:endParaRPr>
            </a:p>
          </p:txBody>
        </p:sp>
        <p:sp>
          <p:nvSpPr>
            <p:cNvPr id="3070" name="Google Shape;3070;p183"/>
            <p:cNvSpPr/>
            <p:nvPr/>
          </p:nvSpPr>
          <p:spPr>
            <a:xfrm>
              <a:off x="7416880"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NOV</a:t>
              </a:r>
              <a:endParaRPr sz="1200">
                <a:solidFill>
                  <a:srgbClr val="FFFFFF"/>
                </a:solidFill>
                <a:latin typeface="Roboto"/>
                <a:ea typeface="Roboto"/>
                <a:cs typeface="Roboto"/>
                <a:sym typeface="Roboto"/>
              </a:endParaRPr>
            </a:p>
          </p:txBody>
        </p:sp>
        <p:sp>
          <p:nvSpPr>
            <p:cNvPr id="3071" name="Google Shape;3071;p183"/>
            <p:cNvSpPr/>
            <p:nvPr/>
          </p:nvSpPr>
          <p:spPr>
            <a:xfrm>
              <a:off x="8128089" y="2618672"/>
              <a:ext cx="7110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DEC</a:t>
              </a:r>
              <a:endParaRPr sz="1200">
                <a:solidFill>
                  <a:srgbClr val="FFFFFF"/>
                </a:solidFill>
                <a:latin typeface="Roboto"/>
                <a:ea typeface="Roboto"/>
                <a:cs typeface="Roboto"/>
                <a:sym typeface="Roboto"/>
              </a:endParaRPr>
            </a:p>
          </p:txBody>
        </p:sp>
      </p:grpSp>
      <p:cxnSp>
        <p:nvCxnSpPr>
          <p:cNvPr id="3072" name="Google Shape;3072;p183"/>
          <p:cNvCxnSpPr/>
          <p:nvPr/>
        </p:nvCxnSpPr>
        <p:spPr>
          <a:xfrm>
            <a:off x="3816175" y="3002250"/>
            <a:ext cx="0" cy="1104600"/>
          </a:xfrm>
          <a:prstGeom prst="straightConnector1">
            <a:avLst/>
          </a:prstGeom>
          <a:noFill/>
          <a:ln cap="flat" cmpd="sng" w="9525">
            <a:solidFill>
              <a:srgbClr val="434343"/>
            </a:solidFill>
            <a:prstDash val="solid"/>
            <a:round/>
            <a:headEnd len="med" w="med" type="none"/>
            <a:tailEnd len="med" w="med" type="none"/>
          </a:ln>
        </p:spPr>
      </p:cxnSp>
      <p:cxnSp>
        <p:nvCxnSpPr>
          <p:cNvPr id="3073" name="Google Shape;3073;p183"/>
          <p:cNvCxnSpPr/>
          <p:nvPr/>
        </p:nvCxnSpPr>
        <p:spPr>
          <a:xfrm rot="10800000">
            <a:off x="2713450" y="1505250"/>
            <a:ext cx="0" cy="1104600"/>
          </a:xfrm>
          <a:prstGeom prst="straightConnector1">
            <a:avLst/>
          </a:prstGeom>
          <a:noFill/>
          <a:ln cap="flat" cmpd="sng" w="9525">
            <a:solidFill>
              <a:srgbClr val="434343"/>
            </a:solidFill>
            <a:prstDash val="solid"/>
            <a:round/>
            <a:headEnd len="med" w="med" type="none"/>
            <a:tailEnd len="med" w="med" type="none"/>
          </a:ln>
        </p:spPr>
      </p:cxnSp>
      <p:cxnSp>
        <p:nvCxnSpPr>
          <p:cNvPr id="3074" name="Google Shape;3074;p183"/>
          <p:cNvCxnSpPr/>
          <p:nvPr/>
        </p:nvCxnSpPr>
        <p:spPr>
          <a:xfrm>
            <a:off x="6033825" y="3002250"/>
            <a:ext cx="0" cy="1104600"/>
          </a:xfrm>
          <a:prstGeom prst="straightConnector1">
            <a:avLst/>
          </a:prstGeom>
          <a:noFill/>
          <a:ln cap="flat" cmpd="sng" w="9525">
            <a:solidFill>
              <a:srgbClr val="434343"/>
            </a:solidFill>
            <a:prstDash val="solid"/>
            <a:round/>
            <a:headEnd len="med" w="med" type="none"/>
            <a:tailEnd len="med" w="med" type="none"/>
          </a:ln>
        </p:spPr>
      </p:cxnSp>
      <p:cxnSp>
        <p:nvCxnSpPr>
          <p:cNvPr id="3075" name="Google Shape;3075;p183"/>
          <p:cNvCxnSpPr/>
          <p:nvPr/>
        </p:nvCxnSpPr>
        <p:spPr>
          <a:xfrm rot="10800000">
            <a:off x="6459925" y="1505250"/>
            <a:ext cx="0" cy="1104600"/>
          </a:xfrm>
          <a:prstGeom prst="straightConnector1">
            <a:avLst/>
          </a:prstGeom>
          <a:noFill/>
          <a:ln cap="flat" cmpd="sng" w="9525">
            <a:solidFill>
              <a:srgbClr val="434343"/>
            </a:solidFill>
            <a:prstDash val="solid"/>
            <a:round/>
            <a:headEnd len="med" w="med" type="none"/>
            <a:tailEnd len="med" w="med" type="none"/>
          </a:ln>
        </p:spPr>
      </p:cxnSp>
      <p:sp>
        <p:nvSpPr>
          <p:cNvPr id="3076" name="Google Shape;3076;p183"/>
          <p:cNvSpPr txBox="1"/>
          <p:nvPr>
            <p:ph idx="1" type="subTitle"/>
          </p:nvPr>
        </p:nvSpPr>
        <p:spPr>
          <a:xfrm>
            <a:off x="6459925" y="1412150"/>
            <a:ext cx="1182900" cy="5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p:txBody>
      </p:sp>
      <p:sp>
        <p:nvSpPr>
          <p:cNvPr id="3077" name="Google Shape;3077;p183"/>
          <p:cNvSpPr txBox="1"/>
          <p:nvPr>
            <p:ph idx="2" type="subTitle"/>
          </p:nvPr>
        </p:nvSpPr>
        <p:spPr>
          <a:xfrm>
            <a:off x="2713450" y="1412150"/>
            <a:ext cx="1182900" cy="5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p:txBody>
      </p:sp>
      <p:sp>
        <p:nvSpPr>
          <p:cNvPr id="3078" name="Google Shape;3078;p183"/>
          <p:cNvSpPr txBox="1"/>
          <p:nvPr>
            <p:ph idx="3" type="subTitle"/>
          </p:nvPr>
        </p:nvSpPr>
        <p:spPr>
          <a:xfrm>
            <a:off x="3816175" y="3613350"/>
            <a:ext cx="1182900" cy="56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p:txBody>
      </p:sp>
      <p:sp>
        <p:nvSpPr>
          <p:cNvPr id="3079" name="Google Shape;3079;p183"/>
          <p:cNvSpPr txBox="1"/>
          <p:nvPr>
            <p:ph idx="4" type="subTitle"/>
          </p:nvPr>
        </p:nvSpPr>
        <p:spPr>
          <a:xfrm>
            <a:off x="6033825" y="3613350"/>
            <a:ext cx="1182900" cy="56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full bleed photos ">
  <p:cSld name="CUSTOM_8_1">
    <p:spTree>
      <p:nvGrpSpPr>
        <p:cNvPr id="157" name="Shape 157"/>
        <p:cNvGrpSpPr/>
        <p:nvPr/>
      </p:nvGrpSpPr>
      <p:grpSpPr>
        <a:xfrm>
          <a:off x="0" y="0"/>
          <a:ext cx="0" cy="0"/>
          <a:chOff x="0" y="0"/>
          <a:chExt cx="0" cy="0"/>
        </a:xfrm>
      </p:grpSpPr>
      <p:pic>
        <p:nvPicPr>
          <p:cNvPr id="158" name="Google Shape;158;p19"/>
          <p:cNvPicPr preferRelativeResize="0"/>
          <p:nvPr/>
        </p:nvPicPr>
        <p:blipFill rotWithShape="1">
          <a:blip r:embed="rId2">
            <a:alphaModFix/>
          </a:blip>
          <a:srcRect b="0" l="20329" r="20328" t="0"/>
          <a:stretch/>
        </p:blipFill>
        <p:spPr>
          <a:xfrm>
            <a:off x="-1" y="0"/>
            <a:ext cx="4579500" cy="5143500"/>
          </a:xfrm>
          <a:prstGeom prst="rect">
            <a:avLst/>
          </a:prstGeom>
          <a:noFill/>
          <a:ln>
            <a:noFill/>
          </a:ln>
        </p:spPr>
      </p:pic>
      <p:pic>
        <p:nvPicPr>
          <p:cNvPr id="159" name="Google Shape;159;p19"/>
          <p:cNvPicPr preferRelativeResize="0"/>
          <p:nvPr/>
        </p:nvPicPr>
        <p:blipFill rotWithShape="1">
          <a:blip r:embed="rId3">
            <a:alphaModFix/>
          </a:blip>
          <a:srcRect b="0" l="20512" r="20132" t="0"/>
          <a:stretch/>
        </p:blipFill>
        <p:spPr>
          <a:xfrm>
            <a:off x="4579500" y="0"/>
            <a:ext cx="4579495" cy="5143501"/>
          </a:xfrm>
          <a:prstGeom prst="rect">
            <a:avLst/>
          </a:prstGeom>
          <a:noFill/>
          <a:ln>
            <a:noFill/>
          </a:ln>
        </p:spPr>
      </p:pic>
      <p:grpSp>
        <p:nvGrpSpPr>
          <p:cNvPr id="160" name="Google Shape;160;p19"/>
          <p:cNvGrpSpPr/>
          <p:nvPr/>
        </p:nvGrpSpPr>
        <p:grpSpPr>
          <a:xfrm>
            <a:off x="0" y="10015"/>
            <a:ext cx="9159000" cy="5143500"/>
            <a:chOff x="0" y="10015"/>
            <a:chExt cx="9159000" cy="5143500"/>
          </a:xfrm>
        </p:grpSpPr>
        <p:pic>
          <p:nvPicPr>
            <p:cNvPr id="161" name="Google Shape;161;p19"/>
            <p:cNvPicPr preferRelativeResize="0"/>
            <p:nvPr/>
          </p:nvPicPr>
          <p:blipFill rotWithShape="1">
            <a:blip r:embed="rId4">
              <a:alphaModFix amt="60000"/>
            </a:blip>
            <a:srcRect b="38309" l="0" r="0" t="0"/>
            <a:stretch/>
          </p:blipFill>
          <p:spPr>
            <a:xfrm>
              <a:off x="0" y="10015"/>
              <a:ext cx="9159000" cy="5143500"/>
            </a:xfrm>
            <a:prstGeom prst="rect">
              <a:avLst/>
            </a:prstGeom>
            <a:noFill/>
            <a:ln>
              <a:noFill/>
            </a:ln>
          </p:spPr>
        </p:pic>
        <p:pic>
          <p:nvPicPr>
            <p:cNvPr id="162" name="Google Shape;162;p19"/>
            <p:cNvPicPr preferRelativeResize="0"/>
            <p:nvPr/>
          </p:nvPicPr>
          <p:blipFill rotWithShape="1">
            <a:blip r:embed="rId5">
              <a:alphaModFix/>
            </a:blip>
            <a:srcRect b="0" l="0" r="0" t="0"/>
            <a:stretch/>
          </p:blipFill>
          <p:spPr>
            <a:xfrm>
              <a:off x="397975" y="4746041"/>
              <a:ext cx="878700" cy="157434"/>
            </a:xfrm>
            <a:prstGeom prst="rect">
              <a:avLst/>
            </a:prstGeom>
            <a:noFill/>
            <a:ln>
              <a:noFill/>
            </a:ln>
          </p:spPr>
        </p:pic>
      </p:grpSp>
      <p:sp>
        <p:nvSpPr>
          <p:cNvPr id="163" name="Google Shape;163;p19"/>
          <p:cNvSpPr txBox="1"/>
          <p:nvPr>
            <p:ph type="title"/>
          </p:nvPr>
        </p:nvSpPr>
        <p:spPr>
          <a:xfrm>
            <a:off x="4808550" y="2241900"/>
            <a:ext cx="4121400" cy="659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9pPr>
          </a:lstStyle>
          <a:p/>
        </p:txBody>
      </p:sp>
      <p:sp>
        <p:nvSpPr>
          <p:cNvPr id="164" name="Google Shape;164;p19"/>
          <p:cNvSpPr txBox="1"/>
          <p:nvPr/>
        </p:nvSpPr>
        <p:spPr>
          <a:xfrm>
            <a:off x="5829150" y="75500"/>
            <a:ext cx="3234900" cy="13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This top layer helps darken your background photo. To alter the image (and delete this text box) go to </a:t>
            </a:r>
            <a:r>
              <a:rPr b="1" i="0" lang="en" sz="1000" u="none" cap="none" strike="noStrike">
                <a:solidFill>
                  <a:srgbClr val="FFFFFF"/>
                </a:solidFill>
                <a:latin typeface="Arial"/>
                <a:ea typeface="Arial"/>
                <a:cs typeface="Arial"/>
                <a:sym typeface="Arial"/>
              </a:rPr>
              <a:t>“View”</a:t>
            </a:r>
            <a:r>
              <a:rPr b="0" i="0" lang="en" sz="1000" u="none" cap="none" strike="noStrike">
                <a:solidFill>
                  <a:srgbClr val="FFFFFF"/>
                </a:solidFill>
                <a:latin typeface="Arial"/>
                <a:ea typeface="Arial"/>
                <a:cs typeface="Arial"/>
                <a:sym typeface="Arial"/>
              </a:rPr>
              <a:t> in the toolbar then “</a:t>
            </a:r>
            <a:r>
              <a:rPr b="1" i="0" lang="en" sz="1000" u="none" cap="none" strike="noStrike">
                <a:solidFill>
                  <a:srgbClr val="FFFFFF"/>
                </a:solidFill>
                <a:latin typeface="Arial"/>
                <a:ea typeface="Arial"/>
                <a:cs typeface="Arial"/>
                <a:sym typeface="Arial"/>
              </a:rPr>
              <a:t>Master</a:t>
            </a:r>
            <a:r>
              <a:rPr b="0" i="0" lang="en" sz="1000" u="none" cap="none" strike="noStrike">
                <a:solidFill>
                  <a:srgbClr val="FFFFFF"/>
                </a:solidFill>
                <a:latin typeface="Arial"/>
                <a:ea typeface="Arial"/>
                <a:cs typeface="Arial"/>
                <a:sym typeface="Arial"/>
              </a:rPr>
              <a:t>” and make adjustments there.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Right click on it, then click Order / Send to back.</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Replace the photo layer, then send your photo to the back the same way.</a:t>
            </a:r>
            <a:endParaRPr b="0" i="0" sz="1000" u="none" cap="none" strike="noStrike">
              <a:solidFill>
                <a:srgbClr val="FFFFFF"/>
              </a:solidFill>
              <a:latin typeface="Arial"/>
              <a:ea typeface="Arial"/>
              <a:cs typeface="Arial"/>
              <a:sym typeface="Arial"/>
            </a:endParaRPr>
          </a:p>
        </p:txBody>
      </p:sp>
      <p:sp>
        <p:nvSpPr>
          <p:cNvPr id="165" name="Google Shape;165;p19"/>
          <p:cNvSpPr txBox="1"/>
          <p:nvPr>
            <p:ph idx="2" type="title"/>
          </p:nvPr>
        </p:nvSpPr>
        <p:spPr>
          <a:xfrm>
            <a:off x="229050" y="2241900"/>
            <a:ext cx="4121400" cy="659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comparison">
  <p:cSld name="CUSTOM_4_1_1_1_1">
    <p:spTree>
      <p:nvGrpSpPr>
        <p:cNvPr id="3080" name="Shape 3080"/>
        <p:cNvGrpSpPr/>
        <p:nvPr/>
      </p:nvGrpSpPr>
      <p:grpSpPr>
        <a:xfrm>
          <a:off x="0" y="0"/>
          <a:ext cx="0" cy="0"/>
          <a:chOff x="0" y="0"/>
          <a:chExt cx="0" cy="0"/>
        </a:xfrm>
      </p:grpSpPr>
      <p:sp>
        <p:nvSpPr>
          <p:cNvPr id="3081" name="Google Shape;3081;p184"/>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82" name="Google Shape;3082;p184"/>
          <p:cNvGrpSpPr/>
          <p:nvPr/>
        </p:nvGrpSpPr>
        <p:grpSpPr>
          <a:xfrm>
            <a:off x="386625" y="4747950"/>
            <a:ext cx="8452575" cy="400082"/>
            <a:chOff x="386625" y="4747950"/>
            <a:chExt cx="8452575" cy="400082"/>
          </a:xfrm>
        </p:grpSpPr>
        <p:sp>
          <p:nvSpPr>
            <p:cNvPr id="3083" name="Google Shape;3083;p18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084" name="Google Shape;3084;p184"/>
            <p:cNvGrpSpPr/>
            <p:nvPr/>
          </p:nvGrpSpPr>
          <p:grpSpPr>
            <a:xfrm>
              <a:off x="386711" y="5114356"/>
              <a:ext cx="1796788" cy="33676"/>
              <a:chOff x="2031822" y="2229250"/>
              <a:chExt cx="2193613" cy="39900"/>
            </a:xfrm>
          </p:grpSpPr>
          <p:sp>
            <p:nvSpPr>
              <p:cNvPr id="3085" name="Google Shape;3085;p18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8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8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8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89" name="Google Shape;3089;p184"/>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090" name="Google Shape;3090;p184"/>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To alter the event placement (and delete this text box) go to </a:t>
            </a:r>
            <a:r>
              <a:rPr b="1" lang="en" sz="1000">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p:txBody>
      </p:sp>
      <p:cxnSp>
        <p:nvCxnSpPr>
          <p:cNvPr id="3091" name="Google Shape;3091;p184"/>
          <p:cNvCxnSpPr/>
          <p:nvPr/>
        </p:nvCxnSpPr>
        <p:spPr>
          <a:xfrm>
            <a:off x="3816175" y="3002250"/>
            <a:ext cx="0" cy="1104600"/>
          </a:xfrm>
          <a:prstGeom prst="straightConnector1">
            <a:avLst/>
          </a:prstGeom>
          <a:noFill/>
          <a:ln cap="flat" cmpd="sng" w="9525">
            <a:solidFill>
              <a:srgbClr val="434343"/>
            </a:solidFill>
            <a:prstDash val="solid"/>
            <a:round/>
            <a:headEnd len="med" w="med" type="none"/>
            <a:tailEnd len="med" w="med" type="none"/>
          </a:ln>
        </p:spPr>
      </p:cxnSp>
      <p:cxnSp>
        <p:nvCxnSpPr>
          <p:cNvPr id="3092" name="Google Shape;3092;p184"/>
          <p:cNvCxnSpPr/>
          <p:nvPr/>
        </p:nvCxnSpPr>
        <p:spPr>
          <a:xfrm rot="10800000">
            <a:off x="2713450" y="1505250"/>
            <a:ext cx="0" cy="1104600"/>
          </a:xfrm>
          <a:prstGeom prst="straightConnector1">
            <a:avLst/>
          </a:prstGeom>
          <a:noFill/>
          <a:ln cap="flat" cmpd="sng" w="9525">
            <a:solidFill>
              <a:srgbClr val="434343"/>
            </a:solidFill>
            <a:prstDash val="solid"/>
            <a:round/>
            <a:headEnd len="med" w="med" type="none"/>
            <a:tailEnd len="med" w="med" type="none"/>
          </a:ln>
        </p:spPr>
      </p:cxnSp>
      <p:cxnSp>
        <p:nvCxnSpPr>
          <p:cNvPr id="3093" name="Google Shape;3093;p184"/>
          <p:cNvCxnSpPr/>
          <p:nvPr/>
        </p:nvCxnSpPr>
        <p:spPr>
          <a:xfrm>
            <a:off x="6033825" y="3002250"/>
            <a:ext cx="0" cy="1104600"/>
          </a:xfrm>
          <a:prstGeom prst="straightConnector1">
            <a:avLst/>
          </a:prstGeom>
          <a:noFill/>
          <a:ln cap="flat" cmpd="sng" w="9525">
            <a:solidFill>
              <a:srgbClr val="434343"/>
            </a:solidFill>
            <a:prstDash val="solid"/>
            <a:round/>
            <a:headEnd len="med" w="med" type="none"/>
            <a:tailEnd len="med" w="med" type="none"/>
          </a:ln>
        </p:spPr>
      </p:cxnSp>
      <p:cxnSp>
        <p:nvCxnSpPr>
          <p:cNvPr id="3094" name="Google Shape;3094;p184"/>
          <p:cNvCxnSpPr/>
          <p:nvPr/>
        </p:nvCxnSpPr>
        <p:spPr>
          <a:xfrm rot="10800000">
            <a:off x="6459925" y="1505250"/>
            <a:ext cx="0" cy="1104600"/>
          </a:xfrm>
          <a:prstGeom prst="straightConnector1">
            <a:avLst/>
          </a:prstGeom>
          <a:noFill/>
          <a:ln cap="flat" cmpd="sng" w="9525">
            <a:solidFill>
              <a:srgbClr val="434343"/>
            </a:solidFill>
            <a:prstDash val="solid"/>
            <a:round/>
            <a:headEnd len="med" w="med" type="none"/>
            <a:tailEnd len="med" w="med" type="none"/>
          </a:ln>
        </p:spPr>
      </p:cxnSp>
      <p:sp>
        <p:nvSpPr>
          <p:cNvPr id="3095" name="Google Shape;3095;p184"/>
          <p:cNvSpPr/>
          <p:nvPr/>
        </p:nvSpPr>
        <p:spPr>
          <a:xfrm>
            <a:off x="304800" y="2618675"/>
            <a:ext cx="4190400" cy="381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434343"/>
              </a:solidFill>
              <a:latin typeface="Roboto"/>
              <a:ea typeface="Roboto"/>
              <a:cs typeface="Roboto"/>
              <a:sym typeface="Roboto"/>
            </a:endParaRPr>
          </a:p>
        </p:txBody>
      </p:sp>
      <p:sp>
        <p:nvSpPr>
          <p:cNvPr id="3096" name="Google Shape;3096;p184"/>
          <p:cNvSpPr/>
          <p:nvPr/>
        </p:nvSpPr>
        <p:spPr>
          <a:xfrm>
            <a:off x="4648813" y="2618675"/>
            <a:ext cx="4190400" cy="38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434343"/>
              </a:solidFill>
              <a:latin typeface="Roboto"/>
              <a:ea typeface="Roboto"/>
              <a:cs typeface="Roboto"/>
              <a:sym typeface="Roboto"/>
            </a:endParaRPr>
          </a:p>
        </p:txBody>
      </p:sp>
      <p:sp>
        <p:nvSpPr>
          <p:cNvPr id="3097" name="Google Shape;3097;p184"/>
          <p:cNvSpPr txBox="1"/>
          <p:nvPr>
            <p:ph idx="1" type="subTitle"/>
          </p:nvPr>
        </p:nvSpPr>
        <p:spPr>
          <a:xfrm>
            <a:off x="2713450" y="1412150"/>
            <a:ext cx="1182900" cy="5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p:txBody>
      </p:sp>
      <p:sp>
        <p:nvSpPr>
          <p:cNvPr id="3098" name="Google Shape;3098;p184"/>
          <p:cNvSpPr txBox="1"/>
          <p:nvPr>
            <p:ph idx="2" type="subTitle"/>
          </p:nvPr>
        </p:nvSpPr>
        <p:spPr>
          <a:xfrm>
            <a:off x="6459925" y="1412150"/>
            <a:ext cx="1182900" cy="56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p:txBody>
      </p:sp>
      <p:sp>
        <p:nvSpPr>
          <p:cNvPr id="3099" name="Google Shape;3099;p184"/>
          <p:cNvSpPr txBox="1"/>
          <p:nvPr>
            <p:ph idx="3" type="subTitle"/>
          </p:nvPr>
        </p:nvSpPr>
        <p:spPr>
          <a:xfrm>
            <a:off x="3816175" y="3588963"/>
            <a:ext cx="1182900" cy="56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p:txBody>
      </p:sp>
      <p:sp>
        <p:nvSpPr>
          <p:cNvPr id="3100" name="Google Shape;3100;p184"/>
          <p:cNvSpPr txBox="1"/>
          <p:nvPr>
            <p:ph idx="4" type="subTitle"/>
          </p:nvPr>
        </p:nvSpPr>
        <p:spPr>
          <a:xfrm>
            <a:off x="6033825" y="3588963"/>
            <a:ext cx="1182900" cy="56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p:txBody>
      </p:sp>
      <p:sp>
        <p:nvSpPr>
          <p:cNvPr id="3101" name="Google Shape;3101;p184"/>
          <p:cNvSpPr txBox="1"/>
          <p:nvPr>
            <p:ph idx="5" type="subTitle"/>
          </p:nvPr>
        </p:nvSpPr>
        <p:spPr>
          <a:xfrm>
            <a:off x="4648825" y="2618825"/>
            <a:ext cx="4190400" cy="381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1200">
                <a:solidFill>
                  <a:srgbClr val="434343"/>
                </a:solidFill>
                <a:latin typeface="Roboto"/>
                <a:ea typeface="Roboto"/>
                <a:cs typeface="Roboto"/>
                <a:sym typeface="Roboto"/>
              </a:defRPr>
            </a:lvl1pPr>
            <a:lvl2pPr lvl="1" rtl="0" algn="ctr">
              <a:spcBef>
                <a:spcPts val="0"/>
              </a:spcBef>
              <a:spcAft>
                <a:spcPts val="0"/>
              </a:spcAft>
              <a:buNone/>
              <a:defRPr sz="1500">
                <a:solidFill>
                  <a:srgbClr val="434343"/>
                </a:solidFill>
                <a:latin typeface="Roboto"/>
                <a:ea typeface="Roboto"/>
                <a:cs typeface="Roboto"/>
                <a:sym typeface="Roboto"/>
              </a:defRPr>
            </a:lvl2pPr>
            <a:lvl3pPr lvl="2" rtl="0" algn="ctr">
              <a:spcBef>
                <a:spcPts val="0"/>
              </a:spcBef>
              <a:spcAft>
                <a:spcPts val="0"/>
              </a:spcAft>
              <a:buNone/>
              <a:defRPr sz="1500">
                <a:solidFill>
                  <a:srgbClr val="434343"/>
                </a:solidFill>
                <a:latin typeface="Roboto"/>
                <a:ea typeface="Roboto"/>
                <a:cs typeface="Roboto"/>
                <a:sym typeface="Roboto"/>
              </a:defRPr>
            </a:lvl3pPr>
            <a:lvl4pPr lvl="3" rtl="0" algn="ctr">
              <a:spcBef>
                <a:spcPts val="0"/>
              </a:spcBef>
              <a:spcAft>
                <a:spcPts val="0"/>
              </a:spcAft>
              <a:buNone/>
              <a:defRPr sz="1500">
                <a:solidFill>
                  <a:srgbClr val="434343"/>
                </a:solidFill>
                <a:latin typeface="Roboto"/>
                <a:ea typeface="Roboto"/>
                <a:cs typeface="Roboto"/>
                <a:sym typeface="Roboto"/>
              </a:defRPr>
            </a:lvl4pPr>
            <a:lvl5pPr lvl="4" rtl="0" algn="ctr">
              <a:spcBef>
                <a:spcPts val="0"/>
              </a:spcBef>
              <a:spcAft>
                <a:spcPts val="0"/>
              </a:spcAft>
              <a:buNone/>
              <a:defRPr sz="1500">
                <a:solidFill>
                  <a:srgbClr val="434343"/>
                </a:solidFill>
                <a:latin typeface="Roboto"/>
                <a:ea typeface="Roboto"/>
                <a:cs typeface="Roboto"/>
                <a:sym typeface="Roboto"/>
              </a:defRPr>
            </a:lvl5pPr>
            <a:lvl6pPr lvl="5" rtl="0" algn="ctr">
              <a:spcBef>
                <a:spcPts val="0"/>
              </a:spcBef>
              <a:spcAft>
                <a:spcPts val="0"/>
              </a:spcAft>
              <a:buNone/>
              <a:defRPr sz="1500">
                <a:solidFill>
                  <a:srgbClr val="434343"/>
                </a:solidFill>
                <a:latin typeface="Roboto"/>
                <a:ea typeface="Roboto"/>
                <a:cs typeface="Roboto"/>
                <a:sym typeface="Roboto"/>
              </a:defRPr>
            </a:lvl6pPr>
            <a:lvl7pPr lvl="6" rtl="0" algn="ctr">
              <a:spcBef>
                <a:spcPts val="0"/>
              </a:spcBef>
              <a:spcAft>
                <a:spcPts val="0"/>
              </a:spcAft>
              <a:buNone/>
              <a:defRPr sz="1500">
                <a:solidFill>
                  <a:srgbClr val="434343"/>
                </a:solidFill>
                <a:latin typeface="Roboto"/>
                <a:ea typeface="Roboto"/>
                <a:cs typeface="Roboto"/>
                <a:sym typeface="Roboto"/>
              </a:defRPr>
            </a:lvl7pPr>
            <a:lvl8pPr lvl="7" rtl="0" algn="ctr">
              <a:spcBef>
                <a:spcPts val="0"/>
              </a:spcBef>
              <a:spcAft>
                <a:spcPts val="0"/>
              </a:spcAft>
              <a:buNone/>
              <a:defRPr sz="1500">
                <a:solidFill>
                  <a:srgbClr val="434343"/>
                </a:solidFill>
                <a:latin typeface="Roboto"/>
                <a:ea typeface="Roboto"/>
                <a:cs typeface="Roboto"/>
                <a:sym typeface="Roboto"/>
              </a:defRPr>
            </a:lvl8pPr>
            <a:lvl9pPr lvl="8" rtl="0" algn="ctr">
              <a:spcBef>
                <a:spcPts val="0"/>
              </a:spcBef>
              <a:spcAft>
                <a:spcPts val="0"/>
              </a:spcAft>
              <a:buNone/>
              <a:defRPr sz="1500">
                <a:solidFill>
                  <a:srgbClr val="434343"/>
                </a:solidFill>
                <a:latin typeface="Roboto"/>
                <a:ea typeface="Roboto"/>
                <a:cs typeface="Roboto"/>
                <a:sym typeface="Roboto"/>
              </a:defRPr>
            </a:lvl9pPr>
          </a:lstStyle>
          <a:p/>
        </p:txBody>
      </p:sp>
      <p:sp>
        <p:nvSpPr>
          <p:cNvPr id="3102" name="Google Shape;3102;p184"/>
          <p:cNvSpPr txBox="1"/>
          <p:nvPr>
            <p:ph idx="6" type="subTitle"/>
          </p:nvPr>
        </p:nvSpPr>
        <p:spPr>
          <a:xfrm>
            <a:off x="304800" y="2618825"/>
            <a:ext cx="4190400" cy="381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1200">
                <a:solidFill>
                  <a:srgbClr val="434343"/>
                </a:solidFill>
                <a:latin typeface="Roboto"/>
                <a:ea typeface="Roboto"/>
                <a:cs typeface="Roboto"/>
                <a:sym typeface="Roboto"/>
              </a:defRPr>
            </a:lvl1pPr>
            <a:lvl2pPr lvl="1" rtl="0" algn="ctr">
              <a:spcBef>
                <a:spcPts val="0"/>
              </a:spcBef>
              <a:spcAft>
                <a:spcPts val="0"/>
              </a:spcAft>
              <a:buNone/>
              <a:defRPr sz="1500">
                <a:solidFill>
                  <a:srgbClr val="434343"/>
                </a:solidFill>
                <a:latin typeface="Roboto"/>
                <a:ea typeface="Roboto"/>
                <a:cs typeface="Roboto"/>
                <a:sym typeface="Roboto"/>
              </a:defRPr>
            </a:lvl2pPr>
            <a:lvl3pPr lvl="2" rtl="0" algn="ctr">
              <a:spcBef>
                <a:spcPts val="0"/>
              </a:spcBef>
              <a:spcAft>
                <a:spcPts val="0"/>
              </a:spcAft>
              <a:buNone/>
              <a:defRPr sz="1500">
                <a:solidFill>
                  <a:srgbClr val="434343"/>
                </a:solidFill>
                <a:latin typeface="Roboto"/>
                <a:ea typeface="Roboto"/>
                <a:cs typeface="Roboto"/>
                <a:sym typeface="Roboto"/>
              </a:defRPr>
            </a:lvl3pPr>
            <a:lvl4pPr lvl="3" rtl="0" algn="ctr">
              <a:spcBef>
                <a:spcPts val="0"/>
              </a:spcBef>
              <a:spcAft>
                <a:spcPts val="0"/>
              </a:spcAft>
              <a:buNone/>
              <a:defRPr sz="1500">
                <a:solidFill>
                  <a:srgbClr val="434343"/>
                </a:solidFill>
                <a:latin typeface="Roboto"/>
                <a:ea typeface="Roboto"/>
                <a:cs typeface="Roboto"/>
                <a:sym typeface="Roboto"/>
              </a:defRPr>
            </a:lvl4pPr>
            <a:lvl5pPr lvl="4" rtl="0" algn="ctr">
              <a:spcBef>
                <a:spcPts val="0"/>
              </a:spcBef>
              <a:spcAft>
                <a:spcPts val="0"/>
              </a:spcAft>
              <a:buNone/>
              <a:defRPr sz="1500">
                <a:solidFill>
                  <a:srgbClr val="434343"/>
                </a:solidFill>
                <a:latin typeface="Roboto"/>
                <a:ea typeface="Roboto"/>
                <a:cs typeface="Roboto"/>
                <a:sym typeface="Roboto"/>
              </a:defRPr>
            </a:lvl5pPr>
            <a:lvl6pPr lvl="5" rtl="0" algn="ctr">
              <a:spcBef>
                <a:spcPts val="0"/>
              </a:spcBef>
              <a:spcAft>
                <a:spcPts val="0"/>
              </a:spcAft>
              <a:buNone/>
              <a:defRPr sz="1500">
                <a:solidFill>
                  <a:srgbClr val="434343"/>
                </a:solidFill>
                <a:latin typeface="Roboto"/>
                <a:ea typeface="Roboto"/>
                <a:cs typeface="Roboto"/>
                <a:sym typeface="Roboto"/>
              </a:defRPr>
            </a:lvl6pPr>
            <a:lvl7pPr lvl="6" rtl="0" algn="ctr">
              <a:spcBef>
                <a:spcPts val="0"/>
              </a:spcBef>
              <a:spcAft>
                <a:spcPts val="0"/>
              </a:spcAft>
              <a:buNone/>
              <a:defRPr sz="1500">
                <a:solidFill>
                  <a:srgbClr val="434343"/>
                </a:solidFill>
                <a:latin typeface="Roboto"/>
                <a:ea typeface="Roboto"/>
                <a:cs typeface="Roboto"/>
                <a:sym typeface="Roboto"/>
              </a:defRPr>
            </a:lvl7pPr>
            <a:lvl8pPr lvl="7" rtl="0" algn="ctr">
              <a:spcBef>
                <a:spcPts val="0"/>
              </a:spcBef>
              <a:spcAft>
                <a:spcPts val="0"/>
              </a:spcAft>
              <a:buNone/>
              <a:defRPr sz="1500">
                <a:solidFill>
                  <a:srgbClr val="434343"/>
                </a:solidFill>
                <a:latin typeface="Roboto"/>
                <a:ea typeface="Roboto"/>
                <a:cs typeface="Roboto"/>
                <a:sym typeface="Roboto"/>
              </a:defRPr>
            </a:lvl8pPr>
            <a:lvl9pPr lvl="8" rtl="0" algn="ctr">
              <a:spcBef>
                <a:spcPts val="0"/>
              </a:spcBef>
              <a:spcAft>
                <a:spcPts val="0"/>
              </a:spcAft>
              <a:buNone/>
              <a:defRPr sz="1500">
                <a:solidFill>
                  <a:srgbClr val="434343"/>
                </a:solidFill>
                <a:latin typeface="Roboto"/>
                <a:ea typeface="Roboto"/>
                <a:cs typeface="Roboto"/>
                <a:sym typeface="Roboto"/>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9">
    <p:spTree>
      <p:nvGrpSpPr>
        <p:cNvPr id="3103" name="Shape 3103"/>
        <p:cNvGrpSpPr/>
        <p:nvPr/>
      </p:nvGrpSpPr>
      <p:grpSpPr>
        <a:xfrm>
          <a:off x="0" y="0"/>
          <a:ext cx="0" cy="0"/>
          <a:chOff x="0" y="0"/>
          <a:chExt cx="0" cy="0"/>
        </a:xfrm>
      </p:grpSpPr>
      <p:pic>
        <p:nvPicPr>
          <p:cNvPr id="3104" name="Google Shape;3104;p185"/>
          <p:cNvPicPr preferRelativeResize="0"/>
          <p:nvPr/>
        </p:nvPicPr>
        <p:blipFill rotWithShape="1">
          <a:blip r:embed="rId2">
            <a:alphaModFix/>
          </a:blip>
          <a:srcRect b="3704" l="0" r="0" t="11922"/>
          <a:stretch/>
        </p:blipFill>
        <p:spPr>
          <a:xfrm>
            <a:off x="0" y="0"/>
            <a:ext cx="9144000" cy="5143500"/>
          </a:xfrm>
          <a:prstGeom prst="rect">
            <a:avLst/>
          </a:prstGeom>
          <a:noFill/>
          <a:ln>
            <a:noFill/>
          </a:ln>
        </p:spPr>
      </p:pic>
      <p:pic>
        <p:nvPicPr>
          <p:cNvPr id="3105" name="Google Shape;3105;p185"/>
          <p:cNvPicPr preferRelativeResize="0"/>
          <p:nvPr/>
        </p:nvPicPr>
        <p:blipFill rotWithShape="1">
          <a:blip r:embed="rId3">
            <a:alphaModFix amt="80000"/>
          </a:blip>
          <a:srcRect b="248" l="504" r="504" t="258"/>
          <a:stretch/>
        </p:blipFill>
        <p:spPr>
          <a:xfrm>
            <a:off x="0" y="0"/>
            <a:ext cx="9144003" cy="5143501"/>
          </a:xfrm>
          <a:prstGeom prst="rect">
            <a:avLst/>
          </a:prstGeom>
          <a:noFill/>
          <a:ln>
            <a:noFill/>
          </a:ln>
        </p:spPr>
      </p:pic>
      <p:sp>
        <p:nvSpPr>
          <p:cNvPr id="3106" name="Google Shape;3106;p185"/>
          <p:cNvSpPr/>
          <p:nvPr/>
        </p:nvSpPr>
        <p:spPr>
          <a:xfrm>
            <a:off x="1404466" y="287762"/>
            <a:ext cx="4477500" cy="4477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85"/>
          <p:cNvSpPr/>
          <p:nvPr/>
        </p:nvSpPr>
        <p:spPr>
          <a:xfrm>
            <a:off x="4844234" y="229799"/>
            <a:ext cx="2895300" cy="2895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85"/>
          <p:cNvSpPr txBox="1"/>
          <p:nvPr>
            <p:ph idx="1" type="subTitle"/>
          </p:nvPr>
        </p:nvSpPr>
        <p:spPr>
          <a:xfrm>
            <a:off x="1923825" y="1973025"/>
            <a:ext cx="2920500" cy="187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200">
                <a:solidFill>
                  <a:srgbClr val="434343"/>
                </a:solidFill>
                <a:latin typeface="Roboto"/>
                <a:ea typeface="Roboto"/>
                <a:cs typeface="Roboto"/>
                <a:sym typeface="Roboto"/>
              </a:defRPr>
            </a:lvl2pPr>
            <a:lvl3pPr lvl="2" rtl="0">
              <a:lnSpc>
                <a:spcPct val="115000"/>
              </a:lnSpc>
              <a:spcBef>
                <a:spcPts val="0"/>
              </a:spcBef>
              <a:spcAft>
                <a:spcPts val="0"/>
              </a:spcAft>
              <a:buNone/>
              <a:defRPr sz="1200">
                <a:solidFill>
                  <a:srgbClr val="434343"/>
                </a:solidFill>
                <a:latin typeface="Roboto"/>
                <a:ea typeface="Roboto"/>
                <a:cs typeface="Roboto"/>
                <a:sym typeface="Roboto"/>
              </a:defRPr>
            </a:lvl3pPr>
            <a:lvl4pPr lvl="3" rtl="0">
              <a:lnSpc>
                <a:spcPct val="115000"/>
              </a:lnSpc>
              <a:spcBef>
                <a:spcPts val="0"/>
              </a:spcBef>
              <a:spcAft>
                <a:spcPts val="0"/>
              </a:spcAft>
              <a:buNone/>
              <a:defRPr sz="1200">
                <a:solidFill>
                  <a:srgbClr val="434343"/>
                </a:solidFill>
                <a:latin typeface="Roboto"/>
                <a:ea typeface="Roboto"/>
                <a:cs typeface="Roboto"/>
                <a:sym typeface="Roboto"/>
              </a:defRPr>
            </a:lvl4pPr>
            <a:lvl5pPr lvl="4" rtl="0">
              <a:lnSpc>
                <a:spcPct val="115000"/>
              </a:lnSpc>
              <a:spcBef>
                <a:spcPts val="0"/>
              </a:spcBef>
              <a:spcAft>
                <a:spcPts val="0"/>
              </a:spcAft>
              <a:buNone/>
              <a:defRPr sz="1200">
                <a:solidFill>
                  <a:srgbClr val="434343"/>
                </a:solidFill>
                <a:latin typeface="Roboto"/>
                <a:ea typeface="Roboto"/>
                <a:cs typeface="Roboto"/>
                <a:sym typeface="Roboto"/>
              </a:defRPr>
            </a:lvl5pPr>
            <a:lvl6pPr lvl="5" rtl="0">
              <a:lnSpc>
                <a:spcPct val="115000"/>
              </a:lnSpc>
              <a:spcBef>
                <a:spcPts val="0"/>
              </a:spcBef>
              <a:spcAft>
                <a:spcPts val="0"/>
              </a:spcAft>
              <a:buNone/>
              <a:defRPr sz="1200">
                <a:solidFill>
                  <a:srgbClr val="434343"/>
                </a:solidFill>
                <a:latin typeface="Roboto"/>
                <a:ea typeface="Roboto"/>
                <a:cs typeface="Roboto"/>
                <a:sym typeface="Roboto"/>
              </a:defRPr>
            </a:lvl6pPr>
            <a:lvl7pPr lvl="6" rtl="0">
              <a:lnSpc>
                <a:spcPct val="115000"/>
              </a:lnSpc>
              <a:spcBef>
                <a:spcPts val="0"/>
              </a:spcBef>
              <a:spcAft>
                <a:spcPts val="0"/>
              </a:spcAft>
              <a:buNone/>
              <a:defRPr sz="1200">
                <a:solidFill>
                  <a:srgbClr val="434343"/>
                </a:solidFill>
                <a:latin typeface="Roboto"/>
                <a:ea typeface="Roboto"/>
                <a:cs typeface="Roboto"/>
                <a:sym typeface="Roboto"/>
              </a:defRPr>
            </a:lvl7pPr>
            <a:lvl8pPr lvl="7" rtl="0">
              <a:lnSpc>
                <a:spcPct val="115000"/>
              </a:lnSpc>
              <a:spcBef>
                <a:spcPts val="0"/>
              </a:spcBef>
              <a:spcAft>
                <a:spcPts val="0"/>
              </a:spcAft>
              <a:buNone/>
              <a:defRPr sz="1200">
                <a:solidFill>
                  <a:srgbClr val="434343"/>
                </a:solidFill>
                <a:latin typeface="Roboto"/>
                <a:ea typeface="Roboto"/>
                <a:cs typeface="Roboto"/>
                <a:sym typeface="Roboto"/>
              </a:defRPr>
            </a:lvl8pPr>
            <a:lvl9pPr lvl="8" rtl="0">
              <a:lnSpc>
                <a:spcPct val="115000"/>
              </a:lnSpc>
              <a:spcBef>
                <a:spcPts val="0"/>
              </a:spcBef>
              <a:spcAft>
                <a:spcPts val="0"/>
              </a:spcAft>
              <a:buNone/>
              <a:defRPr sz="1200">
                <a:solidFill>
                  <a:srgbClr val="434343"/>
                </a:solidFill>
                <a:latin typeface="Roboto"/>
                <a:ea typeface="Roboto"/>
                <a:cs typeface="Roboto"/>
                <a:sym typeface="Roboto"/>
              </a:defRPr>
            </a:lvl9pPr>
          </a:lstStyle>
          <a:p/>
        </p:txBody>
      </p:sp>
      <p:sp>
        <p:nvSpPr>
          <p:cNvPr id="3109" name="Google Shape;3109;p185"/>
          <p:cNvSpPr txBox="1"/>
          <p:nvPr>
            <p:ph type="title"/>
          </p:nvPr>
        </p:nvSpPr>
        <p:spPr>
          <a:xfrm>
            <a:off x="1923825" y="1229725"/>
            <a:ext cx="2753400" cy="59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Roboto"/>
                <a:ea typeface="Roboto"/>
                <a:cs typeface="Roboto"/>
                <a:sym typeface="Roboto"/>
              </a:defRPr>
            </a:lvl1pPr>
            <a:lvl2pPr lvl="1" rtl="0">
              <a:spcBef>
                <a:spcPts val="0"/>
              </a:spcBef>
              <a:spcAft>
                <a:spcPts val="0"/>
              </a:spcAft>
              <a:buNone/>
              <a:defRPr sz="2400">
                <a:solidFill>
                  <a:srgbClr val="434343"/>
                </a:solidFill>
                <a:latin typeface="Roboto"/>
                <a:ea typeface="Roboto"/>
                <a:cs typeface="Roboto"/>
                <a:sym typeface="Roboto"/>
              </a:defRPr>
            </a:lvl2pPr>
            <a:lvl3pPr lvl="2" rtl="0">
              <a:spcBef>
                <a:spcPts val="0"/>
              </a:spcBef>
              <a:spcAft>
                <a:spcPts val="0"/>
              </a:spcAft>
              <a:buNone/>
              <a:defRPr sz="2400">
                <a:solidFill>
                  <a:srgbClr val="434343"/>
                </a:solidFill>
                <a:latin typeface="Roboto"/>
                <a:ea typeface="Roboto"/>
                <a:cs typeface="Roboto"/>
                <a:sym typeface="Roboto"/>
              </a:defRPr>
            </a:lvl3pPr>
            <a:lvl4pPr lvl="3" rtl="0">
              <a:spcBef>
                <a:spcPts val="0"/>
              </a:spcBef>
              <a:spcAft>
                <a:spcPts val="0"/>
              </a:spcAft>
              <a:buNone/>
              <a:defRPr sz="2400">
                <a:solidFill>
                  <a:srgbClr val="434343"/>
                </a:solidFill>
                <a:latin typeface="Roboto"/>
                <a:ea typeface="Roboto"/>
                <a:cs typeface="Roboto"/>
                <a:sym typeface="Roboto"/>
              </a:defRPr>
            </a:lvl4pPr>
            <a:lvl5pPr lvl="4" rtl="0">
              <a:spcBef>
                <a:spcPts val="0"/>
              </a:spcBef>
              <a:spcAft>
                <a:spcPts val="0"/>
              </a:spcAft>
              <a:buNone/>
              <a:defRPr sz="2400">
                <a:solidFill>
                  <a:srgbClr val="434343"/>
                </a:solidFill>
                <a:latin typeface="Roboto"/>
                <a:ea typeface="Roboto"/>
                <a:cs typeface="Roboto"/>
                <a:sym typeface="Roboto"/>
              </a:defRPr>
            </a:lvl5pPr>
            <a:lvl6pPr lvl="5" rtl="0">
              <a:spcBef>
                <a:spcPts val="0"/>
              </a:spcBef>
              <a:spcAft>
                <a:spcPts val="0"/>
              </a:spcAft>
              <a:buNone/>
              <a:defRPr sz="2400">
                <a:solidFill>
                  <a:srgbClr val="434343"/>
                </a:solidFill>
                <a:latin typeface="Roboto"/>
                <a:ea typeface="Roboto"/>
                <a:cs typeface="Roboto"/>
                <a:sym typeface="Roboto"/>
              </a:defRPr>
            </a:lvl6pPr>
            <a:lvl7pPr lvl="6" rtl="0">
              <a:spcBef>
                <a:spcPts val="0"/>
              </a:spcBef>
              <a:spcAft>
                <a:spcPts val="0"/>
              </a:spcAft>
              <a:buNone/>
              <a:defRPr sz="2400">
                <a:solidFill>
                  <a:srgbClr val="434343"/>
                </a:solidFill>
                <a:latin typeface="Roboto"/>
                <a:ea typeface="Roboto"/>
                <a:cs typeface="Roboto"/>
                <a:sym typeface="Roboto"/>
              </a:defRPr>
            </a:lvl7pPr>
            <a:lvl8pPr lvl="7" rtl="0">
              <a:spcBef>
                <a:spcPts val="0"/>
              </a:spcBef>
              <a:spcAft>
                <a:spcPts val="0"/>
              </a:spcAft>
              <a:buNone/>
              <a:defRPr sz="2400">
                <a:solidFill>
                  <a:srgbClr val="434343"/>
                </a:solidFill>
                <a:latin typeface="Roboto"/>
                <a:ea typeface="Roboto"/>
                <a:cs typeface="Roboto"/>
                <a:sym typeface="Roboto"/>
              </a:defRPr>
            </a:lvl8pPr>
            <a:lvl9pPr lvl="8" rtl="0">
              <a:spcBef>
                <a:spcPts val="0"/>
              </a:spcBef>
              <a:spcAft>
                <a:spcPts val="0"/>
              </a:spcAft>
              <a:buNone/>
              <a:defRPr sz="2400">
                <a:solidFill>
                  <a:srgbClr val="434343"/>
                </a:solidFill>
                <a:latin typeface="Roboto"/>
                <a:ea typeface="Roboto"/>
                <a:cs typeface="Roboto"/>
                <a:sym typeface="Roboto"/>
              </a:defRPr>
            </a:lvl9pPr>
          </a:lstStyle>
          <a:p/>
        </p:txBody>
      </p:sp>
      <p:sp>
        <p:nvSpPr>
          <p:cNvPr id="3110" name="Google Shape;3110;p185"/>
          <p:cNvSpPr txBox="1"/>
          <p:nvPr>
            <p:ph idx="2" type="subTitle"/>
          </p:nvPr>
        </p:nvSpPr>
        <p:spPr>
          <a:xfrm>
            <a:off x="5078200" y="1097175"/>
            <a:ext cx="2458500" cy="10281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None/>
              <a:defRPr sz="1200">
                <a:solidFill>
                  <a:srgbClr val="FFFFFF"/>
                </a:solidFill>
                <a:latin typeface="Roboto"/>
                <a:ea typeface="Roboto"/>
                <a:cs typeface="Roboto"/>
                <a:sym typeface="Roboto"/>
              </a:defRPr>
            </a:lvl1pPr>
            <a:lvl2pPr lvl="1" rtl="0" algn="ctr">
              <a:lnSpc>
                <a:spcPct val="115000"/>
              </a:lnSpc>
              <a:spcBef>
                <a:spcPts val="0"/>
              </a:spcBef>
              <a:spcAft>
                <a:spcPts val="0"/>
              </a:spcAft>
              <a:buNone/>
              <a:defRPr sz="1200">
                <a:solidFill>
                  <a:srgbClr val="FFFFFF"/>
                </a:solidFill>
                <a:latin typeface="Roboto"/>
                <a:ea typeface="Roboto"/>
                <a:cs typeface="Roboto"/>
                <a:sym typeface="Roboto"/>
              </a:defRPr>
            </a:lvl2pPr>
            <a:lvl3pPr lvl="2" rtl="0" algn="ctr">
              <a:lnSpc>
                <a:spcPct val="115000"/>
              </a:lnSpc>
              <a:spcBef>
                <a:spcPts val="0"/>
              </a:spcBef>
              <a:spcAft>
                <a:spcPts val="0"/>
              </a:spcAft>
              <a:buNone/>
              <a:defRPr sz="1200">
                <a:solidFill>
                  <a:srgbClr val="FFFFFF"/>
                </a:solidFill>
                <a:latin typeface="Roboto"/>
                <a:ea typeface="Roboto"/>
                <a:cs typeface="Roboto"/>
                <a:sym typeface="Roboto"/>
              </a:defRPr>
            </a:lvl3pPr>
            <a:lvl4pPr lvl="3" rtl="0" algn="ctr">
              <a:lnSpc>
                <a:spcPct val="115000"/>
              </a:lnSpc>
              <a:spcBef>
                <a:spcPts val="0"/>
              </a:spcBef>
              <a:spcAft>
                <a:spcPts val="0"/>
              </a:spcAft>
              <a:buNone/>
              <a:defRPr sz="1200">
                <a:solidFill>
                  <a:srgbClr val="FFFFFF"/>
                </a:solidFill>
                <a:latin typeface="Roboto"/>
                <a:ea typeface="Roboto"/>
                <a:cs typeface="Roboto"/>
                <a:sym typeface="Roboto"/>
              </a:defRPr>
            </a:lvl4pPr>
            <a:lvl5pPr lvl="4" rtl="0" algn="ctr">
              <a:lnSpc>
                <a:spcPct val="115000"/>
              </a:lnSpc>
              <a:spcBef>
                <a:spcPts val="0"/>
              </a:spcBef>
              <a:spcAft>
                <a:spcPts val="0"/>
              </a:spcAft>
              <a:buNone/>
              <a:defRPr sz="1200">
                <a:solidFill>
                  <a:srgbClr val="FFFFFF"/>
                </a:solidFill>
                <a:latin typeface="Roboto"/>
                <a:ea typeface="Roboto"/>
                <a:cs typeface="Roboto"/>
                <a:sym typeface="Roboto"/>
              </a:defRPr>
            </a:lvl5pPr>
            <a:lvl6pPr lvl="5" rtl="0" algn="ctr">
              <a:lnSpc>
                <a:spcPct val="115000"/>
              </a:lnSpc>
              <a:spcBef>
                <a:spcPts val="0"/>
              </a:spcBef>
              <a:spcAft>
                <a:spcPts val="0"/>
              </a:spcAft>
              <a:buNone/>
              <a:defRPr sz="1200">
                <a:solidFill>
                  <a:srgbClr val="FFFFFF"/>
                </a:solidFill>
                <a:latin typeface="Roboto"/>
                <a:ea typeface="Roboto"/>
                <a:cs typeface="Roboto"/>
                <a:sym typeface="Roboto"/>
              </a:defRPr>
            </a:lvl6pPr>
            <a:lvl7pPr lvl="6" rtl="0" algn="ctr">
              <a:lnSpc>
                <a:spcPct val="115000"/>
              </a:lnSpc>
              <a:spcBef>
                <a:spcPts val="0"/>
              </a:spcBef>
              <a:spcAft>
                <a:spcPts val="0"/>
              </a:spcAft>
              <a:buNone/>
              <a:defRPr sz="1200">
                <a:solidFill>
                  <a:srgbClr val="FFFFFF"/>
                </a:solidFill>
                <a:latin typeface="Roboto"/>
                <a:ea typeface="Roboto"/>
                <a:cs typeface="Roboto"/>
                <a:sym typeface="Roboto"/>
              </a:defRPr>
            </a:lvl7pPr>
            <a:lvl8pPr lvl="7" rtl="0" algn="ctr">
              <a:lnSpc>
                <a:spcPct val="115000"/>
              </a:lnSpc>
              <a:spcBef>
                <a:spcPts val="0"/>
              </a:spcBef>
              <a:spcAft>
                <a:spcPts val="0"/>
              </a:spcAft>
              <a:buNone/>
              <a:defRPr sz="1200">
                <a:solidFill>
                  <a:srgbClr val="FFFFFF"/>
                </a:solidFill>
                <a:latin typeface="Roboto"/>
                <a:ea typeface="Roboto"/>
                <a:cs typeface="Roboto"/>
                <a:sym typeface="Roboto"/>
              </a:defRPr>
            </a:lvl8pPr>
            <a:lvl9pPr lvl="8" rtl="0" algn="ctr">
              <a:lnSpc>
                <a:spcPct val="115000"/>
              </a:lnSpc>
              <a:spcBef>
                <a:spcPts val="0"/>
              </a:spcBef>
              <a:spcAft>
                <a:spcPts val="0"/>
              </a:spcAft>
              <a:buNone/>
              <a:defRPr sz="1200">
                <a:solidFill>
                  <a:srgbClr val="FFFFFF"/>
                </a:solidFill>
                <a:latin typeface="Roboto"/>
                <a:ea typeface="Roboto"/>
                <a:cs typeface="Roboto"/>
                <a:sym typeface="Roboto"/>
              </a:defRPr>
            </a:lvl9pPr>
          </a:lstStyle>
          <a:p/>
        </p:txBody>
      </p:sp>
      <p:sp>
        <p:nvSpPr>
          <p:cNvPr id="3111" name="Google Shape;3111;p185"/>
          <p:cNvSpPr txBox="1"/>
          <p:nvPr/>
        </p:nvSpPr>
        <p:spPr>
          <a:xfrm>
            <a:off x="5967287" y="700110"/>
            <a:ext cx="649200" cy="34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5000">
                <a:solidFill>
                  <a:srgbClr val="FFFFFF"/>
                </a:solidFill>
                <a:latin typeface="Georgia"/>
                <a:ea typeface="Georgia"/>
                <a:cs typeface="Georgia"/>
                <a:sym typeface="Georgia"/>
              </a:rPr>
              <a:t>“</a:t>
            </a:r>
            <a:endParaRPr>
              <a:latin typeface="Georgia"/>
              <a:ea typeface="Georgia"/>
              <a:cs typeface="Georgia"/>
              <a:sym typeface="Georgia"/>
            </a:endParaRPr>
          </a:p>
        </p:txBody>
      </p:sp>
      <p:sp>
        <p:nvSpPr>
          <p:cNvPr id="3112" name="Google Shape;3112;p185"/>
          <p:cNvSpPr/>
          <p:nvPr/>
        </p:nvSpPr>
        <p:spPr>
          <a:xfrm>
            <a:off x="5270436" y="2764033"/>
            <a:ext cx="1086300" cy="10863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B7B7B7"/>
                </a:solidFill>
                <a:latin typeface="Roboto"/>
                <a:ea typeface="Roboto"/>
                <a:cs typeface="Roboto"/>
                <a:sym typeface="Roboto"/>
              </a:rPr>
              <a:t>Logo</a:t>
            </a:r>
            <a:endParaRPr sz="1100">
              <a:solidFill>
                <a:srgbClr val="B7B7B7"/>
              </a:solidFill>
              <a:latin typeface="Roboto"/>
              <a:ea typeface="Roboto"/>
              <a:cs typeface="Roboto"/>
              <a:sym typeface="Roboto"/>
            </a:endParaRPr>
          </a:p>
          <a:p>
            <a:pPr indent="0" lvl="0" marL="0" rtl="0" algn="ctr">
              <a:spcBef>
                <a:spcPts val="0"/>
              </a:spcBef>
              <a:spcAft>
                <a:spcPts val="0"/>
              </a:spcAft>
              <a:buNone/>
            </a:pPr>
            <a:r>
              <a:rPr lang="en" sz="1100">
                <a:solidFill>
                  <a:srgbClr val="B7B7B7"/>
                </a:solidFill>
                <a:latin typeface="Roboto"/>
                <a:ea typeface="Roboto"/>
                <a:cs typeface="Roboto"/>
                <a:sym typeface="Roboto"/>
              </a:rPr>
              <a:t>here</a:t>
            </a:r>
            <a:endParaRPr sz="1100">
              <a:solidFill>
                <a:srgbClr val="B7B7B7"/>
              </a:solidFill>
              <a:latin typeface="Roboto"/>
              <a:ea typeface="Roboto"/>
              <a:cs typeface="Roboto"/>
              <a:sym typeface="Roboto"/>
            </a:endParaRPr>
          </a:p>
        </p:txBody>
      </p:sp>
      <p:pic>
        <p:nvPicPr>
          <p:cNvPr id="3113" name="Google Shape;3113;p185"/>
          <p:cNvPicPr preferRelativeResize="0"/>
          <p:nvPr/>
        </p:nvPicPr>
        <p:blipFill>
          <a:blip r:embed="rId4">
            <a:alphaModFix/>
          </a:blip>
          <a:stretch>
            <a:fillRect/>
          </a:stretch>
        </p:blipFill>
        <p:spPr>
          <a:xfrm>
            <a:off x="386625" y="4747950"/>
            <a:ext cx="868051" cy="155525"/>
          </a:xfrm>
          <a:prstGeom prst="rect">
            <a:avLst/>
          </a:prstGeom>
          <a:noFill/>
          <a:ln>
            <a:noFill/>
          </a:ln>
        </p:spPr>
      </p:pic>
      <p:sp>
        <p:nvSpPr>
          <p:cNvPr id="3114" name="Google Shape;3114;p185"/>
          <p:cNvSpPr txBox="1"/>
          <p:nvPr>
            <p:ph idx="3" type="subTitle"/>
          </p:nvPr>
        </p:nvSpPr>
        <p:spPr>
          <a:xfrm>
            <a:off x="5203600" y="2153300"/>
            <a:ext cx="2207700" cy="435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None/>
              <a:defRPr b="1" i="1" sz="1100">
                <a:solidFill>
                  <a:srgbClr val="FFFFFF"/>
                </a:solidFill>
                <a:latin typeface="Roboto"/>
                <a:ea typeface="Roboto"/>
                <a:cs typeface="Roboto"/>
                <a:sym typeface="Roboto"/>
              </a:defRPr>
            </a:lvl1pPr>
            <a:lvl2pPr lvl="1" rtl="0" algn="ctr">
              <a:lnSpc>
                <a:spcPct val="115000"/>
              </a:lnSpc>
              <a:spcBef>
                <a:spcPts val="0"/>
              </a:spcBef>
              <a:spcAft>
                <a:spcPts val="0"/>
              </a:spcAft>
              <a:buNone/>
              <a:defRPr b="1" i="1" sz="1100">
                <a:solidFill>
                  <a:srgbClr val="FFFFFF"/>
                </a:solidFill>
                <a:latin typeface="Roboto"/>
                <a:ea typeface="Roboto"/>
                <a:cs typeface="Roboto"/>
                <a:sym typeface="Roboto"/>
              </a:defRPr>
            </a:lvl2pPr>
            <a:lvl3pPr lvl="2" rtl="0" algn="ctr">
              <a:lnSpc>
                <a:spcPct val="115000"/>
              </a:lnSpc>
              <a:spcBef>
                <a:spcPts val="0"/>
              </a:spcBef>
              <a:spcAft>
                <a:spcPts val="0"/>
              </a:spcAft>
              <a:buNone/>
              <a:defRPr b="1" i="1" sz="1100">
                <a:solidFill>
                  <a:srgbClr val="FFFFFF"/>
                </a:solidFill>
                <a:latin typeface="Roboto"/>
                <a:ea typeface="Roboto"/>
                <a:cs typeface="Roboto"/>
                <a:sym typeface="Roboto"/>
              </a:defRPr>
            </a:lvl3pPr>
            <a:lvl4pPr lvl="3" rtl="0" algn="ctr">
              <a:lnSpc>
                <a:spcPct val="115000"/>
              </a:lnSpc>
              <a:spcBef>
                <a:spcPts val="0"/>
              </a:spcBef>
              <a:spcAft>
                <a:spcPts val="0"/>
              </a:spcAft>
              <a:buNone/>
              <a:defRPr b="1" i="1" sz="1100">
                <a:solidFill>
                  <a:srgbClr val="FFFFFF"/>
                </a:solidFill>
                <a:latin typeface="Roboto"/>
                <a:ea typeface="Roboto"/>
                <a:cs typeface="Roboto"/>
                <a:sym typeface="Roboto"/>
              </a:defRPr>
            </a:lvl4pPr>
            <a:lvl5pPr lvl="4" rtl="0" algn="ctr">
              <a:lnSpc>
                <a:spcPct val="115000"/>
              </a:lnSpc>
              <a:spcBef>
                <a:spcPts val="0"/>
              </a:spcBef>
              <a:spcAft>
                <a:spcPts val="0"/>
              </a:spcAft>
              <a:buNone/>
              <a:defRPr b="1" i="1" sz="1100">
                <a:solidFill>
                  <a:srgbClr val="FFFFFF"/>
                </a:solidFill>
                <a:latin typeface="Roboto"/>
                <a:ea typeface="Roboto"/>
                <a:cs typeface="Roboto"/>
                <a:sym typeface="Roboto"/>
              </a:defRPr>
            </a:lvl5pPr>
            <a:lvl6pPr lvl="5" rtl="0" algn="ctr">
              <a:lnSpc>
                <a:spcPct val="115000"/>
              </a:lnSpc>
              <a:spcBef>
                <a:spcPts val="0"/>
              </a:spcBef>
              <a:spcAft>
                <a:spcPts val="0"/>
              </a:spcAft>
              <a:buNone/>
              <a:defRPr b="1" i="1" sz="1100">
                <a:solidFill>
                  <a:srgbClr val="FFFFFF"/>
                </a:solidFill>
                <a:latin typeface="Roboto"/>
                <a:ea typeface="Roboto"/>
                <a:cs typeface="Roboto"/>
                <a:sym typeface="Roboto"/>
              </a:defRPr>
            </a:lvl6pPr>
            <a:lvl7pPr lvl="6" rtl="0" algn="ctr">
              <a:lnSpc>
                <a:spcPct val="115000"/>
              </a:lnSpc>
              <a:spcBef>
                <a:spcPts val="0"/>
              </a:spcBef>
              <a:spcAft>
                <a:spcPts val="0"/>
              </a:spcAft>
              <a:buNone/>
              <a:defRPr b="1" i="1" sz="1100">
                <a:solidFill>
                  <a:srgbClr val="FFFFFF"/>
                </a:solidFill>
                <a:latin typeface="Roboto"/>
                <a:ea typeface="Roboto"/>
                <a:cs typeface="Roboto"/>
                <a:sym typeface="Roboto"/>
              </a:defRPr>
            </a:lvl7pPr>
            <a:lvl8pPr lvl="7" rtl="0" algn="ctr">
              <a:lnSpc>
                <a:spcPct val="115000"/>
              </a:lnSpc>
              <a:spcBef>
                <a:spcPts val="0"/>
              </a:spcBef>
              <a:spcAft>
                <a:spcPts val="0"/>
              </a:spcAft>
              <a:buNone/>
              <a:defRPr b="1" i="1" sz="1100">
                <a:solidFill>
                  <a:srgbClr val="FFFFFF"/>
                </a:solidFill>
                <a:latin typeface="Roboto"/>
                <a:ea typeface="Roboto"/>
                <a:cs typeface="Roboto"/>
                <a:sym typeface="Roboto"/>
              </a:defRPr>
            </a:lvl8pPr>
            <a:lvl9pPr lvl="8" rtl="0" algn="ctr">
              <a:lnSpc>
                <a:spcPct val="115000"/>
              </a:lnSpc>
              <a:spcBef>
                <a:spcPts val="0"/>
              </a:spcBef>
              <a:spcAft>
                <a:spcPts val="0"/>
              </a:spcAft>
              <a:buNone/>
              <a:defRPr b="1" i="1" sz="1100">
                <a:solidFill>
                  <a:srgbClr val="FFFFFF"/>
                </a:solidFill>
                <a:latin typeface="Roboto"/>
                <a:ea typeface="Roboto"/>
                <a:cs typeface="Roboto"/>
                <a:sym typeface="Roboto"/>
              </a:defRPr>
            </a:lvl9pPr>
          </a:lstStyle>
          <a:p/>
        </p:txBody>
      </p:sp>
      <p:sp>
        <p:nvSpPr>
          <p:cNvPr id="3115" name="Google Shape;3115;p185"/>
          <p:cNvSpPr txBox="1"/>
          <p:nvPr/>
        </p:nvSpPr>
        <p:spPr>
          <a:xfrm>
            <a:off x="74925" y="85525"/>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This top layer is a mask. To alter the image underneath (and delete this text box) go to </a:t>
            </a:r>
            <a:r>
              <a:rPr b="1" lang="en" sz="1000">
                <a:solidFill>
                  <a:schemeClr val="dk1"/>
                </a:solidFill>
              </a:rPr>
              <a:t>“View” in the toolbar then “Master”</a:t>
            </a:r>
            <a:r>
              <a:rPr lang="en" sz="1000">
                <a:solidFill>
                  <a:schemeClr val="dk1"/>
                </a:solidFill>
              </a:rPr>
              <a:t> and make adjustments there.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Right click on it, then click Order / Send to back.</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Replace the photo </a:t>
            </a:r>
            <a:br>
              <a:rPr lang="en" sz="1000">
                <a:solidFill>
                  <a:schemeClr val="dk1"/>
                </a:solidFill>
              </a:rPr>
            </a:br>
            <a:r>
              <a:rPr lang="en" sz="1000">
                <a:solidFill>
                  <a:schemeClr val="dk1"/>
                </a:solidFill>
              </a:rPr>
              <a:t>layer, then send your </a:t>
            </a:r>
            <a:br>
              <a:rPr lang="en" sz="1000">
                <a:solidFill>
                  <a:schemeClr val="dk1"/>
                </a:solidFill>
              </a:rPr>
            </a:br>
            <a:r>
              <a:rPr lang="en" sz="1000">
                <a:solidFill>
                  <a:schemeClr val="dk1"/>
                </a:solidFill>
              </a:rPr>
              <a:t>photo to the back </a:t>
            </a:r>
            <a:br>
              <a:rPr lang="en" sz="1000">
                <a:solidFill>
                  <a:schemeClr val="dk1"/>
                </a:solidFill>
              </a:rPr>
            </a:br>
            <a:r>
              <a:rPr lang="en" sz="1000">
                <a:solidFill>
                  <a:schemeClr val="dk1"/>
                </a:solidFill>
              </a:rPr>
              <a:t>the same way.</a:t>
            </a:r>
            <a:endParaRPr sz="1000">
              <a:solidFill>
                <a:schemeClr val="dk1"/>
              </a:solidFil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p:cSld name="CUSTOM_9_1">
    <p:spTree>
      <p:nvGrpSpPr>
        <p:cNvPr id="3116" name="Shape 3116"/>
        <p:cNvGrpSpPr/>
        <p:nvPr/>
      </p:nvGrpSpPr>
      <p:grpSpPr>
        <a:xfrm>
          <a:off x="0" y="0"/>
          <a:ext cx="0" cy="0"/>
          <a:chOff x="0" y="0"/>
          <a:chExt cx="0" cy="0"/>
        </a:xfrm>
      </p:grpSpPr>
      <p:pic>
        <p:nvPicPr>
          <p:cNvPr id="3117" name="Google Shape;3117;p186"/>
          <p:cNvPicPr preferRelativeResize="0"/>
          <p:nvPr/>
        </p:nvPicPr>
        <p:blipFill rotWithShape="1">
          <a:blip r:embed="rId2">
            <a:alphaModFix/>
          </a:blip>
          <a:srcRect b="3704" l="0" r="0" t="11914"/>
          <a:stretch/>
        </p:blipFill>
        <p:spPr>
          <a:xfrm>
            <a:off x="0" y="0"/>
            <a:ext cx="9144003" cy="5143501"/>
          </a:xfrm>
          <a:prstGeom prst="rect">
            <a:avLst/>
          </a:prstGeom>
          <a:noFill/>
          <a:ln>
            <a:noFill/>
          </a:ln>
        </p:spPr>
      </p:pic>
      <p:pic>
        <p:nvPicPr>
          <p:cNvPr id="3118" name="Google Shape;3118;p186"/>
          <p:cNvPicPr preferRelativeResize="0"/>
          <p:nvPr/>
        </p:nvPicPr>
        <p:blipFill rotWithShape="1">
          <a:blip r:embed="rId3">
            <a:alphaModFix amt="80000"/>
          </a:blip>
          <a:srcRect b="248" l="504" r="504" t="258"/>
          <a:stretch/>
        </p:blipFill>
        <p:spPr>
          <a:xfrm>
            <a:off x="0" y="0"/>
            <a:ext cx="9144003" cy="5143501"/>
          </a:xfrm>
          <a:prstGeom prst="rect">
            <a:avLst/>
          </a:prstGeom>
          <a:noFill/>
          <a:ln>
            <a:noFill/>
          </a:ln>
        </p:spPr>
      </p:pic>
      <p:sp>
        <p:nvSpPr>
          <p:cNvPr id="3119" name="Google Shape;3119;p186"/>
          <p:cNvSpPr/>
          <p:nvPr/>
        </p:nvSpPr>
        <p:spPr>
          <a:xfrm>
            <a:off x="3485965" y="262233"/>
            <a:ext cx="4477500" cy="4477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86"/>
          <p:cNvSpPr txBox="1"/>
          <p:nvPr>
            <p:ph idx="1" type="subTitle"/>
          </p:nvPr>
        </p:nvSpPr>
        <p:spPr>
          <a:xfrm>
            <a:off x="4239600" y="2088550"/>
            <a:ext cx="2920500" cy="187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200">
                <a:solidFill>
                  <a:srgbClr val="434343"/>
                </a:solidFill>
                <a:latin typeface="Roboto"/>
                <a:ea typeface="Roboto"/>
                <a:cs typeface="Roboto"/>
                <a:sym typeface="Roboto"/>
              </a:defRPr>
            </a:lvl2pPr>
            <a:lvl3pPr lvl="2" rtl="0">
              <a:lnSpc>
                <a:spcPct val="115000"/>
              </a:lnSpc>
              <a:spcBef>
                <a:spcPts val="0"/>
              </a:spcBef>
              <a:spcAft>
                <a:spcPts val="0"/>
              </a:spcAft>
              <a:buNone/>
              <a:defRPr sz="1200">
                <a:solidFill>
                  <a:srgbClr val="434343"/>
                </a:solidFill>
                <a:latin typeface="Roboto"/>
                <a:ea typeface="Roboto"/>
                <a:cs typeface="Roboto"/>
                <a:sym typeface="Roboto"/>
              </a:defRPr>
            </a:lvl3pPr>
            <a:lvl4pPr lvl="3" rtl="0">
              <a:lnSpc>
                <a:spcPct val="115000"/>
              </a:lnSpc>
              <a:spcBef>
                <a:spcPts val="0"/>
              </a:spcBef>
              <a:spcAft>
                <a:spcPts val="0"/>
              </a:spcAft>
              <a:buNone/>
              <a:defRPr sz="1200">
                <a:solidFill>
                  <a:srgbClr val="434343"/>
                </a:solidFill>
                <a:latin typeface="Roboto"/>
                <a:ea typeface="Roboto"/>
                <a:cs typeface="Roboto"/>
                <a:sym typeface="Roboto"/>
              </a:defRPr>
            </a:lvl4pPr>
            <a:lvl5pPr lvl="4" rtl="0">
              <a:lnSpc>
                <a:spcPct val="115000"/>
              </a:lnSpc>
              <a:spcBef>
                <a:spcPts val="0"/>
              </a:spcBef>
              <a:spcAft>
                <a:spcPts val="0"/>
              </a:spcAft>
              <a:buNone/>
              <a:defRPr sz="1200">
                <a:solidFill>
                  <a:srgbClr val="434343"/>
                </a:solidFill>
                <a:latin typeface="Roboto"/>
                <a:ea typeface="Roboto"/>
                <a:cs typeface="Roboto"/>
                <a:sym typeface="Roboto"/>
              </a:defRPr>
            </a:lvl5pPr>
            <a:lvl6pPr lvl="5" rtl="0">
              <a:lnSpc>
                <a:spcPct val="115000"/>
              </a:lnSpc>
              <a:spcBef>
                <a:spcPts val="0"/>
              </a:spcBef>
              <a:spcAft>
                <a:spcPts val="0"/>
              </a:spcAft>
              <a:buNone/>
              <a:defRPr sz="1200">
                <a:solidFill>
                  <a:srgbClr val="434343"/>
                </a:solidFill>
                <a:latin typeface="Roboto"/>
                <a:ea typeface="Roboto"/>
                <a:cs typeface="Roboto"/>
                <a:sym typeface="Roboto"/>
              </a:defRPr>
            </a:lvl6pPr>
            <a:lvl7pPr lvl="6" rtl="0">
              <a:lnSpc>
                <a:spcPct val="115000"/>
              </a:lnSpc>
              <a:spcBef>
                <a:spcPts val="0"/>
              </a:spcBef>
              <a:spcAft>
                <a:spcPts val="0"/>
              </a:spcAft>
              <a:buNone/>
              <a:defRPr sz="1200">
                <a:solidFill>
                  <a:srgbClr val="434343"/>
                </a:solidFill>
                <a:latin typeface="Roboto"/>
                <a:ea typeface="Roboto"/>
                <a:cs typeface="Roboto"/>
                <a:sym typeface="Roboto"/>
              </a:defRPr>
            </a:lvl7pPr>
            <a:lvl8pPr lvl="7" rtl="0">
              <a:lnSpc>
                <a:spcPct val="115000"/>
              </a:lnSpc>
              <a:spcBef>
                <a:spcPts val="0"/>
              </a:spcBef>
              <a:spcAft>
                <a:spcPts val="0"/>
              </a:spcAft>
              <a:buNone/>
              <a:defRPr sz="1200">
                <a:solidFill>
                  <a:srgbClr val="434343"/>
                </a:solidFill>
                <a:latin typeface="Roboto"/>
                <a:ea typeface="Roboto"/>
                <a:cs typeface="Roboto"/>
                <a:sym typeface="Roboto"/>
              </a:defRPr>
            </a:lvl8pPr>
            <a:lvl9pPr lvl="8" rtl="0">
              <a:lnSpc>
                <a:spcPct val="115000"/>
              </a:lnSpc>
              <a:spcBef>
                <a:spcPts val="0"/>
              </a:spcBef>
              <a:spcAft>
                <a:spcPts val="0"/>
              </a:spcAft>
              <a:buNone/>
              <a:defRPr sz="1200">
                <a:solidFill>
                  <a:srgbClr val="434343"/>
                </a:solidFill>
                <a:latin typeface="Roboto"/>
                <a:ea typeface="Roboto"/>
                <a:cs typeface="Roboto"/>
                <a:sym typeface="Roboto"/>
              </a:defRPr>
            </a:lvl9pPr>
          </a:lstStyle>
          <a:p/>
        </p:txBody>
      </p:sp>
      <p:sp>
        <p:nvSpPr>
          <p:cNvPr id="3121" name="Google Shape;3121;p186"/>
          <p:cNvSpPr txBox="1"/>
          <p:nvPr>
            <p:ph type="title"/>
          </p:nvPr>
        </p:nvSpPr>
        <p:spPr>
          <a:xfrm>
            <a:off x="4239600" y="1345250"/>
            <a:ext cx="2753400" cy="596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2400">
                <a:solidFill>
                  <a:srgbClr val="434343"/>
                </a:solidFill>
                <a:latin typeface="Roboto"/>
                <a:ea typeface="Roboto"/>
                <a:cs typeface="Roboto"/>
                <a:sym typeface="Roboto"/>
              </a:defRPr>
            </a:lvl1pPr>
            <a:lvl2pPr lvl="1" rtl="0">
              <a:spcBef>
                <a:spcPts val="0"/>
              </a:spcBef>
              <a:spcAft>
                <a:spcPts val="0"/>
              </a:spcAft>
              <a:buNone/>
              <a:defRPr sz="2400">
                <a:solidFill>
                  <a:srgbClr val="434343"/>
                </a:solidFill>
                <a:latin typeface="Roboto"/>
                <a:ea typeface="Roboto"/>
                <a:cs typeface="Roboto"/>
                <a:sym typeface="Roboto"/>
              </a:defRPr>
            </a:lvl2pPr>
            <a:lvl3pPr lvl="2" rtl="0">
              <a:spcBef>
                <a:spcPts val="0"/>
              </a:spcBef>
              <a:spcAft>
                <a:spcPts val="0"/>
              </a:spcAft>
              <a:buNone/>
              <a:defRPr sz="2400">
                <a:solidFill>
                  <a:srgbClr val="434343"/>
                </a:solidFill>
                <a:latin typeface="Roboto"/>
                <a:ea typeface="Roboto"/>
                <a:cs typeface="Roboto"/>
                <a:sym typeface="Roboto"/>
              </a:defRPr>
            </a:lvl3pPr>
            <a:lvl4pPr lvl="3" rtl="0">
              <a:spcBef>
                <a:spcPts val="0"/>
              </a:spcBef>
              <a:spcAft>
                <a:spcPts val="0"/>
              </a:spcAft>
              <a:buNone/>
              <a:defRPr sz="2400">
                <a:solidFill>
                  <a:srgbClr val="434343"/>
                </a:solidFill>
                <a:latin typeface="Roboto"/>
                <a:ea typeface="Roboto"/>
                <a:cs typeface="Roboto"/>
                <a:sym typeface="Roboto"/>
              </a:defRPr>
            </a:lvl4pPr>
            <a:lvl5pPr lvl="4" rtl="0">
              <a:spcBef>
                <a:spcPts val="0"/>
              </a:spcBef>
              <a:spcAft>
                <a:spcPts val="0"/>
              </a:spcAft>
              <a:buNone/>
              <a:defRPr sz="2400">
                <a:solidFill>
                  <a:srgbClr val="434343"/>
                </a:solidFill>
                <a:latin typeface="Roboto"/>
                <a:ea typeface="Roboto"/>
                <a:cs typeface="Roboto"/>
                <a:sym typeface="Roboto"/>
              </a:defRPr>
            </a:lvl5pPr>
            <a:lvl6pPr lvl="5" rtl="0">
              <a:spcBef>
                <a:spcPts val="0"/>
              </a:spcBef>
              <a:spcAft>
                <a:spcPts val="0"/>
              </a:spcAft>
              <a:buNone/>
              <a:defRPr sz="2400">
                <a:solidFill>
                  <a:srgbClr val="434343"/>
                </a:solidFill>
                <a:latin typeface="Roboto"/>
                <a:ea typeface="Roboto"/>
                <a:cs typeface="Roboto"/>
                <a:sym typeface="Roboto"/>
              </a:defRPr>
            </a:lvl6pPr>
            <a:lvl7pPr lvl="6" rtl="0">
              <a:spcBef>
                <a:spcPts val="0"/>
              </a:spcBef>
              <a:spcAft>
                <a:spcPts val="0"/>
              </a:spcAft>
              <a:buNone/>
              <a:defRPr sz="2400">
                <a:solidFill>
                  <a:srgbClr val="434343"/>
                </a:solidFill>
                <a:latin typeface="Roboto"/>
                <a:ea typeface="Roboto"/>
                <a:cs typeface="Roboto"/>
                <a:sym typeface="Roboto"/>
              </a:defRPr>
            </a:lvl7pPr>
            <a:lvl8pPr lvl="7" rtl="0">
              <a:spcBef>
                <a:spcPts val="0"/>
              </a:spcBef>
              <a:spcAft>
                <a:spcPts val="0"/>
              </a:spcAft>
              <a:buNone/>
              <a:defRPr sz="2400">
                <a:solidFill>
                  <a:srgbClr val="434343"/>
                </a:solidFill>
                <a:latin typeface="Roboto"/>
                <a:ea typeface="Roboto"/>
                <a:cs typeface="Roboto"/>
                <a:sym typeface="Roboto"/>
              </a:defRPr>
            </a:lvl8pPr>
            <a:lvl9pPr lvl="8" rtl="0">
              <a:spcBef>
                <a:spcPts val="0"/>
              </a:spcBef>
              <a:spcAft>
                <a:spcPts val="0"/>
              </a:spcAft>
              <a:buNone/>
              <a:defRPr sz="2400">
                <a:solidFill>
                  <a:srgbClr val="434343"/>
                </a:solidFill>
                <a:latin typeface="Roboto"/>
                <a:ea typeface="Roboto"/>
                <a:cs typeface="Roboto"/>
                <a:sym typeface="Roboto"/>
              </a:defRPr>
            </a:lvl9pPr>
          </a:lstStyle>
          <a:p/>
        </p:txBody>
      </p:sp>
      <p:sp>
        <p:nvSpPr>
          <p:cNvPr id="3122" name="Google Shape;3122;p186"/>
          <p:cNvSpPr/>
          <p:nvPr/>
        </p:nvSpPr>
        <p:spPr>
          <a:xfrm>
            <a:off x="1180535" y="229804"/>
            <a:ext cx="2895300" cy="2895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86"/>
          <p:cNvSpPr txBox="1"/>
          <p:nvPr>
            <p:ph idx="2" type="subTitle"/>
          </p:nvPr>
        </p:nvSpPr>
        <p:spPr>
          <a:xfrm>
            <a:off x="1421575" y="1097175"/>
            <a:ext cx="2413200" cy="10560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None/>
              <a:defRPr sz="1200">
                <a:solidFill>
                  <a:srgbClr val="FFFFFF"/>
                </a:solidFill>
                <a:latin typeface="Roboto"/>
                <a:ea typeface="Roboto"/>
                <a:cs typeface="Roboto"/>
                <a:sym typeface="Roboto"/>
              </a:defRPr>
            </a:lvl1pPr>
            <a:lvl2pPr lvl="1" rtl="0" algn="ctr">
              <a:lnSpc>
                <a:spcPct val="115000"/>
              </a:lnSpc>
              <a:spcBef>
                <a:spcPts val="0"/>
              </a:spcBef>
              <a:spcAft>
                <a:spcPts val="0"/>
              </a:spcAft>
              <a:buNone/>
              <a:defRPr sz="1200">
                <a:solidFill>
                  <a:srgbClr val="FFFFFF"/>
                </a:solidFill>
                <a:latin typeface="Roboto"/>
                <a:ea typeface="Roboto"/>
                <a:cs typeface="Roboto"/>
                <a:sym typeface="Roboto"/>
              </a:defRPr>
            </a:lvl2pPr>
            <a:lvl3pPr lvl="2" rtl="0" algn="ctr">
              <a:lnSpc>
                <a:spcPct val="115000"/>
              </a:lnSpc>
              <a:spcBef>
                <a:spcPts val="0"/>
              </a:spcBef>
              <a:spcAft>
                <a:spcPts val="0"/>
              </a:spcAft>
              <a:buNone/>
              <a:defRPr sz="1200">
                <a:solidFill>
                  <a:srgbClr val="FFFFFF"/>
                </a:solidFill>
                <a:latin typeface="Roboto"/>
                <a:ea typeface="Roboto"/>
                <a:cs typeface="Roboto"/>
                <a:sym typeface="Roboto"/>
              </a:defRPr>
            </a:lvl3pPr>
            <a:lvl4pPr lvl="3" rtl="0" algn="ctr">
              <a:lnSpc>
                <a:spcPct val="115000"/>
              </a:lnSpc>
              <a:spcBef>
                <a:spcPts val="0"/>
              </a:spcBef>
              <a:spcAft>
                <a:spcPts val="0"/>
              </a:spcAft>
              <a:buNone/>
              <a:defRPr sz="1200">
                <a:solidFill>
                  <a:srgbClr val="FFFFFF"/>
                </a:solidFill>
                <a:latin typeface="Roboto"/>
                <a:ea typeface="Roboto"/>
                <a:cs typeface="Roboto"/>
                <a:sym typeface="Roboto"/>
              </a:defRPr>
            </a:lvl4pPr>
            <a:lvl5pPr lvl="4" rtl="0" algn="ctr">
              <a:lnSpc>
                <a:spcPct val="115000"/>
              </a:lnSpc>
              <a:spcBef>
                <a:spcPts val="0"/>
              </a:spcBef>
              <a:spcAft>
                <a:spcPts val="0"/>
              </a:spcAft>
              <a:buNone/>
              <a:defRPr sz="1200">
                <a:solidFill>
                  <a:srgbClr val="FFFFFF"/>
                </a:solidFill>
                <a:latin typeface="Roboto"/>
                <a:ea typeface="Roboto"/>
                <a:cs typeface="Roboto"/>
                <a:sym typeface="Roboto"/>
              </a:defRPr>
            </a:lvl5pPr>
            <a:lvl6pPr lvl="5" rtl="0" algn="ctr">
              <a:lnSpc>
                <a:spcPct val="115000"/>
              </a:lnSpc>
              <a:spcBef>
                <a:spcPts val="0"/>
              </a:spcBef>
              <a:spcAft>
                <a:spcPts val="0"/>
              </a:spcAft>
              <a:buNone/>
              <a:defRPr sz="1200">
                <a:solidFill>
                  <a:srgbClr val="FFFFFF"/>
                </a:solidFill>
                <a:latin typeface="Roboto"/>
                <a:ea typeface="Roboto"/>
                <a:cs typeface="Roboto"/>
                <a:sym typeface="Roboto"/>
              </a:defRPr>
            </a:lvl6pPr>
            <a:lvl7pPr lvl="6" rtl="0" algn="ctr">
              <a:lnSpc>
                <a:spcPct val="115000"/>
              </a:lnSpc>
              <a:spcBef>
                <a:spcPts val="0"/>
              </a:spcBef>
              <a:spcAft>
                <a:spcPts val="0"/>
              </a:spcAft>
              <a:buNone/>
              <a:defRPr sz="1200">
                <a:solidFill>
                  <a:srgbClr val="FFFFFF"/>
                </a:solidFill>
                <a:latin typeface="Roboto"/>
                <a:ea typeface="Roboto"/>
                <a:cs typeface="Roboto"/>
                <a:sym typeface="Roboto"/>
              </a:defRPr>
            </a:lvl7pPr>
            <a:lvl8pPr lvl="7" rtl="0" algn="ctr">
              <a:lnSpc>
                <a:spcPct val="115000"/>
              </a:lnSpc>
              <a:spcBef>
                <a:spcPts val="0"/>
              </a:spcBef>
              <a:spcAft>
                <a:spcPts val="0"/>
              </a:spcAft>
              <a:buNone/>
              <a:defRPr sz="1200">
                <a:solidFill>
                  <a:srgbClr val="FFFFFF"/>
                </a:solidFill>
                <a:latin typeface="Roboto"/>
                <a:ea typeface="Roboto"/>
                <a:cs typeface="Roboto"/>
                <a:sym typeface="Roboto"/>
              </a:defRPr>
            </a:lvl8pPr>
            <a:lvl9pPr lvl="8" rtl="0" algn="ctr">
              <a:lnSpc>
                <a:spcPct val="115000"/>
              </a:lnSpc>
              <a:spcBef>
                <a:spcPts val="0"/>
              </a:spcBef>
              <a:spcAft>
                <a:spcPts val="0"/>
              </a:spcAft>
              <a:buNone/>
              <a:defRPr sz="1200">
                <a:solidFill>
                  <a:srgbClr val="FFFFFF"/>
                </a:solidFill>
                <a:latin typeface="Roboto"/>
                <a:ea typeface="Roboto"/>
                <a:cs typeface="Roboto"/>
                <a:sym typeface="Roboto"/>
              </a:defRPr>
            </a:lvl9pPr>
          </a:lstStyle>
          <a:p/>
        </p:txBody>
      </p:sp>
      <p:sp>
        <p:nvSpPr>
          <p:cNvPr id="3124" name="Google Shape;3124;p186"/>
          <p:cNvSpPr txBox="1"/>
          <p:nvPr/>
        </p:nvSpPr>
        <p:spPr>
          <a:xfrm>
            <a:off x="2303587" y="700110"/>
            <a:ext cx="649200" cy="345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5000">
                <a:solidFill>
                  <a:srgbClr val="FFFFFF"/>
                </a:solidFill>
                <a:latin typeface="Georgia"/>
                <a:ea typeface="Georgia"/>
                <a:cs typeface="Georgia"/>
                <a:sym typeface="Georgia"/>
              </a:rPr>
              <a:t>“</a:t>
            </a:r>
            <a:endParaRPr>
              <a:latin typeface="Georgia"/>
              <a:ea typeface="Georgia"/>
              <a:cs typeface="Georgia"/>
              <a:sym typeface="Georgia"/>
            </a:endParaRPr>
          </a:p>
        </p:txBody>
      </p:sp>
      <p:pic>
        <p:nvPicPr>
          <p:cNvPr id="3125" name="Google Shape;3125;p186"/>
          <p:cNvPicPr preferRelativeResize="0"/>
          <p:nvPr/>
        </p:nvPicPr>
        <p:blipFill>
          <a:blip r:embed="rId4">
            <a:alphaModFix/>
          </a:blip>
          <a:stretch>
            <a:fillRect/>
          </a:stretch>
        </p:blipFill>
        <p:spPr>
          <a:xfrm>
            <a:off x="386625" y="4747950"/>
            <a:ext cx="868051" cy="155525"/>
          </a:xfrm>
          <a:prstGeom prst="rect">
            <a:avLst/>
          </a:prstGeom>
          <a:noFill/>
          <a:ln>
            <a:noFill/>
          </a:ln>
        </p:spPr>
      </p:pic>
      <p:sp>
        <p:nvSpPr>
          <p:cNvPr id="3126" name="Google Shape;3126;p186"/>
          <p:cNvSpPr txBox="1"/>
          <p:nvPr>
            <p:ph idx="3" type="subTitle"/>
          </p:nvPr>
        </p:nvSpPr>
        <p:spPr>
          <a:xfrm>
            <a:off x="1539900" y="2153300"/>
            <a:ext cx="2207700" cy="435900"/>
          </a:xfrm>
          <a:prstGeom prst="rect">
            <a:avLst/>
          </a:prstGeom>
          <a:noFill/>
          <a:ln>
            <a:noFill/>
          </a:ln>
        </p:spPr>
        <p:txBody>
          <a:bodyPr anchorCtr="0" anchor="t" bIns="91425" lIns="91425" spcFirstLastPara="1" rIns="91425" wrap="square" tIns="91425">
            <a:noAutofit/>
          </a:bodyPr>
          <a:lstStyle>
            <a:lvl1pPr lvl="0" rtl="0" algn="ctr">
              <a:lnSpc>
                <a:spcPct val="115000"/>
              </a:lnSpc>
              <a:spcBef>
                <a:spcPts val="0"/>
              </a:spcBef>
              <a:spcAft>
                <a:spcPts val="0"/>
              </a:spcAft>
              <a:buNone/>
              <a:defRPr b="1" i="1" sz="1100">
                <a:solidFill>
                  <a:srgbClr val="FFFFFF"/>
                </a:solidFill>
                <a:latin typeface="Roboto"/>
                <a:ea typeface="Roboto"/>
                <a:cs typeface="Roboto"/>
                <a:sym typeface="Roboto"/>
              </a:defRPr>
            </a:lvl1pPr>
            <a:lvl2pPr lvl="1" rtl="0" algn="ctr">
              <a:lnSpc>
                <a:spcPct val="115000"/>
              </a:lnSpc>
              <a:spcBef>
                <a:spcPts val="0"/>
              </a:spcBef>
              <a:spcAft>
                <a:spcPts val="0"/>
              </a:spcAft>
              <a:buNone/>
              <a:defRPr b="1" i="1" sz="1100">
                <a:solidFill>
                  <a:srgbClr val="FFFFFF"/>
                </a:solidFill>
                <a:latin typeface="Roboto"/>
                <a:ea typeface="Roboto"/>
                <a:cs typeface="Roboto"/>
                <a:sym typeface="Roboto"/>
              </a:defRPr>
            </a:lvl2pPr>
            <a:lvl3pPr lvl="2" rtl="0" algn="ctr">
              <a:lnSpc>
                <a:spcPct val="115000"/>
              </a:lnSpc>
              <a:spcBef>
                <a:spcPts val="0"/>
              </a:spcBef>
              <a:spcAft>
                <a:spcPts val="0"/>
              </a:spcAft>
              <a:buNone/>
              <a:defRPr b="1" i="1" sz="1100">
                <a:solidFill>
                  <a:srgbClr val="FFFFFF"/>
                </a:solidFill>
                <a:latin typeface="Roboto"/>
                <a:ea typeface="Roboto"/>
                <a:cs typeface="Roboto"/>
                <a:sym typeface="Roboto"/>
              </a:defRPr>
            </a:lvl3pPr>
            <a:lvl4pPr lvl="3" rtl="0" algn="ctr">
              <a:lnSpc>
                <a:spcPct val="115000"/>
              </a:lnSpc>
              <a:spcBef>
                <a:spcPts val="0"/>
              </a:spcBef>
              <a:spcAft>
                <a:spcPts val="0"/>
              </a:spcAft>
              <a:buNone/>
              <a:defRPr b="1" i="1" sz="1100">
                <a:solidFill>
                  <a:srgbClr val="FFFFFF"/>
                </a:solidFill>
                <a:latin typeface="Roboto"/>
                <a:ea typeface="Roboto"/>
                <a:cs typeface="Roboto"/>
                <a:sym typeface="Roboto"/>
              </a:defRPr>
            </a:lvl4pPr>
            <a:lvl5pPr lvl="4" rtl="0" algn="ctr">
              <a:lnSpc>
                <a:spcPct val="115000"/>
              </a:lnSpc>
              <a:spcBef>
                <a:spcPts val="0"/>
              </a:spcBef>
              <a:spcAft>
                <a:spcPts val="0"/>
              </a:spcAft>
              <a:buNone/>
              <a:defRPr b="1" i="1" sz="1100">
                <a:solidFill>
                  <a:srgbClr val="FFFFFF"/>
                </a:solidFill>
                <a:latin typeface="Roboto"/>
                <a:ea typeface="Roboto"/>
                <a:cs typeface="Roboto"/>
                <a:sym typeface="Roboto"/>
              </a:defRPr>
            </a:lvl5pPr>
            <a:lvl6pPr lvl="5" rtl="0" algn="ctr">
              <a:lnSpc>
                <a:spcPct val="115000"/>
              </a:lnSpc>
              <a:spcBef>
                <a:spcPts val="0"/>
              </a:spcBef>
              <a:spcAft>
                <a:spcPts val="0"/>
              </a:spcAft>
              <a:buNone/>
              <a:defRPr b="1" i="1" sz="1100">
                <a:solidFill>
                  <a:srgbClr val="FFFFFF"/>
                </a:solidFill>
                <a:latin typeface="Roboto"/>
                <a:ea typeface="Roboto"/>
                <a:cs typeface="Roboto"/>
                <a:sym typeface="Roboto"/>
              </a:defRPr>
            </a:lvl6pPr>
            <a:lvl7pPr lvl="6" rtl="0" algn="ctr">
              <a:lnSpc>
                <a:spcPct val="115000"/>
              </a:lnSpc>
              <a:spcBef>
                <a:spcPts val="0"/>
              </a:spcBef>
              <a:spcAft>
                <a:spcPts val="0"/>
              </a:spcAft>
              <a:buNone/>
              <a:defRPr b="1" i="1" sz="1100">
                <a:solidFill>
                  <a:srgbClr val="FFFFFF"/>
                </a:solidFill>
                <a:latin typeface="Roboto"/>
                <a:ea typeface="Roboto"/>
                <a:cs typeface="Roboto"/>
                <a:sym typeface="Roboto"/>
              </a:defRPr>
            </a:lvl7pPr>
            <a:lvl8pPr lvl="7" rtl="0" algn="ctr">
              <a:lnSpc>
                <a:spcPct val="115000"/>
              </a:lnSpc>
              <a:spcBef>
                <a:spcPts val="0"/>
              </a:spcBef>
              <a:spcAft>
                <a:spcPts val="0"/>
              </a:spcAft>
              <a:buNone/>
              <a:defRPr b="1" i="1" sz="1100">
                <a:solidFill>
                  <a:srgbClr val="FFFFFF"/>
                </a:solidFill>
                <a:latin typeface="Roboto"/>
                <a:ea typeface="Roboto"/>
                <a:cs typeface="Roboto"/>
                <a:sym typeface="Roboto"/>
              </a:defRPr>
            </a:lvl8pPr>
            <a:lvl9pPr lvl="8" rtl="0" algn="ctr">
              <a:lnSpc>
                <a:spcPct val="115000"/>
              </a:lnSpc>
              <a:spcBef>
                <a:spcPts val="0"/>
              </a:spcBef>
              <a:spcAft>
                <a:spcPts val="0"/>
              </a:spcAft>
              <a:buNone/>
              <a:defRPr b="1" i="1" sz="1100">
                <a:solidFill>
                  <a:srgbClr val="FFFFFF"/>
                </a:solidFill>
                <a:latin typeface="Roboto"/>
                <a:ea typeface="Roboto"/>
                <a:cs typeface="Roboto"/>
                <a:sym typeface="Roboto"/>
              </a:defRPr>
            </a:lvl9pPr>
          </a:lstStyle>
          <a:p/>
        </p:txBody>
      </p:sp>
      <p:sp>
        <p:nvSpPr>
          <p:cNvPr id="3127" name="Google Shape;3127;p186"/>
          <p:cNvSpPr txBox="1"/>
          <p:nvPr/>
        </p:nvSpPr>
        <p:spPr>
          <a:xfrm>
            <a:off x="7255925" y="105550"/>
            <a:ext cx="1772700" cy="12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This top layer is a mask. To alter the image underneath (and delete this text box) go to </a:t>
            </a:r>
            <a:r>
              <a:rPr b="1" lang="en" sz="1000">
                <a:solidFill>
                  <a:schemeClr val="dk1"/>
                </a:solidFill>
              </a:rPr>
              <a:t>“View” in the toolbar then “Master”</a:t>
            </a:r>
            <a:r>
              <a:rPr lang="en" sz="1000">
                <a:solidFill>
                  <a:schemeClr val="dk1"/>
                </a:solidFill>
              </a:rPr>
              <a:t> and make adjustments there.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Right click on it, then click Order / Send to back.</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Replace the photo layer, then send your photo to the back the same way.</a:t>
            </a:r>
            <a:endParaRPr sz="1000">
              <a:solidFill>
                <a:schemeClr val="dk1"/>
              </a:solidFill>
            </a:endParaRPr>
          </a:p>
        </p:txBody>
      </p:sp>
      <p:sp>
        <p:nvSpPr>
          <p:cNvPr id="3128" name="Google Shape;3128;p186"/>
          <p:cNvSpPr/>
          <p:nvPr/>
        </p:nvSpPr>
        <p:spPr>
          <a:xfrm>
            <a:off x="2810661" y="2764033"/>
            <a:ext cx="1086300" cy="10863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B7B7B7"/>
                </a:solidFill>
                <a:latin typeface="Roboto"/>
                <a:ea typeface="Roboto"/>
                <a:cs typeface="Roboto"/>
                <a:sym typeface="Roboto"/>
              </a:rPr>
              <a:t>Logo</a:t>
            </a:r>
            <a:endParaRPr sz="1100">
              <a:solidFill>
                <a:srgbClr val="B7B7B7"/>
              </a:solidFill>
              <a:latin typeface="Roboto"/>
              <a:ea typeface="Roboto"/>
              <a:cs typeface="Roboto"/>
              <a:sym typeface="Roboto"/>
            </a:endParaRPr>
          </a:p>
          <a:p>
            <a:pPr indent="0" lvl="0" marL="0" rtl="0" algn="ctr">
              <a:spcBef>
                <a:spcPts val="0"/>
              </a:spcBef>
              <a:spcAft>
                <a:spcPts val="0"/>
              </a:spcAft>
              <a:buNone/>
            </a:pPr>
            <a:r>
              <a:rPr lang="en" sz="1100">
                <a:solidFill>
                  <a:srgbClr val="B7B7B7"/>
                </a:solidFill>
                <a:latin typeface="Roboto"/>
                <a:ea typeface="Roboto"/>
                <a:cs typeface="Roboto"/>
                <a:sym typeface="Roboto"/>
              </a:rPr>
              <a:t>here</a:t>
            </a:r>
            <a:endParaRPr sz="1100">
              <a:solidFill>
                <a:srgbClr val="B7B7B7"/>
              </a:solidFill>
              <a:latin typeface="Roboto"/>
              <a:ea typeface="Roboto"/>
              <a:cs typeface="Roboto"/>
              <a:sym typeface="Roboto"/>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Blue">
  <p:cSld name="CUSTOM_5">
    <p:bg>
      <p:bgPr>
        <a:solidFill>
          <a:srgbClr val="FFFFFF"/>
        </a:solidFill>
      </p:bgPr>
    </p:bg>
    <p:spTree>
      <p:nvGrpSpPr>
        <p:cNvPr id="3129" name="Shape 3129"/>
        <p:cNvGrpSpPr/>
        <p:nvPr/>
      </p:nvGrpSpPr>
      <p:grpSpPr>
        <a:xfrm>
          <a:off x="0" y="0"/>
          <a:ext cx="0" cy="0"/>
          <a:chOff x="0" y="0"/>
          <a:chExt cx="0" cy="0"/>
        </a:xfrm>
      </p:grpSpPr>
      <p:pic>
        <p:nvPicPr>
          <p:cNvPr id="3130" name="Google Shape;3130;p18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sp>
        <p:nvSpPr>
          <p:cNvPr id="3131" name="Google Shape;3131;p18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32" name="Google Shape;3132;p18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pic>
        <p:nvPicPr>
          <p:cNvPr id="3133" name="Google Shape;3133;p187"/>
          <p:cNvPicPr preferRelativeResize="0"/>
          <p:nvPr/>
        </p:nvPicPr>
        <p:blipFill>
          <a:blip r:embed="rId3">
            <a:alphaModFix/>
          </a:blip>
          <a:stretch>
            <a:fillRect/>
          </a:stretch>
        </p:blipFill>
        <p:spPr>
          <a:xfrm>
            <a:off x="397975" y="4746041"/>
            <a:ext cx="878700" cy="157434"/>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Red">
  <p:cSld name="CUSTOM_5_1">
    <p:bg>
      <p:bgPr>
        <a:solidFill>
          <a:srgbClr val="FFFFFF"/>
        </a:solidFill>
      </p:bgPr>
    </p:bg>
    <p:spTree>
      <p:nvGrpSpPr>
        <p:cNvPr id="3134" name="Shape 3134"/>
        <p:cNvGrpSpPr/>
        <p:nvPr/>
      </p:nvGrpSpPr>
      <p:grpSpPr>
        <a:xfrm>
          <a:off x="0" y="0"/>
          <a:ext cx="0" cy="0"/>
          <a:chOff x="0" y="0"/>
          <a:chExt cx="0" cy="0"/>
        </a:xfrm>
      </p:grpSpPr>
      <p:pic>
        <p:nvPicPr>
          <p:cNvPr id="3135" name="Google Shape;3135;p18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36" name="Google Shape;3136;p188"/>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37" name="Google Shape;3137;p18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38" name="Google Shape;3138;p18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Yellow">
  <p:cSld name="CUSTOM_5_2">
    <p:bg>
      <p:bgPr>
        <a:solidFill>
          <a:srgbClr val="FFFFFF"/>
        </a:solidFill>
      </p:bgPr>
    </p:bg>
    <p:spTree>
      <p:nvGrpSpPr>
        <p:cNvPr id="3139" name="Shape 3139"/>
        <p:cNvGrpSpPr/>
        <p:nvPr/>
      </p:nvGrpSpPr>
      <p:grpSpPr>
        <a:xfrm>
          <a:off x="0" y="0"/>
          <a:ext cx="0" cy="0"/>
          <a:chOff x="0" y="0"/>
          <a:chExt cx="0" cy="0"/>
        </a:xfrm>
      </p:grpSpPr>
      <p:pic>
        <p:nvPicPr>
          <p:cNvPr id="3140" name="Google Shape;3140;p18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41" name="Google Shape;3141;p18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42" name="Google Shape;3142;p18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43" name="Google Shape;3143;p18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een">
  <p:cSld name="CUSTOM_5_3">
    <p:bg>
      <p:bgPr>
        <a:solidFill>
          <a:srgbClr val="FFFFFF"/>
        </a:solidFill>
      </p:bgPr>
    </p:bg>
    <p:spTree>
      <p:nvGrpSpPr>
        <p:cNvPr id="3144" name="Shape 3144"/>
        <p:cNvGrpSpPr/>
        <p:nvPr/>
      </p:nvGrpSpPr>
      <p:grpSpPr>
        <a:xfrm>
          <a:off x="0" y="0"/>
          <a:ext cx="0" cy="0"/>
          <a:chOff x="0" y="0"/>
          <a:chExt cx="0" cy="0"/>
        </a:xfrm>
      </p:grpSpPr>
      <p:pic>
        <p:nvPicPr>
          <p:cNvPr id="3145" name="Google Shape;3145;p19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46" name="Google Shape;3146;p19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47" name="Google Shape;3147;p19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48" name="Google Shape;3148;p19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ey">
  <p:cSld name="CUSTOM_5_4">
    <p:bg>
      <p:bgPr>
        <a:solidFill>
          <a:srgbClr val="FFFFFF"/>
        </a:solidFill>
      </p:bgPr>
    </p:bg>
    <p:spTree>
      <p:nvGrpSpPr>
        <p:cNvPr id="3149" name="Shape 3149"/>
        <p:cNvGrpSpPr/>
        <p:nvPr/>
      </p:nvGrpSpPr>
      <p:grpSpPr>
        <a:xfrm>
          <a:off x="0" y="0"/>
          <a:ext cx="0" cy="0"/>
          <a:chOff x="0" y="0"/>
          <a:chExt cx="0" cy="0"/>
        </a:xfrm>
      </p:grpSpPr>
      <p:pic>
        <p:nvPicPr>
          <p:cNvPr id="3150" name="Google Shape;3150;p19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51" name="Google Shape;3151;p19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52" name="Google Shape;3152;p19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53" name="Google Shape;3153;p19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Blue">
  <p:cSld name="CUSTOM_5_5">
    <p:bg>
      <p:bgPr>
        <a:solidFill>
          <a:srgbClr val="FFFFFF"/>
        </a:solidFill>
      </p:bgPr>
    </p:bg>
    <p:spTree>
      <p:nvGrpSpPr>
        <p:cNvPr id="3154" name="Shape 3154"/>
        <p:cNvGrpSpPr/>
        <p:nvPr/>
      </p:nvGrpSpPr>
      <p:grpSpPr>
        <a:xfrm>
          <a:off x="0" y="0"/>
          <a:ext cx="0" cy="0"/>
          <a:chOff x="0" y="0"/>
          <a:chExt cx="0" cy="0"/>
        </a:xfrm>
      </p:grpSpPr>
      <p:pic>
        <p:nvPicPr>
          <p:cNvPr id="3155" name="Google Shape;3155;p19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56" name="Google Shape;3156;p19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57" name="Google Shape;3157;p19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58" name="Google Shape;3158;p19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Red">
  <p:cSld name="CUSTOM_5_1_1">
    <p:bg>
      <p:bgPr>
        <a:solidFill>
          <a:srgbClr val="FFFFFF"/>
        </a:solidFill>
      </p:bgPr>
    </p:bg>
    <p:spTree>
      <p:nvGrpSpPr>
        <p:cNvPr id="3159" name="Shape 3159"/>
        <p:cNvGrpSpPr/>
        <p:nvPr/>
      </p:nvGrpSpPr>
      <p:grpSpPr>
        <a:xfrm>
          <a:off x="0" y="0"/>
          <a:ext cx="0" cy="0"/>
          <a:chOff x="0" y="0"/>
          <a:chExt cx="0" cy="0"/>
        </a:xfrm>
      </p:grpSpPr>
      <p:pic>
        <p:nvPicPr>
          <p:cNvPr id="3160" name="Google Shape;3160;p19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61" name="Google Shape;3161;p19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62" name="Google Shape;3162;p19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63" name="Google Shape;3163;p19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hotos" showMasterSp="0">
  <p:cSld name="Blank_1_1_1">
    <p:spTree>
      <p:nvGrpSpPr>
        <p:cNvPr id="166" name="Shape 166"/>
        <p:cNvGrpSpPr/>
        <p:nvPr/>
      </p:nvGrpSpPr>
      <p:grpSpPr>
        <a:xfrm>
          <a:off x="0" y="0"/>
          <a:ext cx="0" cy="0"/>
          <a:chOff x="0" y="0"/>
          <a:chExt cx="0" cy="0"/>
        </a:xfrm>
      </p:grpSpPr>
      <p:sp>
        <p:nvSpPr>
          <p:cNvPr id="167" name="Google Shape;167;p20"/>
          <p:cNvSpPr txBox="1"/>
          <p:nvPr>
            <p:ph type="title"/>
          </p:nvPr>
        </p:nvSpPr>
        <p:spPr>
          <a:xfrm>
            <a:off x="298600" y="542075"/>
            <a:ext cx="53808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8" name="Google Shape;168;p20"/>
          <p:cNvPicPr preferRelativeResize="0"/>
          <p:nvPr/>
        </p:nvPicPr>
        <p:blipFill rotWithShape="1">
          <a:blip r:embed="rId2">
            <a:alphaModFix/>
          </a:blip>
          <a:srcRect b="7939" l="0" r="0" t="7940"/>
          <a:stretch/>
        </p:blipFill>
        <p:spPr>
          <a:xfrm>
            <a:off x="4564500" y="1414700"/>
            <a:ext cx="4579495" cy="2567898"/>
          </a:xfrm>
          <a:prstGeom prst="rect">
            <a:avLst/>
          </a:prstGeom>
          <a:noFill/>
          <a:ln>
            <a:noFill/>
          </a:ln>
        </p:spPr>
      </p:pic>
      <p:pic>
        <p:nvPicPr>
          <p:cNvPr id="169" name="Google Shape;169;p20"/>
          <p:cNvPicPr preferRelativeResize="0"/>
          <p:nvPr/>
        </p:nvPicPr>
        <p:blipFill rotWithShape="1">
          <a:blip r:embed="rId3">
            <a:alphaModFix/>
          </a:blip>
          <a:srcRect b="7939" l="0" r="0" t="7940"/>
          <a:stretch/>
        </p:blipFill>
        <p:spPr>
          <a:xfrm>
            <a:off x="-1" y="1414700"/>
            <a:ext cx="4579495" cy="2567898"/>
          </a:xfrm>
          <a:prstGeom prst="rect">
            <a:avLst/>
          </a:prstGeom>
          <a:noFill/>
          <a:ln>
            <a:noFill/>
          </a:ln>
        </p:spPr>
      </p:pic>
      <p:sp>
        <p:nvSpPr>
          <p:cNvPr id="170" name="Google Shape;170;p20"/>
          <p:cNvSpPr txBox="1"/>
          <p:nvPr>
            <p:ph idx="2" type="title"/>
          </p:nvPr>
        </p:nvSpPr>
        <p:spPr>
          <a:xfrm>
            <a:off x="5679400" y="542075"/>
            <a:ext cx="3159600" cy="6747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171" name="Google Shape;171;p20"/>
          <p:cNvGrpSpPr/>
          <p:nvPr/>
        </p:nvGrpSpPr>
        <p:grpSpPr>
          <a:xfrm>
            <a:off x="386625" y="4747950"/>
            <a:ext cx="8452575" cy="400082"/>
            <a:chOff x="386625" y="4747950"/>
            <a:chExt cx="8452575" cy="400082"/>
          </a:xfrm>
        </p:grpSpPr>
        <p:sp>
          <p:nvSpPr>
            <p:cNvPr id="172" name="Google Shape;172;p2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73" name="Google Shape;173;p20"/>
            <p:cNvGrpSpPr/>
            <p:nvPr/>
          </p:nvGrpSpPr>
          <p:grpSpPr>
            <a:xfrm>
              <a:off x="386711" y="5114356"/>
              <a:ext cx="1796787" cy="33676"/>
              <a:chOff x="2031822" y="2229250"/>
              <a:chExt cx="2193612" cy="39900"/>
            </a:xfrm>
          </p:grpSpPr>
          <p:sp>
            <p:nvSpPr>
              <p:cNvPr id="174" name="Google Shape;174;p2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8" name="Google Shape;178;p20"/>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sp>
        <p:nvSpPr>
          <p:cNvPr id="179" name="Google Shape;179;p20"/>
          <p:cNvSpPr txBox="1"/>
          <p:nvPr/>
        </p:nvSpPr>
        <p:spPr>
          <a:xfrm>
            <a:off x="833575" y="4058800"/>
            <a:ext cx="2734200" cy="27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A86E8"/>
                </a:solidFill>
                <a:latin typeface="Roboto"/>
                <a:ea typeface="Roboto"/>
                <a:cs typeface="Roboto"/>
                <a:sym typeface="Roboto"/>
              </a:rPr>
              <a:t>To update this photo (and delete this text box)</a:t>
            </a:r>
            <a:br>
              <a:rPr b="0" i="0" lang="en" sz="900" u="none" cap="none" strike="noStrike">
                <a:solidFill>
                  <a:srgbClr val="4A86E8"/>
                </a:solidFill>
                <a:latin typeface="Roboto"/>
                <a:ea typeface="Roboto"/>
                <a:cs typeface="Roboto"/>
                <a:sym typeface="Roboto"/>
              </a:rPr>
            </a:br>
            <a:r>
              <a:rPr b="0" i="0" lang="en" sz="900" u="none" cap="none" strike="noStrike">
                <a:solidFill>
                  <a:srgbClr val="4A86E8"/>
                </a:solidFill>
                <a:latin typeface="Roboto"/>
                <a:ea typeface="Roboto"/>
                <a:cs typeface="Roboto"/>
                <a:sym typeface="Roboto"/>
              </a:rPr>
              <a:t> go to “</a:t>
            </a:r>
            <a:r>
              <a:rPr b="1" i="0" lang="en" sz="900" u="none" cap="none" strike="noStrike">
                <a:solidFill>
                  <a:srgbClr val="4A86E8"/>
                </a:solidFill>
                <a:latin typeface="Roboto"/>
                <a:ea typeface="Roboto"/>
                <a:cs typeface="Roboto"/>
                <a:sym typeface="Roboto"/>
              </a:rPr>
              <a:t>View</a:t>
            </a:r>
            <a:r>
              <a:rPr b="0" i="0" lang="en" sz="900" u="none" cap="none" strike="noStrike">
                <a:solidFill>
                  <a:srgbClr val="4A86E8"/>
                </a:solidFill>
                <a:latin typeface="Roboto"/>
                <a:ea typeface="Roboto"/>
                <a:cs typeface="Roboto"/>
                <a:sym typeface="Roboto"/>
              </a:rPr>
              <a:t>” in the toolbar then “</a:t>
            </a:r>
            <a:r>
              <a:rPr b="1" i="0" lang="en" sz="900" u="none" cap="none" strike="noStrike">
                <a:solidFill>
                  <a:srgbClr val="4A86E8"/>
                </a:solidFill>
                <a:latin typeface="Roboto"/>
                <a:ea typeface="Roboto"/>
                <a:cs typeface="Roboto"/>
                <a:sym typeface="Roboto"/>
              </a:rPr>
              <a:t>Master</a:t>
            </a:r>
            <a:r>
              <a:rPr b="0" i="0" lang="en" sz="900" u="none" cap="none" strike="noStrike">
                <a:solidFill>
                  <a:srgbClr val="4A86E8"/>
                </a:solidFill>
                <a:latin typeface="Roboto"/>
                <a:ea typeface="Roboto"/>
                <a:cs typeface="Roboto"/>
                <a:sym typeface="Roboto"/>
              </a:rPr>
              <a:t>” and make adjustments there.</a:t>
            </a:r>
            <a:r>
              <a:rPr b="0" i="0" lang="en" sz="1100" u="none" cap="none" strike="noStrike">
                <a:solidFill>
                  <a:srgbClr val="4A86E8"/>
                </a:solidFill>
                <a:latin typeface="Roboto"/>
                <a:ea typeface="Roboto"/>
                <a:cs typeface="Roboto"/>
                <a:sym typeface="Roboto"/>
              </a:rPr>
              <a:t> </a:t>
            </a:r>
            <a:endParaRPr b="0" i="0" sz="1100" u="none" cap="none" strike="noStrike">
              <a:solidFill>
                <a:srgbClr val="4A86E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4A86E8"/>
              </a:solidFill>
              <a:latin typeface="Roboto"/>
              <a:ea typeface="Roboto"/>
              <a:cs typeface="Roboto"/>
              <a:sym typeface="Roboto"/>
            </a:endParaRPr>
          </a:p>
        </p:txBody>
      </p:sp>
      <p:sp>
        <p:nvSpPr>
          <p:cNvPr id="180" name="Google Shape;180;p20"/>
          <p:cNvSpPr txBox="1"/>
          <p:nvPr/>
        </p:nvSpPr>
        <p:spPr>
          <a:xfrm>
            <a:off x="5496125" y="4058800"/>
            <a:ext cx="2734200" cy="27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A86E8"/>
                </a:solidFill>
                <a:latin typeface="Roboto"/>
                <a:ea typeface="Roboto"/>
                <a:cs typeface="Roboto"/>
                <a:sym typeface="Roboto"/>
              </a:rPr>
              <a:t>To update this photo (and delete this text box)</a:t>
            </a:r>
            <a:br>
              <a:rPr b="0" i="0" lang="en" sz="900" u="none" cap="none" strike="noStrike">
                <a:solidFill>
                  <a:srgbClr val="4A86E8"/>
                </a:solidFill>
                <a:latin typeface="Roboto"/>
                <a:ea typeface="Roboto"/>
                <a:cs typeface="Roboto"/>
                <a:sym typeface="Roboto"/>
              </a:rPr>
            </a:br>
            <a:r>
              <a:rPr b="0" i="0" lang="en" sz="900" u="none" cap="none" strike="noStrike">
                <a:solidFill>
                  <a:srgbClr val="4A86E8"/>
                </a:solidFill>
                <a:latin typeface="Roboto"/>
                <a:ea typeface="Roboto"/>
                <a:cs typeface="Roboto"/>
                <a:sym typeface="Roboto"/>
              </a:rPr>
              <a:t> go to “</a:t>
            </a:r>
            <a:r>
              <a:rPr b="1" i="0" lang="en" sz="900" u="none" cap="none" strike="noStrike">
                <a:solidFill>
                  <a:srgbClr val="4A86E8"/>
                </a:solidFill>
                <a:latin typeface="Roboto"/>
                <a:ea typeface="Roboto"/>
                <a:cs typeface="Roboto"/>
                <a:sym typeface="Roboto"/>
              </a:rPr>
              <a:t>View</a:t>
            </a:r>
            <a:r>
              <a:rPr b="0" i="0" lang="en" sz="900" u="none" cap="none" strike="noStrike">
                <a:solidFill>
                  <a:srgbClr val="4A86E8"/>
                </a:solidFill>
                <a:latin typeface="Roboto"/>
                <a:ea typeface="Roboto"/>
                <a:cs typeface="Roboto"/>
                <a:sym typeface="Roboto"/>
              </a:rPr>
              <a:t>” in the toolbar then “</a:t>
            </a:r>
            <a:r>
              <a:rPr b="1" i="0" lang="en" sz="900" u="none" cap="none" strike="noStrike">
                <a:solidFill>
                  <a:srgbClr val="4A86E8"/>
                </a:solidFill>
                <a:latin typeface="Roboto"/>
                <a:ea typeface="Roboto"/>
                <a:cs typeface="Roboto"/>
                <a:sym typeface="Roboto"/>
              </a:rPr>
              <a:t>Master</a:t>
            </a:r>
            <a:r>
              <a:rPr b="0" i="0" lang="en" sz="900" u="none" cap="none" strike="noStrike">
                <a:solidFill>
                  <a:srgbClr val="4A86E8"/>
                </a:solidFill>
                <a:latin typeface="Roboto"/>
                <a:ea typeface="Roboto"/>
                <a:cs typeface="Roboto"/>
                <a:sym typeface="Roboto"/>
              </a:rPr>
              <a:t>” and</a:t>
            </a:r>
            <a:br>
              <a:rPr b="0" i="0" lang="en" sz="900" u="none" cap="none" strike="noStrike">
                <a:solidFill>
                  <a:srgbClr val="4A86E8"/>
                </a:solidFill>
                <a:latin typeface="Roboto"/>
                <a:ea typeface="Roboto"/>
                <a:cs typeface="Roboto"/>
                <a:sym typeface="Roboto"/>
              </a:rPr>
            </a:br>
            <a:r>
              <a:rPr b="0" i="0" lang="en" sz="900" u="none" cap="none" strike="noStrike">
                <a:solidFill>
                  <a:srgbClr val="4A86E8"/>
                </a:solidFill>
                <a:latin typeface="Roboto"/>
                <a:ea typeface="Roboto"/>
                <a:cs typeface="Roboto"/>
                <a:sym typeface="Roboto"/>
              </a:rPr>
              <a:t>make adjustments there.</a:t>
            </a:r>
            <a:r>
              <a:rPr b="0" i="0" lang="en" sz="1100" u="none" cap="none" strike="noStrike">
                <a:solidFill>
                  <a:srgbClr val="4A86E8"/>
                </a:solidFill>
                <a:latin typeface="Roboto"/>
                <a:ea typeface="Roboto"/>
                <a:cs typeface="Roboto"/>
                <a:sym typeface="Roboto"/>
              </a:rPr>
              <a:t> </a:t>
            </a:r>
            <a:endParaRPr b="0" i="0" sz="1100" u="none" cap="none" strike="noStrike">
              <a:solidFill>
                <a:srgbClr val="4A86E8"/>
              </a:solidFill>
              <a:latin typeface="Arial"/>
              <a:ea typeface="Arial"/>
              <a:cs typeface="Arial"/>
              <a:sym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Yellow">
  <p:cSld name="CUSTOM_5_2_1">
    <p:bg>
      <p:bgPr>
        <a:solidFill>
          <a:srgbClr val="FFFFFF"/>
        </a:solidFill>
      </p:bgPr>
    </p:bg>
    <p:spTree>
      <p:nvGrpSpPr>
        <p:cNvPr id="3164" name="Shape 3164"/>
        <p:cNvGrpSpPr/>
        <p:nvPr/>
      </p:nvGrpSpPr>
      <p:grpSpPr>
        <a:xfrm>
          <a:off x="0" y="0"/>
          <a:ext cx="0" cy="0"/>
          <a:chOff x="0" y="0"/>
          <a:chExt cx="0" cy="0"/>
        </a:xfrm>
      </p:grpSpPr>
      <p:pic>
        <p:nvPicPr>
          <p:cNvPr id="3165" name="Google Shape;3165;p19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66" name="Google Shape;3166;p19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67" name="Google Shape;3167;p19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68" name="Google Shape;3168;p19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een">
  <p:cSld name="CUSTOM_5_3_1">
    <p:bg>
      <p:bgPr>
        <a:solidFill>
          <a:srgbClr val="FFFFFF"/>
        </a:solidFill>
      </p:bgPr>
    </p:bg>
    <p:spTree>
      <p:nvGrpSpPr>
        <p:cNvPr id="3169" name="Shape 3169"/>
        <p:cNvGrpSpPr/>
        <p:nvPr/>
      </p:nvGrpSpPr>
      <p:grpSpPr>
        <a:xfrm>
          <a:off x="0" y="0"/>
          <a:ext cx="0" cy="0"/>
          <a:chOff x="0" y="0"/>
          <a:chExt cx="0" cy="0"/>
        </a:xfrm>
      </p:grpSpPr>
      <p:pic>
        <p:nvPicPr>
          <p:cNvPr id="3170" name="Google Shape;3170;p19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71" name="Google Shape;3171;p19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72" name="Google Shape;3172;p19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73" name="Google Shape;3173;p19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ey">
  <p:cSld name="CUSTOM_5_4_1">
    <p:bg>
      <p:bgPr>
        <a:solidFill>
          <a:srgbClr val="FFFFFF"/>
        </a:solidFill>
      </p:bgPr>
    </p:bg>
    <p:spTree>
      <p:nvGrpSpPr>
        <p:cNvPr id="3174" name="Shape 3174"/>
        <p:cNvGrpSpPr/>
        <p:nvPr/>
      </p:nvGrpSpPr>
      <p:grpSpPr>
        <a:xfrm>
          <a:off x="0" y="0"/>
          <a:ext cx="0" cy="0"/>
          <a:chOff x="0" y="0"/>
          <a:chExt cx="0" cy="0"/>
        </a:xfrm>
      </p:grpSpPr>
      <p:pic>
        <p:nvPicPr>
          <p:cNvPr id="3175" name="Google Shape;3175;p19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76" name="Google Shape;3176;p19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77" name="Google Shape;3177;p19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78" name="Google Shape;3178;p19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Blue">
  <p:cSld name="CUSTOM_5_6">
    <p:bg>
      <p:bgPr>
        <a:solidFill>
          <a:srgbClr val="FFFFFF"/>
        </a:solidFill>
      </p:bgPr>
    </p:bg>
    <p:spTree>
      <p:nvGrpSpPr>
        <p:cNvPr id="3179" name="Shape 3179"/>
        <p:cNvGrpSpPr/>
        <p:nvPr/>
      </p:nvGrpSpPr>
      <p:grpSpPr>
        <a:xfrm>
          <a:off x="0" y="0"/>
          <a:ext cx="0" cy="0"/>
          <a:chOff x="0" y="0"/>
          <a:chExt cx="0" cy="0"/>
        </a:xfrm>
      </p:grpSpPr>
      <p:pic>
        <p:nvPicPr>
          <p:cNvPr id="3180" name="Google Shape;3180;p19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81" name="Google Shape;3181;p197"/>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82" name="Google Shape;3182;p19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83" name="Google Shape;3183;p19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Red">
  <p:cSld name="CUSTOM_5_1_2">
    <p:bg>
      <p:bgPr>
        <a:solidFill>
          <a:srgbClr val="FFFFFF"/>
        </a:solidFill>
      </p:bgPr>
    </p:bg>
    <p:spTree>
      <p:nvGrpSpPr>
        <p:cNvPr id="3184" name="Shape 3184"/>
        <p:cNvGrpSpPr/>
        <p:nvPr/>
      </p:nvGrpSpPr>
      <p:grpSpPr>
        <a:xfrm>
          <a:off x="0" y="0"/>
          <a:ext cx="0" cy="0"/>
          <a:chOff x="0" y="0"/>
          <a:chExt cx="0" cy="0"/>
        </a:xfrm>
      </p:grpSpPr>
      <p:pic>
        <p:nvPicPr>
          <p:cNvPr id="3185" name="Google Shape;3185;p19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86" name="Google Shape;3186;p198"/>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87" name="Google Shape;3187;p19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88" name="Google Shape;3188;p19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Yellow">
  <p:cSld name="CUSTOM_5_2_2">
    <p:bg>
      <p:bgPr>
        <a:solidFill>
          <a:srgbClr val="FFFFFF"/>
        </a:solidFill>
      </p:bgPr>
    </p:bg>
    <p:spTree>
      <p:nvGrpSpPr>
        <p:cNvPr id="3189" name="Shape 3189"/>
        <p:cNvGrpSpPr/>
        <p:nvPr/>
      </p:nvGrpSpPr>
      <p:grpSpPr>
        <a:xfrm>
          <a:off x="0" y="0"/>
          <a:ext cx="0" cy="0"/>
          <a:chOff x="0" y="0"/>
          <a:chExt cx="0" cy="0"/>
        </a:xfrm>
      </p:grpSpPr>
      <p:pic>
        <p:nvPicPr>
          <p:cNvPr id="3190" name="Google Shape;3190;p19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91" name="Google Shape;3191;p19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92" name="Google Shape;3192;p19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93" name="Google Shape;3193;p19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een">
  <p:cSld name="CUSTOM_5_3_2">
    <p:bg>
      <p:bgPr>
        <a:solidFill>
          <a:srgbClr val="FFFFFF"/>
        </a:solidFill>
      </p:bgPr>
    </p:bg>
    <p:spTree>
      <p:nvGrpSpPr>
        <p:cNvPr id="3194" name="Shape 3194"/>
        <p:cNvGrpSpPr/>
        <p:nvPr/>
      </p:nvGrpSpPr>
      <p:grpSpPr>
        <a:xfrm>
          <a:off x="0" y="0"/>
          <a:ext cx="0" cy="0"/>
          <a:chOff x="0" y="0"/>
          <a:chExt cx="0" cy="0"/>
        </a:xfrm>
      </p:grpSpPr>
      <p:pic>
        <p:nvPicPr>
          <p:cNvPr id="3195" name="Google Shape;3195;p20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196" name="Google Shape;3196;p20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197" name="Google Shape;3197;p20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198" name="Google Shape;3198;p20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ey">
  <p:cSld name="CUSTOM_5_4_2">
    <p:bg>
      <p:bgPr>
        <a:solidFill>
          <a:srgbClr val="FFFFFF"/>
        </a:solidFill>
      </p:bgPr>
    </p:bg>
    <p:spTree>
      <p:nvGrpSpPr>
        <p:cNvPr id="3199" name="Shape 3199"/>
        <p:cNvGrpSpPr/>
        <p:nvPr/>
      </p:nvGrpSpPr>
      <p:grpSpPr>
        <a:xfrm>
          <a:off x="0" y="0"/>
          <a:ext cx="0" cy="0"/>
          <a:chOff x="0" y="0"/>
          <a:chExt cx="0" cy="0"/>
        </a:xfrm>
      </p:grpSpPr>
      <p:pic>
        <p:nvPicPr>
          <p:cNvPr id="3200" name="Google Shape;3200;p20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01" name="Google Shape;3201;p20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02" name="Google Shape;3202;p20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03" name="Google Shape;3203;p20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Blue">
  <p:cSld name="CUSTOM_5_6_1">
    <p:bg>
      <p:bgPr>
        <a:solidFill>
          <a:srgbClr val="FFFFFF"/>
        </a:solidFill>
      </p:bgPr>
    </p:bg>
    <p:spTree>
      <p:nvGrpSpPr>
        <p:cNvPr id="3204" name="Shape 3204"/>
        <p:cNvGrpSpPr/>
        <p:nvPr/>
      </p:nvGrpSpPr>
      <p:grpSpPr>
        <a:xfrm>
          <a:off x="0" y="0"/>
          <a:ext cx="0" cy="0"/>
          <a:chOff x="0" y="0"/>
          <a:chExt cx="0" cy="0"/>
        </a:xfrm>
      </p:grpSpPr>
      <p:pic>
        <p:nvPicPr>
          <p:cNvPr id="3205" name="Google Shape;3205;p20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06" name="Google Shape;3206;p20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07" name="Google Shape;3207;p20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08" name="Google Shape;3208;p20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Red">
  <p:cSld name="CUSTOM_5_1_2_1">
    <p:bg>
      <p:bgPr>
        <a:solidFill>
          <a:srgbClr val="FFFFFF"/>
        </a:solidFill>
      </p:bgPr>
    </p:bg>
    <p:spTree>
      <p:nvGrpSpPr>
        <p:cNvPr id="3209" name="Shape 3209"/>
        <p:cNvGrpSpPr/>
        <p:nvPr/>
      </p:nvGrpSpPr>
      <p:grpSpPr>
        <a:xfrm>
          <a:off x="0" y="0"/>
          <a:ext cx="0" cy="0"/>
          <a:chOff x="0" y="0"/>
          <a:chExt cx="0" cy="0"/>
        </a:xfrm>
      </p:grpSpPr>
      <p:pic>
        <p:nvPicPr>
          <p:cNvPr id="3210" name="Google Shape;3210;p20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11" name="Google Shape;3211;p20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12" name="Google Shape;3212;p20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13" name="Google Shape;3213;p20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
    <p:spTree>
      <p:nvGrpSpPr>
        <p:cNvPr id="7" name="Shape 7"/>
        <p:cNvGrpSpPr/>
        <p:nvPr/>
      </p:nvGrpSpPr>
      <p:grpSpPr>
        <a:xfrm>
          <a:off x="0" y="0"/>
          <a:ext cx="0" cy="0"/>
          <a:chOff x="0" y="0"/>
          <a:chExt cx="0" cy="0"/>
        </a:xfrm>
      </p:grpSpPr>
      <p:pic>
        <p:nvPicPr>
          <p:cNvPr id="8" name="Google Shape;8;p3"/>
          <p:cNvPicPr preferRelativeResize="0"/>
          <p:nvPr/>
        </p:nvPicPr>
        <p:blipFill rotWithShape="1">
          <a:blip r:embed="rId2">
            <a:alphaModFix amt="6000"/>
          </a:blip>
          <a:srcRect b="3458" l="-6492" r="41700" t="3055"/>
          <a:stretch/>
        </p:blipFill>
        <p:spPr>
          <a:xfrm>
            <a:off x="4715475" y="0"/>
            <a:ext cx="4428525" cy="5143500"/>
          </a:xfrm>
          <a:prstGeom prst="rect">
            <a:avLst/>
          </a:prstGeom>
          <a:noFill/>
          <a:ln>
            <a:noFill/>
          </a:ln>
        </p:spPr>
      </p:pic>
      <p:sp>
        <p:nvSpPr>
          <p:cNvPr id="9" name="Google Shape;9;p3"/>
          <p:cNvSpPr txBox="1"/>
          <p:nvPr>
            <p:ph type="title"/>
          </p:nvPr>
        </p:nvSpPr>
        <p:spPr>
          <a:xfrm>
            <a:off x="298600" y="742275"/>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 name="Google Shape;10;p3"/>
          <p:cNvGrpSpPr/>
          <p:nvPr/>
        </p:nvGrpSpPr>
        <p:grpSpPr>
          <a:xfrm>
            <a:off x="386625" y="4747950"/>
            <a:ext cx="8452575" cy="400082"/>
            <a:chOff x="386625" y="4747950"/>
            <a:chExt cx="8452575" cy="400082"/>
          </a:xfrm>
        </p:grpSpPr>
        <p:sp>
          <p:nvSpPr>
            <p:cNvPr id="11" name="Google Shape;11;p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 name="Google Shape;12;p3"/>
            <p:cNvGrpSpPr/>
            <p:nvPr/>
          </p:nvGrpSpPr>
          <p:grpSpPr>
            <a:xfrm>
              <a:off x="386711" y="5114356"/>
              <a:ext cx="1796787" cy="33676"/>
              <a:chOff x="2031822" y="2229250"/>
              <a:chExt cx="2193612" cy="39900"/>
            </a:xfrm>
          </p:grpSpPr>
          <p:sp>
            <p:nvSpPr>
              <p:cNvPr id="13" name="Google Shape;13;p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 name="Google Shape;17;p3"/>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
        <p:nvSpPr>
          <p:cNvPr id="18" name="Google Shape;18;p3"/>
          <p:cNvSpPr txBox="1"/>
          <p:nvPr>
            <p:ph idx="2" type="title"/>
          </p:nvPr>
        </p:nvSpPr>
        <p:spPr>
          <a:xfrm>
            <a:off x="1470175" y="1809750"/>
            <a:ext cx="6507900" cy="148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hotos" showMasterSp="0">
  <p:cSld name="Blank_1_1_1_1">
    <p:spTree>
      <p:nvGrpSpPr>
        <p:cNvPr id="181" name="Shape 181"/>
        <p:cNvGrpSpPr/>
        <p:nvPr/>
      </p:nvGrpSpPr>
      <p:grpSpPr>
        <a:xfrm>
          <a:off x="0" y="0"/>
          <a:ext cx="0" cy="0"/>
          <a:chOff x="0" y="0"/>
          <a:chExt cx="0" cy="0"/>
        </a:xfrm>
      </p:grpSpPr>
      <p:sp>
        <p:nvSpPr>
          <p:cNvPr id="182" name="Google Shape;182;p21"/>
          <p:cNvSpPr txBox="1"/>
          <p:nvPr>
            <p:ph type="title"/>
          </p:nvPr>
        </p:nvSpPr>
        <p:spPr>
          <a:xfrm>
            <a:off x="298600" y="542075"/>
            <a:ext cx="53808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1"/>
          <p:cNvSpPr txBox="1"/>
          <p:nvPr>
            <p:ph idx="2" type="title"/>
          </p:nvPr>
        </p:nvSpPr>
        <p:spPr>
          <a:xfrm>
            <a:off x="5679400" y="542075"/>
            <a:ext cx="3159600" cy="6747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184" name="Google Shape;184;p21"/>
          <p:cNvGrpSpPr/>
          <p:nvPr/>
        </p:nvGrpSpPr>
        <p:grpSpPr>
          <a:xfrm>
            <a:off x="386625" y="4747950"/>
            <a:ext cx="8452575" cy="400082"/>
            <a:chOff x="386625" y="4747950"/>
            <a:chExt cx="8452575" cy="400082"/>
          </a:xfrm>
        </p:grpSpPr>
        <p:sp>
          <p:nvSpPr>
            <p:cNvPr id="185" name="Google Shape;185;p21"/>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86" name="Google Shape;186;p21"/>
            <p:cNvGrpSpPr/>
            <p:nvPr/>
          </p:nvGrpSpPr>
          <p:grpSpPr>
            <a:xfrm>
              <a:off x="386711" y="5114356"/>
              <a:ext cx="1796787" cy="33676"/>
              <a:chOff x="2031822" y="2229250"/>
              <a:chExt cx="2193612" cy="39900"/>
            </a:xfrm>
          </p:grpSpPr>
          <p:sp>
            <p:nvSpPr>
              <p:cNvPr id="187" name="Google Shape;187;p21"/>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1"/>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1"/>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1"/>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1" name="Google Shape;191;p21"/>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id="192" name="Google Shape;192;p21"/>
          <p:cNvPicPr preferRelativeResize="0"/>
          <p:nvPr/>
        </p:nvPicPr>
        <p:blipFill rotWithShape="1">
          <a:blip r:embed="rId3">
            <a:alphaModFix/>
          </a:blip>
          <a:srcRect b="0" l="0" r="0" t="25244"/>
          <a:stretch/>
        </p:blipFill>
        <p:spPr>
          <a:xfrm>
            <a:off x="0" y="1414700"/>
            <a:ext cx="2290075" cy="2567903"/>
          </a:xfrm>
          <a:prstGeom prst="rect">
            <a:avLst/>
          </a:prstGeom>
          <a:noFill/>
          <a:ln>
            <a:noFill/>
          </a:ln>
        </p:spPr>
      </p:pic>
      <p:pic>
        <p:nvPicPr>
          <p:cNvPr id="193" name="Google Shape;193;p21"/>
          <p:cNvPicPr preferRelativeResize="0"/>
          <p:nvPr/>
        </p:nvPicPr>
        <p:blipFill rotWithShape="1">
          <a:blip r:embed="rId4">
            <a:alphaModFix/>
          </a:blip>
          <a:srcRect b="0" l="20277" r="20276" t="0"/>
          <a:stretch/>
        </p:blipFill>
        <p:spPr>
          <a:xfrm>
            <a:off x="6853925" y="1414700"/>
            <a:ext cx="2290072" cy="2567898"/>
          </a:xfrm>
          <a:prstGeom prst="rect">
            <a:avLst/>
          </a:prstGeom>
          <a:noFill/>
          <a:ln>
            <a:noFill/>
          </a:ln>
        </p:spPr>
      </p:pic>
      <p:pic>
        <p:nvPicPr>
          <p:cNvPr descr="Server Floor with Purple Glow in Council Bluffs.jpg" id="194" name="Google Shape;194;p21"/>
          <p:cNvPicPr preferRelativeResize="0"/>
          <p:nvPr/>
        </p:nvPicPr>
        <p:blipFill rotWithShape="1">
          <a:blip r:embed="rId5">
            <a:alphaModFix amt="87000"/>
          </a:blip>
          <a:srcRect b="0" l="9190" r="31358" t="0"/>
          <a:stretch/>
        </p:blipFill>
        <p:spPr>
          <a:xfrm>
            <a:off x="2290087" y="1414700"/>
            <a:ext cx="2290073" cy="2567900"/>
          </a:xfrm>
          <a:prstGeom prst="rect">
            <a:avLst/>
          </a:prstGeom>
          <a:noFill/>
          <a:ln>
            <a:noFill/>
          </a:ln>
        </p:spPr>
      </p:pic>
      <p:pic>
        <p:nvPicPr>
          <p:cNvPr id="195" name="Google Shape;195;p21"/>
          <p:cNvPicPr preferRelativeResize="0"/>
          <p:nvPr/>
        </p:nvPicPr>
        <p:blipFill rotWithShape="1">
          <a:blip r:embed="rId6">
            <a:alphaModFix/>
          </a:blip>
          <a:srcRect b="0" l="23594" r="30385" t="22582"/>
          <a:stretch/>
        </p:blipFill>
        <p:spPr>
          <a:xfrm>
            <a:off x="4580150" y="1414700"/>
            <a:ext cx="2290072" cy="2567898"/>
          </a:xfrm>
          <a:prstGeom prst="rect">
            <a:avLst/>
          </a:prstGeom>
          <a:noFill/>
          <a:ln>
            <a:noFill/>
          </a:ln>
        </p:spPr>
      </p:pic>
      <p:sp>
        <p:nvSpPr>
          <p:cNvPr id="196" name="Google Shape;196;p21"/>
          <p:cNvSpPr txBox="1"/>
          <p:nvPr/>
        </p:nvSpPr>
        <p:spPr>
          <a:xfrm>
            <a:off x="4975" y="4058800"/>
            <a:ext cx="9144000" cy="30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A86E8"/>
                </a:solidFill>
                <a:latin typeface="Roboto"/>
                <a:ea typeface="Roboto"/>
                <a:cs typeface="Roboto"/>
                <a:sym typeface="Roboto"/>
              </a:rPr>
              <a:t>To update these photos (and delete this text box) go to “</a:t>
            </a:r>
            <a:r>
              <a:rPr b="1" i="0" lang="en" sz="1100" u="none" cap="none" strike="noStrike">
                <a:solidFill>
                  <a:srgbClr val="4A86E8"/>
                </a:solidFill>
                <a:latin typeface="Roboto"/>
                <a:ea typeface="Roboto"/>
                <a:cs typeface="Roboto"/>
                <a:sym typeface="Roboto"/>
              </a:rPr>
              <a:t>View</a:t>
            </a:r>
            <a:r>
              <a:rPr b="0" i="0" lang="en" sz="1100" u="none" cap="none" strike="noStrike">
                <a:solidFill>
                  <a:srgbClr val="4A86E8"/>
                </a:solidFill>
                <a:latin typeface="Roboto"/>
                <a:ea typeface="Roboto"/>
                <a:cs typeface="Roboto"/>
                <a:sym typeface="Roboto"/>
              </a:rPr>
              <a:t>” in the toolbar then “</a:t>
            </a:r>
            <a:r>
              <a:rPr b="1" i="0" lang="en" sz="1100" u="none" cap="none" strike="noStrike">
                <a:solidFill>
                  <a:srgbClr val="4A86E8"/>
                </a:solidFill>
                <a:latin typeface="Roboto"/>
                <a:ea typeface="Roboto"/>
                <a:cs typeface="Roboto"/>
                <a:sym typeface="Roboto"/>
              </a:rPr>
              <a:t>Master</a:t>
            </a:r>
            <a:r>
              <a:rPr b="0" i="0" lang="en" sz="1100" u="none" cap="none" strike="noStrike">
                <a:solidFill>
                  <a:srgbClr val="4A86E8"/>
                </a:solidFill>
                <a:latin typeface="Roboto"/>
                <a:ea typeface="Roboto"/>
                <a:cs typeface="Roboto"/>
                <a:sym typeface="Roboto"/>
              </a:rPr>
              <a:t>” and make adjustments there.</a:t>
            </a:r>
            <a:endParaRPr b="0" i="0" sz="1100" u="none" cap="none" strike="noStrike">
              <a:solidFill>
                <a:srgbClr val="4A86E8"/>
              </a:solidFill>
              <a:latin typeface="Roboto"/>
              <a:ea typeface="Roboto"/>
              <a:cs typeface="Roboto"/>
              <a:sym typeface="Roboto"/>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Yellow">
  <p:cSld name="CUSTOM_5_2_2_1">
    <p:bg>
      <p:bgPr>
        <a:solidFill>
          <a:srgbClr val="FFFFFF"/>
        </a:solidFill>
      </p:bgPr>
    </p:bg>
    <p:spTree>
      <p:nvGrpSpPr>
        <p:cNvPr id="3214" name="Shape 3214"/>
        <p:cNvGrpSpPr/>
        <p:nvPr/>
      </p:nvGrpSpPr>
      <p:grpSpPr>
        <a:xfrm>
          <a:off x="0" y="0"/>
          <a:ext cx="0" cy="0"/>
          <a:chOff x="0" y="0"/>
          <a:chExt cx="0" cy="0"/>
        </a:xfrm>
      </p:grpSpPr>
      <p:pic>
        <p:nvPicPr>
          <p:cNvPr id="3215" name="Google Shape;3215;p20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16" name="Google Shape;3216;p20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17" name="Google Shape;3217;p20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18" name="Google Shape;3218;p20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Green">
  <p:cSld name="CUSTOM_5_3_2_1">
    <p:bg>
      <p:bgPr>
        <a:solidFill>
          <a:srgbClr val="FFFFFF"/>
        </a:solidFill>
      </p:bgPr>
    </p:bg>
    <p:spTree>
      <p:nvGrpSpPr>
        <p:cNvPr id="3219" name="Shape 3219"/>
        <p:cNvGrpSpPr/>
        <p:nvPr/>
      </p:nvGrpSpPr>
      <p:grpSpPr>
        <a:xfrm>
          <a:off x="0" y="0"/>
          <a:ext cx="0" cy="0"/>
          <a:chOff x="0" y="0"/>
          <a:chExt cx="0" cy="0"/>
        </a:xfrm>
      </p:grpSpPr>
      <p:pic>
        <p:nvPicPr>
          <p:cNvPr id="3220" name="Google Shape;3220;p20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21" name="Google Shape;3221;p20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22" name="Google Shape;3222;p20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23" name="Google Shape;3223;p20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Grey">
  <p:cSld name="CUSTOM_5_4_2_1">
    <p:bg>
      <p:bgPr>
        <a:solidFill>
          <a:srgbClr val="FFFFFF"/>
        </a:solidFill>
      </p:bgPr>
    </p:bg>
    <p:spTree>
      <p:nvGrpSpPr>
        <p:cNvPr id="3224" name="Shape 3224"/>
        <p:cNvGrpSpPr/>
        <p:nvPr/>
      </p:nvGrpSpPr>
      <p:grpSpPr>
        <a:xfrm>
          <a:off x="0" y="0"/>
          <a:ext cx="0" cy="0"/>
          <a:chOff x="0" y="0"/>
          <a:chExt cx="0" cy="0"/>
        </a:xfrm>
      </p:grpSpPr>
      <p:pic>
        <p:nvPicPr>
          <p:cNvPr id="3225" name="Google Shape;3225;p20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26" name="Google Shape;3226;p20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27" name="Google Shape;3227;p20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28" name="Google Shape;3228;p20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Blue">
  <p:cSld name="CUSTOM_5_6_1_1">
    <p:bg>
      <p:bgPr>
        <a:solidFill>
          <a:srgbClr val="FFFFFF"/>
        </a:solidFill>
      </p:bgPr>
    </p:bg>
    <p:spTree>
      <p:nvGrpSpPr>
        <p:cNvPr id="3229" name="Shape 3229"/>
        <p:cNvGrpSpPr/>
        <p:nvPr/>
      </p:nvGrpSpPr>
      <p:grpSpPr>
        <a:xfrm>
          <a:off x="0" y="0"/>
          <a:ext cx="0" cy="0"/>
          <a:chOff x="0" y="0"/>
          <a:chExt cx="0" cy="0"/>
        </a:xfrm>
      </p:grpSpPr>
      <p:pic>
        <p:nvPicPr>
          <p:cNvPr id="3230" name="Google Shape;3230;p20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31" name="Google Shape;3231;p207"/>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32" name="Google Shape;3232;p20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33" name="Google Shape;3233;p20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Red">
  <p:cSld name="CUSTOM_5_1_2_1_1">
    <p:bg>
      <p:bgPr>
        <a:solidFill>
          <a:srgbClr val="FFFFFF"/>
        </a:solidFill>
      </p:bgPr>
    </p:bg>
    <p:spTree>
      <p:nvGrpSpPr>
        <p:cNvPr id="3234" name="Shape 3234"/>
        <p:cNvGrpSpPr/>
        <p:nvPr/>
      </p:nvGrpSpPr>
      <p:grpSpPr>
        <a:xfrm>
          <a:off x="0" y="0"/>
          <a:ext cx="0" cy="0"/>
          <a:chOff x="0" y="0"/>
          <a:chExt cx="0" cy="0"/>
        </a:xfrm>
      </p:grpSpPr>
      <p:pic>
        <p:nvPicPr>
          <p:cNvPr id="3235" name="Google Shape;3235;p20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36" name="Google Shape;3236;p208"/>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37" name="Google Shape;3237;p20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38" name="Google Shape;3238;p20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Yellow">
  <p:cSld name="CUSTOM_5_2_2_1_1">
    <p:bg>
      <p:bgPr>
        <a:solidFill>
          <a:srgbClr val="FFFFFF"/>
        </a:solidFill>
      </p:bgPr>
    </p:bg>
    <p:spTree>
      <p:nvGrpSpPr>
        <p:cNvPr id="3239" name="Shape 3239"/>
        <p:cNvGrpSpPr/>
        <p:nvPr/>
      </p:nvGrpSpPr>
      <p:grpSpPr>
        <a:xfrm>
          <a:off x="0" y="0"/>
          <a:ext cx="0" cy="0"/>
          <a:chOff x="0" y="0"/>
          <a:chExt cx="0" cy="0"/>
        </a:xfrm>
      </p:grpSpPr>
      <p:pic>
        <p:nvPicPr>
          <p:cNvPr id="3240" name="Google Shape;3240;p20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41" name="Google Shape;3241;p20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42" name="Google Shape;3242;p20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43" name="Google Shape;3243;p20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Green">
  <p:cSld name="CUSTOM_5_3_2_1_1">
    <p:bg>
      <p:bgPr>
        <a:solidFill>
          <a:srgbClr val="FFFFFF"/>
        </a:solidFill>
      </p:bgPr>
    </p:bg>
    <p:spTree>
      <p:nvGrpSpPr>
        <p:cNvPr id="3244" name="Shape 3244"/>
        <p:cNvGrpSpPr/>
        <p:nvPr/>
      </p:nvGrpSpPr>
      <p:grpSpPr>
        <a:xfrm>
          <a:off x="0" y="0"/>
          <a:ext cx="0" cy="0"/>
          <a:chOff x="0" y="0"/>
          <a:chExt cx="0" cy="0"/>
        </a:xfrm>
      </p:grpSpPr>
      <p:pic>
        <p:nvPicPr>
          <p:cNvPr id="3245" name="Google Shape;3245;p21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46" name="Google Shape;3246;p21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47" name="Google Shape;3247;p21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48" name="Google Shape;3248;p21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Grey">
  <p:cSld name="CUSTOM_5_4_2_1_1">
    <p:bg>
      <p:bgPr>
        <a:solidFill>
          <a:srgbClr val="FFFFFF"/>
        </a:solidFill>
      </p:bgPr>
    </p:bg>
    <p:spTree>
      <p:nvGrpSpPr>
        <p:cNvPr id="3249" name="Shape 3249"/>
        <p:cNvGrpSpPr/>
        <p:nvPr/>
      </p:nvGrpSpPr>
      <p:grpSpPr>
        <a:xfrm>
          <a:off x="0" y="0"/>
          <a:ext cx="0" cy="0"/>
          <a:chOff x="0" y="0"/>
          <a:chExt cx="0" cy="0"/>
        </a:xfrm>
      </p:grpSpPr>
      <p:pic>
        <p:nvPicPr>
          <p:cNvPr id="3250" name="Google Shape;3250;p21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51" name="Google Shape;3251;p21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52" name="Google Shape;3252;p21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53" name="Google Shape;3253;p21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Blue">
  <p:cSld name="CUSTOM_5_4_2_1_1_1">
    <p:bg>
      <p:bgPr>
        <a:solidFill>
          <a:srgbClr val="FFFFFF"/>
        </a:solidFill>
      </p:bgPr>
    </p:bg>
    <p:spTree>
      <p:nvGrpSpPr>
        <p:cNvPr id="3254" name="Shape 3254"/>
        <p:cNvGrpSpPr/>
        <p:nvPr/>
      </p:nvGrpSpPr>
      <p:grpSpPr>
        <a:xfrm>
          <a:off x="0" y="0"/>
          <a:ext cx="0" cy="0"/>
          <a:chOff x="0" y="0"/>
          <a:chExt cx="0" cy="0"/>
        </a:xfrm>
      </p:grpSpPr>
      <p:pic>
        <p:nvPicPr>
          <p:cNvPr id="3255" name="Google Shape;3255;p21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56" name="Google Shape;3256;p21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57" name="Google Shape;3257;p21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58" name="Google Shape;3258;p21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Red">
  <p:cSld name="CUSTOM_5_4_2_1_1_1_1">
    <p:bg>
      <p:bgPr>
        <a:solidFill>
          <a:srgbClr val="FFFFFF"/>
        </a:solidFill>
      </p:bgPr>
    </p:bg>
    <p:spTree>
      <p:nvGrpSpPr>
        <p:cNvPr id="3259" name="Shape 3259"/>
        <p:cNvGrpSpPr/>
        <p:nvPr/>
      </p:nvGrpSpPr>
      <p:grpSpPr>
        <a:xfrm>
          <a:off x="0" y="0"/>
          <a:ext cx="0" cy="0"/>
          <a:chOff x="0" y="0"/>
          <a:chExt cx="0" cy="0"/>
        </a:xfrm>
      </p:grpSpPr>
      <p:pic>
        <p:nvPicPr>
          <p:cNvPr id="3260" name="Google Shape;3260;p21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61" name="Google Shape;3261;p21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62" name="Google Shape;3262;p21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63" name="Google Shape;3263;p21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1">
  <p:cSld name="CUSTOM_4_2_2">
    <p:spTree>
      <p:nvGrpSpPr>
        <p:cNvPr id="197" name="Shape 197"/>
        <p:cNvGrpSpPr/>
        <p:nvPr/>
      </p:nvGrpSpPr>
      <p:grpSpPr>
        <a:xfrm>
          <a:off x="0" y="0"/>
          <a:ext cx="0" cy="0"/>
          <a:chOff x="0" y="0"/>
          <a:chExt cx="0" cy="0"/>
        </a:xfrm>
      </p:grpSpPr>
      <p:sp>
        <p:nvSpPr>
          <p:cNvPr id="198" name="Google Shape;198;p22"/>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99" name="Google Shape;199;p22"/>
          <p:cNvGrpSpPr/>
          <p:nvPr/>
        </p:nvGrpSpPr>
        <p:grpSpPr>
          <a:xfrm>
            <a:off x="386625" y="4747950"/>
            <a:ext cx="8452575" cy="400082"/>
            <a:chOff x="386625" y="4747950"/>
            <a:chExt cx="8452575" cy="400082"/>
          </a:xfrm>
        </p:grpSpPr>
        <p:sp>
          <p:nvSpPr>
            <p:cNvPr id="200" name="Google Shape;200;p2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01" name="Google Shape;201;p22"/>
            <p:cNvGrpSpPr/>
            <p:nvPr/>
          </p:nvGrpSpPr>
          <p:grpSpPr>
            <a:xfrm>
              <a:off x="386711" y="5114356"/>
              <a:ext cx="1796787" cy="33676"/>
              <a:chOff x="2031822" y="2229250"/>
              <a:chExt cx="2193612" cy="39900"/>
            </a:xfrm>
          </p:grpSpPr>
          <p:sp>
            <p:nvSpPr>
              <p:cNvPr id="202" name="Google Shape;202;p2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6" name="Google Shape;206;p22"/>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07" name="Google Shape;207;p22"/>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 name="Google Shape;208;p22"/>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09" name="Google Shape;209;p22" title="Title of Chart"/>
          <p:cNvPicPr preferRelativeResize="0"/>
          <p:nvPr/>
        </p:nvPicPr>
        <p:blipFill rotWithShape="1">
          <a:blip r:embed="rId3">
            <a:alphaModFix/>
          </a:blip>
          <a:srcRect b="0" l="0" r="0" t="0"/>
          <a:stretch/>
        </p:blipFill>
        <p:spPr>
          <a:xfrm>
            <a:off x="4166438" y="1278063"/>
            <a:ext cx="4441113" cy="2746075"/>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Yellow">
  <p:cSld name="CUSTOM_5_4_2_1_1_1_1_1">
    <p:bg>
      <p:bgPr>
        <a:solidFill>
          <a:srgbClr val="FFFFFF"/>
        </a:solidFill>
      </p:bgPr>
    </p:bg>
    <p:spTree>
      <p:nvGrpSpPr>
        <p:cNvPr id="3264" name="Shape 3264"/>
        <p:cNvGrpSpPr/>
        <p:nvPr/>
      </p:nvGrpSpPr>
      <p:grpSpPr>
        <a:xfrm>
          <a:off x="0" y="0"/>
          <a:ext cx="0" cy="0"/>
          <a:chOff x="0" y="0"/>
          <a:chExt cx="0" cy="0"/>
        </a:xfrm>
      </p:grpSpPr>
      <p:pic>
        <p:nvPicPr>
          <p:cNvPr id="3265" name="Google Shape;3265;p21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66" name="Google Shape;3266;p21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67" name="Google Shape;3267;p21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68" name="Google Shape;3268;p21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Green">
  <p:cSld name="CUSTOM_5_4_2_1_1_1_1_1_1">
    <p:bg>
      <p:bgPr>
        <a:solidFill>
          <a:srgbClr val="FFFFFF"/>
        </a:solidFill>
      </p:bgPr>
    </p:bg>
    <p:spTree>
      <p:nvGrpSpPr>
        <p:cNvPr id="3269" name="Shape 3269"/>
        <p:cNvGrpSpPr/>
        <p:nvPr/>
      </p:nvGrpSpPr>
      <p:grpSpPr>
        <a:xfrm>
          <a:off x="0" y="0"/>
          <a:ext cx="0" cy="0"/>
          <a:chOff x="0" y="0"/>
          <a:chExt cx="0" cy="0"/>
        </a:xfrm>
      </p:grpSpPr>
      <p:pic>
        <p:nvPicPr>
          <p:cNvPr id="3270" name="Google Shape;3270;p21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71" name="Google Shape;3271;p21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72" name="Google Shape;3272;p21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73" name="Google Shape;3273;p21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Grey ">
  <p:cSld name="CUSTOM_5_4_2_1_1_1_1_1_1_1">
    <p:bg>
      <p:bgPr>
        <a:solidFill>
          <a:srgbClr val="FFFFFF"/>
        </a:solidFill>
      </p:bgPr>
    </p:bg>
    <p:spTree>
      <p:nvGrpSpPr>
        <p:cNvPr id="3274" name="Shape 3274"/>
        <p:cNvGrpSpPr/>
        <p:nvPr/>
      </p:nvGrpSpPr>
      <p:grpSpPr>
        <a:xfrm>
          <a:off x="0" y="0"/>
          <a:ext cx="0" cy="0"/>
          <a:chOff x="0" y="0"/>
          <a:chExt cx="0" cy="0"/>
        </a:xfrm>
      </p:grpSpPr>
      <p:pic>
        <p:nvPicPr>
          <p:cNvPr id="3275" name="Google Shape;3275;p21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76" name="Google Shape;3276;p21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77" name="Google Shape;3277;p21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78" name="Google Shape;3278;p21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Blue">
  <p:cSld name="CUSTOM_5_4_2_1_1_1_1_1_1_1_1">
    <p:bg>
      <p:bgPr>
        <a:solidFill>
          <a:srgbClr val="FFFFFF"/>
        </a:solidFill>
      </p:bgPr>
    </p:bg>
    <p:spTree>
      <p:nvGrpSpPr>
        <p:cNvPr id="3279" name="Shape 3279"/>
        <p:cNvGrpSpPr/>
        <p:nvPr/>
      </p:nvGrpSpPr>
      <p:grpSpPr>
        <a:xfrm>
          <a:off x="0" y="0"/>
          <a:ext cx="0" cy="0"/>
          <a:chOff x="0" y="0"/>
          <a:chExt cx="0" cy="0"/>
        </a:xfrm>
      </p:grpSpPr>
      <p:pic>
        <p:nvPicPr>
          <p:cNvPr id="3280" name="Google Shape;3280;p21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81" name="Google Shape;3281;p217"/>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82" name="Google Shape;3282;p21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83" name="Google Shape;3283;p21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Red">
  <p:cSld name="CUSTOM_5_4_2_1_1_1_1_1_1_1_1_1">
    <p:bg>
      <p:bgPr>
        <a:solidFill>
          <a:srgbClr val="FFFFFF"/>
        </a:solidFill>
      </p:bgPr>
    </p:bg>
    <p:spTree>
      <p:nvGrpSpPr>
        <p:cNvPr id="3284" name="Shape 3284"/>
        <p:cNvGrpSpPr/>
        <p:nvPr/>
      </p:nvGrpSpPr>
      <p:grpSpPr>
        <a:xfrm>
          <a:off x="0" y="0"/>
          <a:ext cx="0" cy="0"/>
          <a:chOff x="0" y="0"/>
          <a:chExt cx="0" cy="0"/>
        </a:xfrm>
      </p:grpSpPr>
      <p:pic>
        <p:nvPicPr>
          <p:cNvPr id="3285" name="Google Shape;3285;p21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86" name="Google Shape;3286;p218"/>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87" name="Google Shape;3287;p21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88" name="Google Shape;3288;p21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Yellow">
  <p:cSld name="CUSTOM_5_4_2_1_1_1_1_1_1_1_1_1_1">
    <p:bg>
      <p:bgPr>
        <a:solidFill>
          <a:srgbClr val="FFFFFF"/>
        </a:solidFill>
      </p:bgPr>
    </p:bg>
    <p:spTree>
      <p:nvGrpSpPr>
        <p:cNvPr id="3289" name="Shape 3289"/>
        <p:cNvGrpSpPr/>
        <p:nvPr/>
      </p:nvGrpSpPr>
      <p:grpSpPr>
        <a:xfrm>
          <a:off x="0" y="0"/>
          <a:ext cx="0" cy="0"/>
          <a:chOff x="0" y="0"/>
          <a:chExt cx="0" cy="0"/>
        </a:xfrm>
      </p:grpSpPr>
      <p:pic>
        <p:nvPicPr>
          <p:cNvPr id="3290" name="Google Shape;3290;p21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91" name="Google Shape;3291;p21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92" name="Google Shape;3292;p21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93" name="Google Shape;3293;p21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Green">
  <p:cSld name="CUSTOM_5_4_2_1_1_1_1_1_1_1_1_1_1_1">
    <p:bg>
      <p:bgPr>
        <a:solidFill>
          <a:srgbClr val="FFFFFF"/>
        </a:solidFill>
      </p:bgPr>
    </p:bg>
    <p:spTree>
      <p:nvGrpSpPr>
        <p:cNvPr id="3294" name="Shape 3294"/>
        <p:cNvGrpSpPr/>
        <p:nvPr/>
      </p:nvGrpSpPr>
      <p:grpSpPr>
        <a:xfrm>
          <a:off x="0" y="0"/>
          <a:ext cx="0" cy="0"/>
          <a:chOff x="0" y="0"/>
          <a:chExt cx="0" cy="0"/>
        </a:xfrm>
      </p:grpSpPr>
      <p:pic>
        <p:nvPicPr>
          <p:cNvPr id="3295" name="Google Shape;3295;p22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296" name="Google Shape;3296;p22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297" name="Google Shape;3297;p22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298" name="Google Shape;3298;p22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Grey">
  <p:cSld name="CUSTOM_5_4_2_1_1_1_1_1_1_1_1_1_1_1_1">
    <p:bg>
      <p:bgPr>
        <a:solidFill>
          <a:srgbClr val="FFFFFF"/>
        </a:solidFill>
      </p:bgPr>
    </p:bg>
    <p:spTree>
      <p:nvGrpSpPr>
        <p:cNvPr id="3299" name="Shape 3299"/>
        <p:cNvGrpSpPr/>
        <p:nvPr/>
      </p:nvGrpSpPr>
      <p:grpSpPr>
        <a:xfrm>
          <a:off x="0" y="0"/>
          <a:ext cx="0" cy="0"/>
          <a:chOff x="0" y="0"/>
          <a:chExt cx="0" cy="0"/>
        </a:xfrm>
      </p:grpSpPr>
      <p:pic>
        <p:nvPicPr>
          <p:cNvPr id="3300" name="Google Shape;3300;p22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01" name="Google Shape;3301;p22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02" name="Google Shape;3302;p22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03" name="Google Shape;3303;p22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Blue">
  <p:cSld name="CUSTOM_5_4_2_1_1_1_1_1_1_1_1_1_1_1_1_1">
    <p:bg>
      <p:bgPr>
        <a:solidFill>
          <a:srgbClr val="FFFFFF"/>
        </a:solidFill>
      </p:bgPr>
    </p:bg>
    <p:spTree>
      <p:nvGrpSpPr>
        <p:cNvPr id="3304" name="Shape 3304"/>
        <p:cNvGrpSpPr/>
        <p:nvPr/>
      </p:nvGrpSpPr>
      <p:grpSpPr>
        <a:xfrm>
          <a:off x="0" y="0"/>
          <a:ext cx="0" cy="0"/>
          <a:chOff x="0" y="0"/>
          <a:chExt cx="0" cy="0"/>
        </a:xfrm>
      </p:grpSpPr>
      <p:pic>
        <p:nvPicPr>
          <p:cNvPr id="3305" name="Google Shape;3305;p22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06" name="Google Shape;3306;p22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07" name="Google Shape;3307;p22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08" name="Google Shape;3308;p22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Red">
  <p:cSld name="CUSTOM_5_4_2_1_1_1_1_1_1_1_1_1_1_1_1_1_1">
    <p:bg>
      <p:bgPr>
        <a:solidFill>
          <a:srgbClr val="FFFFFF"/>
        </a:solidFill>
      </p:bgPr>
    </p:bg>
    <p:spTree>
      <p:nvGrpSpPr>
        <p:cNvPr id="3309" name="Shape 3309"/>
        <p:cNvGrpSpPr/>
        <p:nvPr/>
      </p:nvGrpSpPr>
      <p:grpSpPr>
        <a:xfrm>
          <a:off x="0" y="0"/>
          <a:ext cx="0" cy="0"/>
          <a:chOff x="0" y="0"/>
          <a:chExt cx="0" cy="0"/>
        </a:xfrm>
      </p:grpSpPr>
      <p:pic>
        <p:nvPicPr>
          <p:cNvPr id="3310" name="Google Shape;3310;p22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11" name="Google Shape;3311;p22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12" name="Google Shape;3312;p22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13" name="Google Shape;3313;p22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2">
  <p:cSld name="CUSTOM_4_2_2_1">
    <p:spTree>
      <p:nvGrpSpPr>
        <p:cNvPr id="210" name="Shape 210"/>
        <p:cNvGrpSpPr/>
        <p:nvPr/>
      </p:nvGrpSpPr>
      <p:grpSpPr>
        <a:xfrm>
          <a:off x="0" y="0"/>
          <a:ext cx="0" cy="0"/>
          <a:chOff x="0" y="0"/>
          <a:chExt cx="0" cy="0"/>
        </a:xfrm>
      </p:grpSpPr>
      <p:sp>
        <p:nvSpPr>
          <p:cNvPr id="211" name="Google Shape;211;p23"/>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12" name="Google Shape;212;p23"/>
          <p:cNvGrpSpPr/>
          <p:nvPr/>
        </p:nvGrpSpPr>
        <p:grpSpPr>
          <a:xfrm>
            <a:off x="386625" y="4747950"/>
            <a:ext cx="8452575" cy="400082"/>
            <a:chOff x="386625" y="4747950"/>
            <a:chExt cx="8452575" cy="400082"/>
          </a:xfrm>
        </p:grpSpPr>
        <p:sp>
          <p:nvSpPr>
            <p:cNvPr id="213" name="Google Shape;213;p2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14" name="Google Shape;214;p23"/>
            <p:cNvGrpSpPr/>
            <p:nvPr/>
          </p:nvGrpSpPr>
          <p:grpSpPr>
            <a:xfrm>
              <a:off x="386711" y="5114356"/>
              <a:ext cx="1796787" cy="33676"/>
              <a:chOff x="2031822" y="2229250"/>
              <a:chExt cx="2193612" cy="39900"/>
            </a:xfrm>
          </p:grpSpPr>
          <p:sp>
            <p:nvSpPr>
              <p:cNvPr id="215" name="Google Shape;215;p2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9" name="Google Shape;219;p23"/>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20" name="Google Shape;220;p23"/>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22" name="Google Shape;222;p23" title="Title of Chart"/>
          <p:cNvPicPr preferRelativeResize="0"/>
          <p:nvPr/>
        </p:nvPicPr>
        <p:blipFill rotWithShape="1">
          <a:blip r:embed="rId3">
            <a:alphaModFix/>
          </a:blip>
          <a:srcRect b="0" l="0" r="0" t="0"/>
          <a:stretch/>
        </p:blipFill>
        <p:spPr>
          <a:xfrm>
            <a:off x="4093620" y="1278075"/>
            <a:ext cx="4637550" cy="286755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Yellow">
  <p:cSld name="CUSTOM_5_4_2_1_1_1_1_1_1_1_1_1_1_1_1_1_1_1">
    <p:bg>
      <p:bgPr>
        <a:solidFill>
          <a:srgbClr val="FFFFFF"/>
        </a:solidFill>
      </p:bgPr>
    </p:bg>
    <p:spTree>
      <p:nvGrpSpPr>
        <p:cNvPr id="3314" name="Shape 3314"/>
        <p:cNvGrpSpPr/>
        <p:nvPr/>
      </p:nvGrpSpPr>
      <p:grpSpPr>
        <a:xfrm>
          <a:off x="0" y="0"/>
          <a:ext cx="0" cy="0"/>
          <a:chOff x="0" y="0"/>
          <a:chExt cx="0" cy="0"/>
        </a:xfrm>
      </p:grpSpPr>
      <p:pic>
        <p:nvPicPr>
          <p:cNvPr id="3315" name="Google Shape;3315;p22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16" name="Google Shape;3316;p22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17" name="Google Shape;3317;p22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18" name="Google Shape;3318;p22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Green">
  <p:cSld name="CUSTOM_5_4_2_1_1_1_1_1_1_1_1_1_1_1_1_1_1_1_1">
    <p:bg>
      <p:bgPr>
        <a:solidFill>
          <a:srgbClr val="FFFFFF"/>
        </a:solidFill>
      </p:bgPr>
    </p:bg>
    <p:spTree>
      <p:nvGrpSpPr>
        <p:cNvPr id="3319" name="Shape 3319"/>
        <p:cNvGrpSpPr/>
        <p:nvPr/>
      </p:nvGrpSpPr>
      <p:grpSpPr>
        <a:xfrm>
          <a:off x="0" y="0"/>
          <a:ext cx="0" cy="0"/>
          <a:chOff x="0" y="0"/>
          <a:chExt cx="0" cy="0"/>
        </a:xfrm>
      </p:grpSpPr>
      <p:pic>
        <p:nvPicPr>
          <p:cNvPr id="3320" name="Google Shape;3320;p22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21" name="Google Shape;3321;p22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22" name="Google Shape;3322;p22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23" name="Google Shape;3323;p22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Grey">
  <p:cSld name="CUSTOM_5_4_2_1_1_1_1_1_1_1_1_1_1_1_1_1_1_1_1_1">
    <p:bg>
      <p:bgPr>
        <a:solidFill>
          <a:srgbClr val="FFFFFF"/>
        </a:solidFill>
      </p:bgPr>
    </p:bg>
    <p:spTree>
      <p:nvGrpSpPr>
        <p:cNvPr id="3324" name="Shape 3324"/>
        <p:cNvGrpSpPr/>
        <p:nvPr/>
      </p:nvGrpSpPr>
      <p:grpSpPr>
        <a:xfrm>
          <a:off x="0" y="0"/>
          <a:ext cx="0" cy="0"/>
          <a:chOff x="0" y="0"/>
          <a:chExt cx="0" cy="0"/>
        </a:xfrm>
      </p:grpSpPr>
      <p:pic>
        <p:nvPicPr>
          <p:cNvPr id="3325" name="Google Shape;3325;p22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26" name="Google Shape;3326;p22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27" name="Google Shape;3327;p22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28" name="Google Shape;3328;p22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Blue">
  <p:cSld name="CUSTOM_5_4_2_1_1_1_1_1_1_1_1_1_1_1_1_1_1_1_1_1_1">
    <p:bg>
      <p:bgPr>
        <a:solidFill>
          <a:srgbClr val="FFFFFF"/>
        </a:solidFill>
      </p:bgPr>
    </p:bg>
    <p:spTree>
      <p:nvGrpSpPr>
        <p:cNvPr id="3329" name="Shape 3329"/>
        <p:cNvGrpSpPr/>
        <p:nvPr/>
      </p:nvGrpSpPr>
      <p:grpSpPr>
        <a:xfrm>
          <a:off x="0" y="0"/>
          <a:ext cx="0" cy="0"/>
          <a:chOff x="0" y="0"/>
          <a:chExt cx="0" cy="0"/>
        </a:xfrm>
      </p:grpSpPr>
      <p:pic>
        <p:nvPicPr>
          <p:cNvPr id="3330" name="Google Shape;3330;p22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31" name="Google Shape;3331;p227"/>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32" name="Google Shape;3332;p22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33" name="Google Shape;3333;p22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Red">
  <p:cSld name="CUSTOM_5_4_2_1_1_1_1_1_1_1_1_1_1_1_1_1_1_1_1_1_1_1">
    <p:bg>
      <p:bgPr>
        <a:solidFill>
          <a:srgbClr val="FFFFFF"/>
        </a:solidFill>
      </p:bgPr>
    </p:bg>
    <p:spTree>
      <p:nvGrpSpPr>
        <p:cNvPr id="3334" name="Shape 3334"/>
        <p:cNvGrpSpPr/>
        <p:nvPr/>
      </p:nvGrpSpPr>
      <p:grpSpPr>
        <a:xfrm>
          <a:off x="0" y="0"/>
          <a:ext cx="0" cy="0"/>
          <a:chOff x="0" y="0"/>
          <a:chExt cx="0" cy="0"/>
        </a:xfrm>
      </p:grpSpPr>
      <p:pic>
        <p:nvPicPr>
          <p:cNvPr id="3335" name="Google Shape;3335;p22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36" name="Google Shape;3336;p228"/>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37" name="Google Shape;3337;p22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38" name="Google Shape;3338;p22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Yellow">
  <p:cSld name="CUSTOM_5_4_2_1_1_1_1_1_1_1_1_1_1_1_1_1_1_1_1_1_1_1_1">
    <p:bg>
      <p:bgPr>
        <a:solidFill>
          <a:srgbClr val="FFFFFF"/>
        </a:solidFill>
      </p:bgPr>
    </p:bg>
    <p:spTree>
      <p:nvGrpSpPr>
        <p:cNvPr id="3339" name="Shape 3339"/>
        <p:cNvGrpSpPr/>
        <p:nvPr/>
      </p:nvGrpSpPr>
      <p:grpSpPr>
        <a:xfrm>
          <a:off x="0" y="0"/>
          <a:ext cx="0" cy="0"/>
          <a:chOff x="0" y="0"/>
          <a:chExt cx="0" cy="0"/>
        </a:xfrm>
      </p:grpSpPr>
      <p:pic>
        <p:nvPicPr>
          <p:cNvPr id="3340" name="Google Shape;3340;p22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41" name="Google Shape;3341;p22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42" name="Google Shape;3342;p22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43" name="Google Shape;3343;p22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Green">
  <p:cSld name="CUSTOM_5_4_2_1_1_1_1_1_1_1_1_1_1_1_1_1_1_1_1_1_1_1_1_1">
    <p:bg>
      <p:bgPr>
        <a:solidFill>
          <a:srgbClr val="FFFFFF"/>
        </a:solidFill>
      </p:bgPr>
    </p:bg>
    <p:spTree>
      <p:nvGrpSpPr>
        <p:cNvPr id="3344" name="Shape 3344"/>
        <p:cNvGrpSpPr/>
        <p:nvPr/>
      </p:nvGrpSpPr>
      <p:grpSpPr>
        <a:xfrm>
          <a:off x="0" y="0"/>
          <a:ext cx="0" cy="0"/>
          <a:chOff x="0" y="0"/>
          <a:chExt cx="0" cy="0"/>
        </a:xfrm>
      </p:grpSpPr>
      <p:pic>
        <p:nvPicPr>
          <p:cNvPr id="3345" name="Google Shape;3345;p23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46" name="Google Shape;3346;p23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47" name="Google Shape;3347;p23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48" name="Google Shape;3348;p23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Grey">
  <p:cSld name="CUSTOM_5_4_2_1_1_1_1_1_1_1_1_1_1_1_1_1_1_1_1_1_1_1_1_1_1">
    <p:bg>
      <p:bgPr>
        <a:solidFill>
          <a:srgbClr val="FFFFFF"/>
        </a:solidFill>
      </p:bgPr>
    </p:bg>
    <p:spTree>
      <p:nvGrpSpPr>
        <p:cNvPr id="3349" name="Shape 3349"/>
        <p:cNvGrpSpPr/>
        <p:nvPr/>
      </p:nvGrpSpPr>
      <p:grpSpPr>
        <a:xfrm>
          <a:off x="0" y="0"/>
          <a:ext cx="0" cy="0"/>
          <a:chOff x="0" y="0"/>
          <a:chExt cx="0" cy="0"/>
        </a:xfrm>
      </p:grpSpPr>
      <p:pic>
        <p:nvPicPr>
          <p:cNvPr id="3350" name="Google Shape;3350;p23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51" name="Google Shape;3351;p23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52" name="Google Shape;3352;p23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53" name="Google Shape;3353;p23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Blue">
  <p:cSld name="CUSTOM_5_4_2_1_1_1_1_1_1_1_1_1_1_1_1_1_1_1_1_1_1_1_1_1_1_1">
    <p:bg>
      <p:bgPr>
        <a:solidFill>
          <a:srgbClr val="FFFFFF"/>
        </a:solidFill>
      </p:bgPr>
    </p:bg>
    <p:spTree>
      <p:nvGrpSpPr>
        <p:cNvPr id="3354" name="Shape 3354"/>
        <p:cNvGrpSpPr/>
        <p:nvPr/>
      </p:nvGrpSpPr>
      <p:grpSpPr>
        <a:xfrm>
          <a:off x="0" y="0"/>
          <a:ext cx="0" cy="0"/>
          <a:chOff x="0" y="0"/>
          <a:chExt cx="0" cy="0"/>
        </a:xfrm>
      </p:grpSpPr>
      <p:pic>
        <p:nvPicPr>
          <p:cNvPr id="3355" name="Google Shape;3355;p23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56" name="Google Shape;3356;p23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57" name="Google Shape;3357;p23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58" name="Google Shape;3358;p23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Red">
  <p:cSld name="CUSTOM_5_4_2_1_1_1_1_1_1_1_1_1_1_1_1_1_1_1_1_1_1_1_1_1_1_1_1">
    <p:bg>
      <p:bgPr>
        <a:solidFill>
          <a:srgbClr val="FFFFFF"/>
        </a:solidFill>
      </p:bgPr>
    </p:bg>
    <p:spTree>
      <p:nvGrpSpPr>
        <p:cNvPr id="3359" name="Shape 3359"/>
        <p:cNvGrpSpPr/>
        <p:nvPr/>
      </p:nvGrpSpPr>
      <p:grpSpPr>
        <a:xfrm>
          <a:off x="0" y="0"/>
          <a:ext cx="0" cy="0"/>
          <a:chOff x="0" y="0"/>
          <a:chExt cx="0" cy="0"/>
        </a:xfrm>
      </p:grpSpPr>
      <p:pic>
        <p:nvPicPr>
          <p:cNvPr id="3360" name="Google Shape;3360;p23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61" name="Google Shape;3361;p23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62" name="Google Shape;3362;p23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63" name="Google Shape;3363;p23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chart">
  <p:cSld name="CUSTOM_4_2_3">
    <p:spTree>
      <p:nvGrpSpPr>
        <p:cNvPr id="223" name="Shape 223"/>
        <p:cNvGrpSpPr/>
        <p:nvPr/>
      </p:nvGrpSpPr>
      <p:grpSpPr>
        <a:xfrm>
          <a:off x="0" y="0"/>
          <a:ext cx="0" cy="0"/>
          <a:chOff x="0" y="0"/>
          <a:chExt cx="0" cy="0"/>
        </a:xfrm>
      </p:grpSpPr>
      <p:sp>
        <p:nvSpPr>
          <p:cNvPr id="224" name="Google Shape;224;p24"/>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24"/>
          <p:cNvGrpSpPr/>
          <p:nvPr/>
        </p:nvGrpSpPr>
        <p:grpSpPr>
          <a:xfrm>
            <a:off x="386625" y="4747950"/>
            <a:ext cx="8452575" cy="400082"/>
            <a:chOff x="386625" y="4747950"/>
            <a:chExt cx="8452575" cy="400082"/>
          </a:xfrm>
        </p:grpSpPr>
        <p:sp>
          <p:nvSpPr>
            <p:cNvPr id="226" name="Google Shape;226;p2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27" name="Google Shape;227;p24"/>
            <p:cNvGrpSpPr/>
            <p:nvPr/>
          </p:nvGrpSpPr>
          <p:grpSpPr>
            <a:xfrm>
              <a:off x="386711" y="5114356"/>
              <a:ext cx="1796787" cy="33676"/>
              <a:chOff x="2031822" y="2229250"/>
              <a:chExt cx="2193612" cy="39900"/>
            </a:xfrm>
          </p:grpSpPr>
          <p:sp>
            <p:nvSpPr>
              <p:cNvPr id="228" name="Google Shape;228;p2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2" name="Google Shape;232;p2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33" name="Google Shape;233;p24"/>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35" name="Google Shape;235;p24" title="Title of Chart"/>
          <p:cNvPicPr preferRelativeResize="0"/>
          <p:nvPr/>
        </p:nvPicPr>
        <p:blipFill rotWithShape="1">
          <a:blip r:embed="rId3">
            <a:alphaModFix/>
          </a:blip>
          <a:srcRect b="0" l="0" r="0" t="0"/>
          <a:stretch/>
        </p:blipFill>
        <p:spPr>
          <a:xfrm>
            <a:off x="4146550" y="1278075"/>
            <a:ext cx="4584624" cy="2834826"/>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Yellow">
  <p:cSld name="CUSTOM_5_4_2_1_1_1_1_1_1_1_1_1_1_1_1_1_1_1_1_1_1_1_1_1_1_1_1_1">
    <p:bg>
      <p:bgPr>
        <a:solidFill>
          <a:srgbClr val="FFFFFF"/>
        </a:solidFill>
      </p:bgPr>
    </p:bg>
    <p:spTree>
      <p:nvGrpSpPr>
        <p:cNvPr id="3364" name="Shape 3364"/>
        <p:cNvGrpSpPr/>
        <p:nvPr/>
      </p:nvGrpSpPr>
      <p:grpSpPr>
        <a:xfrm>
          <a:off x="0" y="0"/>
          <a:ext cx="0" cy="0"/>
          <a:chOff x="0" y="0"/>
          <a:chExt cx="0" cy="0"/>
        </a:xfrm>
      </p:grpSpPr>
      <p:pic>
        <p:nvPicPr>
          <p:cNvPr id="3365" name="Google Shape;3365;p23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66" name="Google Shape;3366;p23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67" name="Google Shape;3367;p23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68" name="Google Shape;3368;p23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Green">
  <p:cSld name="CUSTOM_5_4_2_1_1_1_1_1_1_1_1_1_1_1_1_1_1_1_1_1_1_1_1_1_1_1_1_1_1">
    <p:bg>
      <p:bgPr>
        <a:solidFill>
          <a:srgbClr val="FFFFFF"/>
        </a:solidFill>
      </p:bgPr>
    </p:bg>
    <p:spTree>
      <p:nvGrpSpPr>
        <p:cNvPr id="3369" name="Shape 3369"/>
        <p:cNvGrpSpPr/>
        <p:nvPr/>
      </p:nvGrpSpPr>
      <p:grpSpPr>
        <a:xfrm>
          <a:off x="0" y="0"/>
          <a:ext cx="0" cy="0"/>
          <a:chOff x="0" y="0"/>
          <a:chExt cx="0" cy="0"/>
        </a:xfrm>
      </p:grpSpPr>
      <p:pic>
        <p:nvPicPr>
          <p:cNvPr id="3370" name="Google Shape;3370;p23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71" name="Google Shape;3371;p23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72" name="Google Shape;3372;p23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73" name="Google Shape;3373;p23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Grey">
  <p:cSld name="CUSTOM_5_4_2_1_1_1_1_1_1_1_1_1_1_1_1_1_1_1_1_1_1_1_1_1_1_1_1_1_1_1">
    <p:bg>
      <p:bgPr>
        <a:solidFill>
          <a:srgbClr val="FFFFFF"/>
        </a:solidFill>
      </p:bgPr>
    </p:bg>
    <p:spTree>
      <p:nvGrpSpPr>
        <p:cNvPr id="3374" name="Shape 3374"/>
        <p:cNvGrpSpPr/>
        <p:nvPr/>
      </p:nvGrpSpPr>
      <p:grpSpPr>
        <a:xfrm>
          <a:off x="0" y="0"/>
          <a:ext cx="0" cy="0"/>
          <a:chOff x="0" y="0"/>
          <a:chExt cx="0" cy="0"/>
        </a:xfrm>
      </p:grpSpPr>
      <p:pic>
        <p:nvPicPr>
          <p:cNvPr id="3375" name="Google Shape;3375;p23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3376" name="Google Shape;3376;p23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3377" name="Google Shape;3377;p23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3378" name="Google Shape;3378;p23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New" type="title">
  <p:cSld name="TITLE">
    <p:bg>
      <p:bgPr>
        <a:noFill/>
      </p:bgPr>
    </p:bg>
    <p:spTree>
      <p:nvGrpSpPr>
        <p:cNvPr id="3379" name="Shape 3379"/>
        <p:cNvGrpSpPr/>
        <p:nvPr/>
      </p:nvGrpSpPr>
      <p:grpSpPr>
        <a:xfrm>
          <a:off x="0" y="0"/>
          <a:ext cx="0" cy="0"/>
          <a:chOff x="0" y="0"/>
          <a:chExt cx="0" cy="0"/>
        </a:xfrm>
      </p:grpSpPr>
      <p:sp>
        <p:nvSpPr>
          <p:cNvPr id="3380" name="Google Shape;3380;p23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381" name="Google Shape;3381;p23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3382" name="Google Shape;3382;p237"/>
          <p:cNvPicPr preferRelativeResize="0"/>
          <p:nvPr/>
        </p:nvPicPr>
        <p:blipFill>
          <a:blip r:embed="rId2">
            <a:alphaModFix/>
          </a:blip>
          <a:stretch>
            <a:fillRect/>
          </a:stretch>
        </p:blipFill>
        <p:spPr>
          <a:xfrm>
            <a:off x="386625" y="4669975"/>
            <a:ext cx="1311199" cy="234922"/>
          </a:xfrm>
          <a:prstGeom prst="rect">
            <a:avLst/>
          </a:prstGeom>
          <a:noFill/>
          <a:ln>
            <a:noFill/>
          </a:ln>
        </p:spPr>
      </p:pic>
      <p:pic>
        <p:nvPicPr>
          <p:cNvPr id="3383" name="Google Shape;3383;p237"/>
          <p:cNvPicPr preferRelativeResize="0"/>
          <p:nvPr/>
        </p:nvPicPr>
        <p:blipFill>
          <a:blip r:embed="rId3">
            <a:alphaModFix/>
          </a:blip>
          <a:stretch>
            <a:fillRect/>
          </a:stretch>
        </p:blipFill>
        <p:spPr>
          <a:xfrm>
            <a:off x="7894200" y="2220288"/>
            <a:ext cx="702924" cy="702924"/>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84" name="Shape 3384"/>
        <p:cNvGrpSpPr/>
        <p:nvPr/>
      </p:nvGrpSpPr>
      <p:grpSpPr>
        <a:xfrm>
          <a:off x="0" y="0"/>
          <a:ext cx="0" cy="0"/>
          <a:chOff x="0" y="0"/>
          <a:chExt cx="0" cy="0"/>
        </a:xfrm>
      </p:grpSpPr>
      <p:sp>
        <p:nvSpPr>
          <p:cNvPr id="3385" name="Google Shape;3385;p2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Font typeface="Roboto Light"/>
              <a:buChar char="●"/>
              <a:defRPr>
                <a:latin typeface="Roboto Light"/>
                <a:ea typeface="Roboto Light"/>
                <a:cs typeface="Roboto Light"/>
                <a:sym typeface="Roboto Light"/>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386" name="Google Shape;3386;p23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387" name="Google Shape;3387;p238"/>
          <p:cNvSpPr txBox="1"/>
          <p:nvPr/>
        </p:nvSpPr>
        <p:spPr>
          <a:xfrm>
            <a:off x="7304100" y="2521081"/>
            <a:ext cx="1528200" cy="184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9AA0A6"/>
              </a:solidFill>
              <a:latin typeface="Open Sans"/>
              <a:ea typeface="Open Sans"/>
              <a:cs typeface="Open Sans"/>
              <a:sym typeface="Open Sans"/>
            </a:endParaRPr>
          </a:p>
        </p:txBody>
      </p:sp>
      <p:cxnSp>
        <p:nvCxnSpPr>
          <p:cNvPr id="3388" name="Google Shape;3388;p238"/>
          <p:cNvCxnSpPr/>
          <p:nvPr/>
        </p:nvCxnSpPr>
        <p:spPr>
          <a:xfrm>
            <a:off x="-6100" y="4685450"/>
            <a:ext cx="9156300" cy="0"/>
          </a:xfrm>
          <a:prstGeom prst="straightConnector1">
            <a:avLst/>
          </a:prstGeom>
          <a:noFill/>
          <a:ln cap="flat" cmpd="sng" w="19050">
            <a:solidFill>
              <a:srgbClr val="F3F3F3"/>
            </a:solidFill>
            <a:prstDash val="solid"/>
            <a:round/>
            <a:headEnd len="med" w="med" type="none"/>
            <a:tailEnd len="med" w="med" type="none"/>
          </a:ln>
        </p:spPr>
      </p:cxnSp>
      <p:pic>
        <p:nvPicPr>
          <p:cNvPr id="3389" name="Google Shape;3389;p238"/>
          <p:cNvPicPr preferRelativeResize="0"/>
          <p:nvPr/>
        </p:nvPicPr>
        <p:blipFill>
          <a:blip r:embed="rId2">
            <a:alphaModFix/>
          </a:blip>
          <a:stretch>
            <a:fillRect/>
          </a:stretch>
        </p:blipFill>
        <p:spPr>
          <a:xfrm>
            <a:off x="311700" y="4771100"/>
            <a:ext cx="1363401" cy="288699"/>
          </a:xfrm>
          <a:prstGeom prst="rect">
            <a:avLst/>
          </a:prstGeom>
          <a:noFill/>
          <a:ln>
            <a:noFill/>
          </a:ln>
        </p:spPr>
      </p:pic>
      <p:sp>
        <p:nvSpPr>
          <p:cNvPr id="3390" name="Google Shape;3390;p238"/>
          <p:cNvSpPr txBox="1"/>
          <p:nvPr/>
        </p:nvSpPr>
        <p:spPr>
          <a:xfrm>
            <a:off x="5781356" y="4796400"/>
            <a:ext cx="30000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666666"/>
                </a:solidFill>
                <a:latin typeface="Roboto Light"/>
                <a:ea typeface="Roboto Light"/>
                <a:cs typeface="Roboto Light"/>
                <a:sym typeface="Roboto Light"/>
              </a:rPr>
              <a:t>g.co/research/protect</a:t>
            </a:r>
            <a:endParaRPr sz="1000">
              <a:solidFill>
                <a:srgbClr val="666666"/>
              </a:solidFill>
              <a:latin typeface="Roboto Light"/>
              <a:ea typeface="Roboto Light"/>
              <a:cs typeface="Roboto Light"/>
              <a:sym typeface="Roboto Light"/>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p:cSld name="TITLE_1">
    <p:spTree>
      <p:nvGrpSpPr>
        <p:cNvPr id="3391" name="Shape 3391"/>
        <p:cNvGrpSpPr/>
        <p:nvPr/>
      </p:nvGrpSpPr>
      <p:grpSpPr>
        <a:xfrm>
          <a:off x="0" y="0"/>
          <a:ext cx="0" cy="0"/>
          <a:chOff x="0" y="0"/>
          <a:chExt cx="0" cy="0"/>
        </a:xfrm>
      </p:grpSpPr>
      <p:sp>
        <p:nvSpPr>
          <p:cNvPr id="3392" name="Google Shape;3392;p239"/>
          <p:cNvSpPr txBox="1"/>
          <p:nvPr>
            <p:ph type="title"/>
          </p:nvPr>
        </p:nvSpPr>
        <p:spPr>
          <a:xfrm>
            <a:off x="383274" y="559650"/>
            <a:ext cx="8143200" cy="51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200">
                <a:solidFill>
                  <a:srgbClr val="434343"/>
                </a:solidFill>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figure">
  <p:cSld name="TITLE_1_1_1_1">
    <p:spTree>
      <p:nvGrpSpPr>
        <p:cNvPr id="3393" name="Shape 3393"/>
        <p:cNvGrpSpPr/>
        <p:nvPr/>
      </p:nvGrpSpPr>
      <p:grpSpPr>
        <a:xfrm>
          <a:off x="0" y="0"/>
          <a:ext cx="0" cy="0"/>
          <a:chOff x="0" y="0"/>
          <a:chExt cx="0" cy="0"/>
        </a:xfrm>
      </p:grpSpPr>
      <p:sp>
        <p:nvSpPr>
          <p:cNvPr id="3394" name="Google Shape;3394;p240"/>
          <p:cNvSpPr txBox="1"/>
          <p:nvPr>
            <p:ph type="title"/>
          </p:nvPr>
        </p:nvSpPr>
        <p:spPr>
          <a:xfrm>
            <a:off x="383274" y="559650"/>
            <a:ext cx="7998300" cy="51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200">
                <a:solidFill>
                  <a:srgbClr val="434343"/>
                </a:solidFill>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5" name="Google Shape;3395;p240"/>
          <p:cNvSpPr/>
          <p:nvPr/>
        </p:nvSpPr>
        <p:spPr>
          <a:xfrm>
            <a:off x="-5575" y="3500475"/>
            <a:ext cx="9151200" cy="1209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40"/>
          <p:cNvSpPr/>
          <p:nvPr/>
        </p:nvSpPr>
        <p:spPr>
          <a:xfrm>
            <a:off x="468053" y="2985325"/>
            <a:ext cx="8208000" cy="1418400"/>
          </a:xfrm>
          <a:prstGeom prst="roundRect">
            <a:avLst>
              <a:gd fmla="val 0" name="adj"/>
            </a:avLst>
          </a:prstGeom>
          <a:solidFill>
            <a:srgbClr val="D7D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97" name="Google Shape;3397;p240"/>
          <p:cNvSpPr/>
          <p:nvPr/>
        </p:nvSpPr>
        <p:spPr>
          <a:xfrm>
            <a:off x="467947" y="1484225"/>
            <a:ext cx="8208000" cy="28413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figure, annotated">
  <p:cSld name="TITLE_1_1">
    <p:spTree>
      <p:nvGrpSpPr>
        <p:cNvPr id="3398" name="Shape 3398"/>
        <p:cNvGrpSpPr/>
        <p:nvPr/>
      </p:nvGrpSpPr>
      <p:grpSpPr>
        <a:xfrm>
          <a:off x="0" y="0"/>
          <a:ext cx="0" cy="0"/>
          <a:chOff x="0" y="0"/>
          <a:chExt cx="0" cy="0"/>
        </a:xfrm>
      </p:grpSpPr>
      <p:sp>
        <p:nvSpPr>
          <p:cNvPr id="3399" name="Google Shape;3399;p241"/>
          <p:cNvSpPr txBox="1"/>
          <p:nvPr>
            <p:ph type="title"/>
          </p:nvPr>
        </p:nvSpPr>
        <p:spPr>
          <a:xfrm>
            <a:off x="383274" y="559650"/>
            <a:ext cx="8225100" cy="510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200">
                <a:solidFill>
                  <a:srgbClr val="434343"/>
                </a:solidFill>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0" name="Google Shape;3400;p241"/>
          <p:cNvSpPr/>
          <p:nvPr/>
        </p:nvSpPr>
        <p:spPr>
          <a:xfrm>
            <a:off x="-5575" y="3500475"/>
            <a:ext cx="9151200" cy="1209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41"/>
          <p:cNvSpPr/>
          <p:nvPr/>
        </p:nvSpPr>
        <p:spPr>
          <a:xfrm>
            <a:off x="623986" y="2985332"/>
            <a:ext cx="4737000" cy="1418400"/>
          </a:xfrm>
          <a:prstGeom prst="roundRect">
            <a:avLst>
              <a:gd fmla="val 0" name="adj"/>
            </a:avLst>
          </a:prstGeom>
          <a:solidFill>
            <a:srgbClr val="D7D7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02" name="Google Shape;3402;p241"/>
          <p:cNvSpPr/>
          <p:nvPr/>
        </p:nvSpPr>
        <p:spPr>
          <a:xfrm>
            <a:off x="623925" y="1484231"/>
            <a:ext cx="4737000" cy="28413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3403" name="Shape 3403"/>
        <p:cNvGrpSpPr/>
        <p:nvPr/>
      </p:nvGrpSpPr>
      <p:grpSpPr>
        <a:xfrm>
          <a:off x="0" y="0"/>
          <a:ext cx="0" cy="0"/>
          <a:chOff x="0" y="0"/>
          <a:chExt cx="0" cy="0"/>
        </a:xfrm>
      </p:grpSpPr>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3404" name="Shape 3404"/>
        <p:cNvGrpSpPr/>
        <p:nvPr/>
      </p:nvGrpSpPr>
      <p:grpSpPr>
        <a:xfrm>
          <a:off x="0" y="0"/>
          <a:ext cx="0" cy="0"/>
          <a:chOff x="0" y="0"/>
          <a:chExt cx="0" cy="0"/>
        </a:xfrm>
      </p:grpSpPr>
      <p:sp>
        <p:nvSpPr>
          <p:cNvPr id="3405" name="Google Shape;3405;p243"/>
          <p:cNvSpPr/>
          <p:nvPr/>
        </p:nvSpPr>
        <p:spPr>
          <a:xfrm>
            <a:off x="8204225" y="4896225"/>
            <a:ext cx="930300" cy="24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43"/>
          <p:cNvSpPr/>
          <p:nvPr/>
        </p:nvSpPr>
        <p:spPr>
          <a:xfrm>
            <a:off x="-10312" y="-8068"/>
            <a:ext cx="9164700" cy="5154900"/>
          </a:xfrm>
          <a:custGeom>
            <a:rect b="b" l="l" r="r" t="t"/>
            <a:pathLst>
              <a:path extrusionOk="0" h="120000" w="120000">
                <a:moveTo>
                  <a:pt x="0" y="0"/>
                </a:moveTo>
                <a:lnTo>
                  <a:pt x="0" y="120000"/>
                </a:lnTo>
                <a:lnTo>
                  <a:pt x="120000" y="120000"/>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07" name="Google Shape;3407;p243"/>
          <p:cNvSpPr txBox="1"/>
          <p:nvPr>
            <p:ph type="ctrTitle"/>
          </p:nvPr>
        </p:nvSpPr>
        <p:spPr>
          <a:xfrm>
            <a:off x="530696" y="1216636"/>
            <a:ext cx="7470600" cy="11145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3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408" name="Google Shape;3408;p243"/>
          <p:cNvSpPr txBox="1"/>
          <p:nvPr>
            <p:ph idx="1" type="subTitle"/>
          </p:nvPr>
        </p:nvSpPr>
        <p:spPr>
          <a:xfrm>
            <a:off x="534837" y="2370075"/>
            <a:ext cx="74706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1400"/>
              <a:buFont typeface="Arial"/>
              <a:buNone/>
              <a:defRPr b="0" i="0" sz="26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4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4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grpSp>
        <p:nvGrpSpPr>
          <p:cNvPr id="3409" name="Google Shape;3409;p243"/>
          <p:cNvGrpSpPr/>
          <p:nvPr/>
        </p:nvGrpSpPr>
        <p:grpSpPr>
          <a:xfrm>
            <a:off x="634145" y="554712"/>
            <a:ext cx="3327352" cy="702924"/>
            <a:chOff x="634145" y="326113"/>
            <a:chExt cx="3327352" cy="702924"/>
          </a:xfrm>
        </p:grpSpPr>
        <p:pic>
          <p:nvPicPr>
            <p:cNvPr id="3410" name="Google Shape;3410;p243"/>
            <p:cNvPicPr preferRelativeResize="0"/>
            <p:nvPr/>
          </p:nvPicPr>
          <p:blipFill rotWithShape="1">
            <a:blip r:embed="rId2">
              <a:alphaModFix/>
            </a:blip>
            <a:srcRect b="64507" l="0" r="0" t="0"/>
            <a:stretch/>
          </p:blipFill>
          <p:spPr>
            <a:xfrm>
              <a:off x="1471197" y="490525"/>
              <a:ext cx="2490300" cy="526500"/>
            </a:xfrm>
            <a:prstGeom prst="rect">
              <a:avLst/>
            </a:prstGeom>
            <a:noFill/>
            <a:ln>
              <a:noFill/>
            </a:ln>
          </p:spPr>
        </p:pic>
        <p:pic>
          <p:nvPicPr>
            <p:cNvPr id="3411" name="Google Shape;3411;p243"/>
            <p:cNvPicPr preferRelativeResize="0"/>
            <p:nvPr/>
          </p:nvPicPr>
          <p:blipFill>
            <a:blip r:embed="rId3">
              <a:alphaModFix/>
            </a:blip>
            <a:stretch>
              <a:fillRect/>
            </a:stretch>
          </p:blipFill>
          <p:spPr>
            <a:xfrm>
              <a:off x="634145" y="326113"/>
              <a:ext cx="702924" cy="702924"/>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4_2_4">
    <p:spTree>
      <p:nvGrpSpPr>
        <p:cNvPr id="236" name="Shape 236"/>
        <p:cNvGrpSpPr/>
        <p:nvPr/>
      </p:nvGrpSpPr>
      <p:grpSpPr>
        <a:xfrm>
          <a:off x="0" y="0"/>
          <a:ext cx="0" cy="0"/>
          <a:chOff x="0" y="0"/>
          <a:chExt cx="0" cy="0"/>
        </a:xfrm>
      </p:grpSpPr>
      <p:sp>
        <p:nvSpPr>
          <p:cNvPr id="237" name="Google Shape;237;p25"/>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25"/>
          <p:cNvGrpSpPr/>
          <p:nvPr/>
        </p:nvGrpSpPr>
        <p:grpSpPr>
          <a:xfrm>
            <a:off x="386625" y="4747950"/>
            <a:ext cx="8452575" cy="400082"/>
            <a:chOff x="386625" y="4747950"/>
            <a:chExt cx="8452575" cy="400082"/>
          </a:xfrm>
        </p:grpSpPr>
        <p:sp>
          <p:nvSpPr>
            <p:cNvPr id="239" name="Google Shape;239;p2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40" name="Google Shape;240;p25"/>
            <p:cNvGrpSpPr/>
            <p:nvPr/>
          </p:nvGrpSpPr>
          <p:grpSpPr>
            <a:xfrm>
              <a:off x="386711" y="5114356"/>
              <a:ext cx="1796787" cy="33676"/>
              <a:chOff x="2031822" y="2229250"/>
              <a:chExt cx="2193612" cy="39900"/>
            </a:xfrm>
          </p:grpSpPr>
          <p:sp>
            <p:nvSpPr>
              <p:cNvPr id="241" name="Google Shape;241;p2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5" name="Google Shape;245;p25"/>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46" name="Google Shape;246;p25"/>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7" name="Google Shape;247;p25"/>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48" name="Google Shape;248;p25" title="Title of Chart"/>
          <p:cNvPicPr preferRelativeResize="0"/>
          <p:nvPr/>
        </p:nvPicPr>
        <p:blipFill rotWithShape="1">
          <a:blip r:embed="rId3">
            <a:alphaModFix/>
          </a:blip>
          <a:srcRect b="0" l="0" r="0" t="0"/>
          <a:stretch/>
        </p:blipFill>
        <p:spPr>
          <a:xfrm>
            <a:off x="4204573" y="1278063"/>
            <a:ext cx="4526601" cy="2798950"/>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Opt 02)" type="obj">
  <p:cSld name="OBJECT">
    <p:spTree>
      <p:nvGrpSpPr>
        <p:cNvPr id="3412" name="Shape 3412"/>
        <p:cNvGrpSpPr/>
        <p:nvPr/>
      </p:nvGrpSpPr>
      <p:grpSpPr>
        <a:xfrm>
          <a:off x="0" y="0"/>
          <a:ext cx="0" cy="0"/>
          <a:chOff x="0" y="0"/>
          <a:chExt cx="0" cy="0"/>
        </a:xfrm>
      </p:grpSpPr>
      <p:grpSp>
        <p:nvGrpSpPr>
          <p:cNvPr id="3413" name="Google Shape;3413;p244"/>
          <p:cNvGrpSpPr/>
          <p:nvPr/>
        </p:nvGrpSpPr>
        <p:grpSpPr>
          <a:xfrm>
            <a:off x="-3" y="4534370"/>
            <a:ext cx="5098203" cy="613248"/>
            <a:chOff x="-3" y="4529829"/>
            <a:chExt cx="5098203" cy="613800"/>
          </a:xfrm>
        </p:grpSpPr>
        <p:sp>
          <p:nvSpPr>
            <p:cNvPr id="3414" name="Google Shape;3414;p24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15" name="Google Shape;3415;p24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416" name="Google Shape;3416;p24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417" name="Google Shape;3417;p244"/>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418" name="Google Shape;3418;p244"/>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u="none" cap="none" strike="noStrike"/>
            </a:lvl6pPr>
            <a:lvl7pPr indent="-317500" lvl="6" marL="3200400" marR="0" rtl="0" algn="l">
              <a:lnSpc>
                <a:spcPct val="90000"/>
              </a:lnSpc>
              <a:spcBef>
                <a:spcPts val="375"/>
              </a:spcBef>
              <a:spcAft>
                <a:spcPts val="0"/>
              </a:spcAft>
              <a:buSzPts val="1400"/>
              <a:buChar char="•"/>
              <a:defRPr b="0" i="0" u="none" cap="none" strike="noStrike"/>
            </a:lvl7pPr>
            <a:lvl8pPr indent="-317500" lvl="7" marL="3657600" marR="0" rtl="0" algn="l">
              <a:lnSpc>
                <a:spcPct val="90000"/>
              </a:lnSpc>
              <a:spcBef>
                <a:spcPts val="375"/>
              </a:spcBef>
              <a:spcAft>
                <a:spcPts val="0"/>
              </a:spcAft>
              <a:buSzPts val="1400"/>
              <a:buChar char="•"/>
              <a:defRPr b="0" i="0" u="none" cap="none" strike="noStrike"/>
            </a:lvl8pPr>
            <a:lvl9pPr indent="-317500" lvl="8" marL="4114800" marR="0" rtl="0" algn="l">
              <a:lnSpc>
                <a:spcPct val="90000"/>
              </a:lnSpc>
              <a:spcBef>
                <a:spcPts val="375"/>
              </a:spcBef>
              <a:spcAft>
                <a:spcPts val="0"/>
              </a:spcAft>
              <a:buSzPts val="1400"/>
              <a:buChar char="•"/>
              <a:defRPr b="0" i="0" u="none" cap="none" strike="noStrike"/>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cSld name="Call Out">
    <p:spTree>
      <p:nvGrpSpPr>
        <p:cNvPr id="3419" name="Shape 3419"/>
        <p:cNvGrpSpPr/>
        <p:nvPr/>
      </p:nvGrpSpPr>
      <p:grpSpPr>
        <a:xfrm>
          <a:off x="0" y="0"/>
          <a:ext cx="0" cy="0"/>
          <a:chOff x="0" y="0"/>
          <a:chExt cx="0" cy="0"/>
        </a:xfrm>
      </p:grpSpPr>
      <p:sp>
        <p:nvSpPr>
          <p:cNvPr id="3420" name="Google Shape;3420;p245"/>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21" name="Google Shape;3421;p245"/>
          <p:cNvSpPr txBox="1"/>
          <p:nvPr>
            <p:ph type="title"/>
          </p:nvPr>
        </p:nvSpPr>
        <p:spPr>
          <a:xfrm>
            <a:off x="469789" y="2114550"/>
            <a:ext cx="8229600" cy="9144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Roboto"/>
              <a:buNone/>
              <a:defRPr b="0" i="0" sz="32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descr="logo_lockup_cloud_platform_icon_horizontal_new_white.png" id="3422" name="Google Shape;3422;p245"/>
          <p:cNvPicPr preferRelativeResize="0"/>
          <p:nvPr/>
        </p:nvPicPr>
        <p:blipFill>
          <a:blip r:embed="rId2">
            <a:alphaModFix/>
          </a:blip>
          <a:stretch>
            <a:fillRect/>
          </a:stretch>
        </p:blipFill>
        <p:spPr>
          <a:xfrm>
            <a:off x="177552" y="4614639"/>
            <a:ext cx="2383075" cy="617124"/>
          </a:xfrm>
          <a:prstGeom prst="rect">
            <a:avLst/>
          </a:prstGeom>
          <a:noFill/>
          <a:ln>
            <a:noFill/>
          </a:ln>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ategory Divider">
  <p:cSld name="Main Category Divider">
    <p:spTree>
      <p:nvGrpSpPr>
        <p:cNvPr id="3423" name="Shape 3423"/>
        <p:cNvGrpSpPr/>
        <p:nvPr/>
      </p:nvGrpSpPr>
      <p:grpSpPr>
        <a:xfrm>
          <a:off x="0" y="0"/>
          <a:ext cx="0" cy="0"/>
          <a:chOff x="0" y="0"/>
          <a:chExt cx="0" cy="0"/>
        </a:xfrm>
      </p:grpSpPr>
      <p:grpSp>
        <p:nvGrpSpPr>
          <p:cNvPr id="3424" name="Google Shape;3424;p246"/>
          <p:cNvGrpSpPr/>
          <p:nvPr/>
        </p:nvGrpSpPr>
        <p:grpSpPr>
          <a:xfrm>
            <a:off x="-10300" y="-48800"/>
            <a:ext cx="9164625" cy="5210717"/>
            <a:chOff x="-10312" y="-8075"/>
            <a:chExt cx="9164625" cy="5169875"/>
          </a:xfrm>
        </p:grpSpPr>
        <p:sp>
          <p:nvSpPr>
            <p:cNvPr id="3425" name="Google Shape;3425;p246"/>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3426" name="Google Shape;3426;p246"/>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3427" name="Google Shape;3427;p246"/>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 - Blue">
  <p:cSld name="CUSTOM_5_1_3">
    <p:bg>
      <p:bgPr>
        <a:solidFill>
          <a:srgbClr val="FFFFFF"/>
        </a:solidFill>
      </p:bgPr>
    </p:bg>
    <p:spTree>
      <p:nvGrpSpPr>
        <p:cNvPr id="3428" name="Shape 3428"/>
        <p:cNvGrpSpPr/>
        <p:nvPr/>
      </p:nvGrpSpPr>
      <p:grpSpPr>
        <a:xfrm>
          <a:off x="0" y="0"/>
          <a:ext cx="0" cy="0"/>
          <a:chOff x="0" y="0"/>
          <a:chExt cx="0" cy="0"/>
        </a:xfrm>
      </p:grpSpPr>
      <p:sp>
        <p:nvSpPr>
          <p:cNvPr id="3429" name="Google Shape;3429;p247"/>
          <p:cNvSpPr txBox="1"/>
          <p:nvPr>
            <p:ph type="title"/>
          </p:nvPr>
        </p:nvSpPr>
        <p:spPr>
          <a:xfrm>
            <a:off x="238665" y="315500"/>
            <a:ext cx="7963200" cy="836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30" name="Google Shape;3430;p247"/>
          <p:cNvGrpSpPr/>
          <p:nvPr/>
        </p:nvGrpSpPr>
        <p:grpSpPr>
          <a:xfrm>
            <a:off x="-3" y="4534370"/>
            <a:ext cx="5098203" cy="613248"/>
            <a:chOff x="-3" y="4529829"/>
            <a:chExt cx="5098203" cy="613800"/>
          </a:xfrm>
        </p:grpSpPr>
        <p:sp>
          <p:nvSpPr>
            <p:cNvPr id="3431" name="Google Shape;3431;p24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32" name="Google Shape;3432;p24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433" name="Google Shape;3433;p24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itle">
  <p:cSld name="OBJECT_6_2">
    <p:bg>
      <p:bgPr>
        <a:solidFill>
          <a:srgbClr val="FFFFFF"/>
        </a:solidFill>
      </p:bgPr>
    </p:bg>
    <p:spTree>
      <p:nvGrpSpPr>
        <p:cNvPr id="3434" name="Shape 3434"/>
        <p:cNvGrpSpPr/>
        <p:nvPr/>
      </p:nvGrpSpPr>
      <p:grpSpPr>
        <a:xfrm>
          <a:off x="0" y="0"/>
          <a:ext cx="0" cy="0"/>
          <a:chOff x="0" y="0"/>
          <a:chExt cx="0" cy="0"/>
        </a:xfrm>
      </p:grpSpPr>
      <p:sp>
        <p:nvSpPr>
          <p:cNvPr id="3435" name="Google Shape;3435;p248"/>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436" name="Google Shape;3436;p248"/>
          <p:cNvSpPr txBox="1"/>
          <p:nvPr>
            <p:ph idx="1" type="body"/>
          </p:nvPr>
        </p:nvSpPr>
        <p:spPr>
          <a:xfrm>
            <a:off x="619675"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3437" name="Google Shape;3437;p248"/>
          <p:cNvSpPr txBox="1"/>
          <p:nvPr>
            <p:ph idx="2" type="body"/>
          </p:nvPr>
        </p:nvSpPr>
        <p:spPr>
          <a:xfrm>
            <a:off x="4757102"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cxnSp>
        <p:nvCxnSpPr>
          <p:cNvPr id="3438" name="Google Shape;3438;p248"/>
          <p:cNvCxnSpPr/>
          <p:nvPr/>
        </p:nvCxnSpPr>
        <p:spPr>
          <a:xfrm>
            <a:off x="4572000" y="1752600"/>
            <a:ext cx="0" cy="2533800"/>
          </a:xfrm>
          <a:prstGeom prst="straightConnector1">
            <a:avLst/>
          </a:prstGeom>
          <a:noFill/>
          <a:ln cap="flat" cmpd="sng" w="19050">
            <a:solidFill>
              <a:srgbClr val="D9D9D9"/>
            </a:solidFill>
            <a:prstDash val="solid"/>
            <a:round/>
            <a:headEnd len="med" w="med" type="none"/>
            <a:tailEnd len="med" w="med" type="none"/>
          </a:ln>
        </p:spPr>
      </p:cxnSp>
      <p:grpSp>
        <p:nvGrpSpPr>
          <p:cNvPr id="3439" name="Google Shape;3439;p248"/>
          <p:cNvGrpSpPr/>
          <p:nvPr/>
        </p:nvGrpSpPr>
        <p:grpSpPr>
          <a:xfrm>
            <a:off x="-3" y="4534370"/>
            <a:ext cx="5098203" cy="613248"/>
            <a:chOff x="-3" y="4529829"/>
            <a:chExt cx="5098203" cy="613800"/>
          </a:xfrm>
        </p:grpSpPr>
        <p:sp>
          <p:nvSpPr>
            <p:cNvPr id="3440" name="Google Shape;3440;p24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41" name="Google Shape;3441;p24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442" name="Google Shape;3442;p24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OBJECT_7">
    <p:bg>
      <p:bgPr>
        <a:solidFill>
          <a:srgbClr val="FFFFFF"/>
        </a:solidFill>
      </p:bgPr>
    </p:bg>
    <p:spTree>
      <p:nvGrpSpPr>
        <p:cNvPr id="3443" name="Shape 3443"/>
        <p:cNvGrpSpPr/>
        <p:nvPr/>
      </p:nvGrpSpPr>
      <p:grpSpPr>
        <a:xfrm>
          <a:off x="0" y="0"/>
          <a:ext cx="0" cy="0"/>
          <a:chOff x="0" y="0"/>
          <a:chExt cx="0" cy="0"/>
        </a:xfrm>
      </p:grpSpPr>
      <p:sp>
        <p:nvSpPr>
          <p:cNvPr id="3444" name="Google Shape;3444;p249"/>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445" name="Google Shape;3445;p249"/>
          <p:cNvSpPr txBox="1"/>
          <p:nvPr>
            <p:ph idx="1" type="body"/>
          </p:nvPr>
        </p:nvSpPr>
        <p:spPr>
          <a:xfrm>
            <a:off x="124085" y="1348577"/>
            <a:ext cx="7963200" cy="2913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1pPr>
            <a:lvl2pPr indent="-317500" lvl="1" marL="9144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115000"/>
              </a:lnSpc>
              <a:spcBef>
                <a:spcPts val="375"/>
              </a:spcBef>
              <a:spcAft>
                <a:spcPts val="0"/>
              </a:spcAft>
              <a:buSzPts val="1400"/>
              <a:buChar char="■"/>
              <a:defRPr b="0" i="0" sz="1400" u="none" cap="none" strike="noStrike"/>
            </a:lvl6pPr>
            <a:lvl7pPr indent="-317500" lvl="6" marL="3200400" marR="0" rtl="0" algn="l">
              <a:lnSpc>
                <a:spcPct val="115000"/>
              </a:lnSpc>
              <a:spcBef>
                <a:spcPts val="375"/>
              </a:spcBef>
              <a:spcAft>
                <a:spcPts val="0"/>
              </a:spcAft>
              <a:buSzPts val="1400"/>
              <a:buChar char="●"/>
              <a:defRPr b="0" i="0" sz="1400" u="none" cap="none" strike="noStrike"/>
            </a:lvl7pPr>
            <a:lvl8pPr indent="-317500" lvl="7" marL="3657600" marR="0" rtl="0" algn="l">
              <a:lnSpc>
                <a:spcPct val="115000"/>
              </a:lnSpc>
              <a:spcBef>
                <a:spcPts val="375"/>
              </a:spcBef>
              <a:spcAft>
                <a:spcPts val="0"/>
              </a:spcAft>
              <a:buSzPts val="1400"/>
              <a:buChar char="○"/>
              <a:defRPr b="0" i="0" sz="1400" u="none" cap="none" strike="noStrike"/>
            </a:lvl8pPr>
            <a:lvl9pPr indent="-317500" lvl="8" marL="4114800" marR="0" rtl="0" algn="l">
              <a:lnSpc>
                <a:spcPct val="115000"/>
              </a:lnSpc>
              <a:spcBef>
                <a:spcPts val="375"/>
              </a:spcBef>
              <a:spcAft>
                <a:spcPts val="0"/>
              </a:spcAft>
              <a:buSzPts val="1400"/>
              <a:buChar char="■"/>
              <a:defRPr b="0" i="0" sz="1400" u="none" cap="none" strike="noStrike"/>
            </a:lvl9pPr>
          </a:lstStyle>
          <a:p/>
        </p:txBody>
      </p:sp>
      <p:grpSp>
        <p:nvGrpSpPr>
          <p:cNvPr id="3446" name="Google Shape;3446;p249"/>
          <p:cNvGrpSpPr/>
          <p:nvPr/>
        </p:nvGrpSpPr>
        <p:grpSpPr>
          <a:xfrm>
            <a:off x="-3" y="4534370"/>
            <a:ext cx="5098203" cy="613248"/>
            <a:chOff x="-3" y="4529829"/>
            <a:chExt cx="5098203" cy="613800"/>
          </a:xfrm>
        </p:grpSpPr>
        <p:sp>
          <p:nvSpPr>
            <p:cNvPr id="3447" name="Google Shape;3447;p24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48" name="Google Shape;3448;p24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449" name="Google Shape;3449;p24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spTree>
      <p:nvGrpSpPr>
        <p:cNvPr id="3450" name="Shape 3450"/>
        <p:cNvGrpSpPr/>
        <p:nvPr/>
      </p:nvGrpSpPr>
      <p:grpSpPr>
        <a:xfrm>
          <a:off x="0" y="0"/>
          <a:ext cx="0" cy="0"/>
          <a:chOff x="0" y="0"/>
          <a:chExt cx="0" cy="0"/>
        </a:xfrm>
      </p:grpSpPr>
      <p:sp>
        <p:nvSpPr>
          <p:cNvPr id="3451" name="Google Shape;3451;p250"/>
          <p:cNvSpPr/>
          <p:nvPr/>
        </p:nvSpPr>
        <p:spPr>
          <a:xfrm>
            <a:off x="0" y="0"/>
            <a:ext cx="9144000" cy="5143500"/>
          </a:xfrm>
          <a:prstGeom prst="rect">
            <a:avLst/>
          </a:prstGeom>
          <a:solidFill>
            <a:srgbClr val="3A3A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52" name="Google Shape;3452;p250"/>
          <p:cNvSpPr txBox="1"/>
          <p:nvPr>
            <p:ph idx="1" type="body"/>
          </p:nvPr>
        </p:nvSpPr>
        <p:spPr>
          <a:xfrm>
            <a:off x="304800" y="780000"/>
            <a:ext cx="82296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rgbClr val="ACACAC"/>
              </a:buClr>
              <a:buSzPts val="1400"/>
              <a:buFont typeface="Arial"/>
              <a:buNone/>
              <a:defRPr b="0" i="0" sz="1800" u="none" cap="none" strike="noStrike">
                <a:solidFill>
                  <a:srgbClr val="ACACAC"/>
                </a:solidFill>
                <a:latin typeface="Roboto"/>
                <a:ea typeface="Roboto"/>
                <a:cs typeface="Roboto"/>
                <a:sym typeface="Roboto"/>
              </a:defRPr>
            </a:lvl1pPr>
            <a:lvl2pPr indent="-228600" lvl="1" marL="914400" marR="0" rtl="0" algn="l">
              <a:lnSpc>
                <a:spcPct val="90000"/>
              </a:lnSpc>
              <a:spcBef>
                <a:spcPts val="1200"/>
              </a:spcBef>
              <a:spcAft>
                <a:spcPts val="0"/>
              </a:spcAft>
              <a:buClr>
                <a:srgbClr val="888888"/>
              </a:buClr>
              <a:buSzPts val="1400"/>
              <a:buFont typeface="Noto Sans Symbols"/>
              <a:buNone/>
              <a:defRPr b="0" i="0" sz="1800" u="none" cap="none" strike="noStrike">
                <a:solidFill>
                  <a:srgbClr val="888888"/>
                </a:solidFill>
                <a:latin typeface="Roboto"/>
                <a:ea typeface="Roboto"/>
                <a:cs typeface="Roboto"/>
                <a:sym typeface="Roboto"/>
              </a:defRPr>
            </a:lvl2pPr>
            <a:lvl3pPr indent="-228600" lvl="2" marL="1371600" marR="0" rtl="0" algn="l">
              <a:lnSpc>
                <a:spcPct val="90000"/>
              </a:lnSpc>
              <a:spcBef>
                <a:spcPts val="600"/>
              </a:spcBef>
              <a:spcAft>
                <a:spcPts val="0"/>
              </a:spcAft>
              <a:buClr>
                <a:srgbClr val="888888"/>
              </a:buClr>
              <a:buSzPts val="1400"/>
              <a:buFont typeface="Merriweather Sans"/>
              <a:buNone/>
              <a:defRPr b="0" i="0" sz="1600" u="none" cap="none" strike="noStrike">
                <a:solidFill>
                  <a:srgbClr val="888888"/>
                </a:solidFill>
                <a:latin typeface="Roboto"/>
                <a:ea typeface="Roboto"/>
                <a:cs typeface="Roboto"/>
                <a:sym typeface="Roboto"/>
              </a:defRPr>
            </a:lvl3pPr>
            <a:lvl4pPr indent="-228600" lvl="3" marL="1828800" marR="0" rtl="0" algn="l">
              <a:lnSpc>
                <a:spcPct val="90000"/>
              </a:lnSpc>
              <a:spcBef>
                <a:spcPts val="600"/>
              </a:spcBef>
              <a:spcAft>
                <a:spcPts val="0"/>
              </a:spcAft>
              <a:buClr>
                <a:srgbClr val="888888"/>
              </a:buClr>
              <a:buSzPts val="1400"/>
              <a:buFont typeface="Arial"/>
              <a:buNone/>
              <a:defRPr b="0" i="0" sz="1400" u="none" cap="none" strike="noStrike">
                <a:solidFill>
                  <a:srgbClr val="888888"/>
                </a:solidFill>
                <a:latin typeface="Roboto"/>
                <a:ea typeface="Roboto"/>
                <a:cs typeface="Roboto"/>
                <a:sym typeface="Roboto"/>
              </a:defRPr>
            </a:lvl4pPr>
            <a:lvl5pPr indent="-228600" lvl="4" marL="2286000" marR="0" rtl="0" algn="l">
              <a:lnSpc>
                <a:spcPct val="90000"/>
              </a:lnSpc>
              <a:spcBef>
                <a:spcPts val="1200"/>
              </a:spcBef>
              <a:spcAft>
                <a:spcPts val="0"/>
              </a:spcAft>
              <a:buClr>
                <a:srgbClr val="888888"/>
              </a:buClr>
              <a:buSzPts val="1400"/>
              <a:buFont typeface="Arial"/>
              <a:buNone/>
              <a:defRPr b="0" i="0" sz="1400" u="none" cap="none" strike="noStrike">
                <a:solidFill>
                  <a:srgbClr val="888888"/>
                </a:solidFill>
                <a:latin typeface="Roboto"/>
                <a:ea typeface="Roboto"/>
                <a:cs typeface="Roboto"/>
                <a:sym typeface="Roboto"/>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3453" name="Google Shape;3453;p250"/>
          <p:cNvSpPr txBox="1"/>
          <p:nvPr>
            <p:ph type="title"/>
          </p:nvPr>
        </p:nvSpPr>
        <p:spPr>
          <a:xfrm>
            <a:off x="304800" y="-247650"/>
            <a:ext cx="8229600" cy="11451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2800"/>
              <a:buFont typeface="Roboto"/>
              <a:buNone/>
              <a:defRPr b="0" i="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descr="logo_lockup_cloud_platform_icon_horizontal_new_white.png" id="3454" name="Google Shape;3454;p250"/>
          <p:cNvPicPr preferRelativeResize="0"/>
          <p:nvPr/>
        </p:nvPicPr>
        <p:blipFill>
          <a:blip r:embed="rId2">
            <a:alphaModFix/>
          </a:blip>
          <a:stretch>
            <a:fillRect/>
          </a:stretch>
        </p:blipFill>
        <p:spPr>
          <a:xfrm>
            <a:off x="177552" y="4614639"/>
            <a:ext cx="2383075" cy="617124"/>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OBJECT_3_1_3_1_1_2_1_2">
    <p:bg>
      <p:bgPr>
        <a:solidFill>
          <a:srgbClr val="FFFFFF"/>
        </a:solidFill>
      </p:bgPr>
    </p:bg>
    <p:spTree>
      <p:nvGrpSpPr>
        <p:cNvPr id="3455" name="Shape 3455"/>
        <p:cNvGrpSpPr/>
        <p:nvPr/>
      </p:nvGrpSpPr>
      <p:grpSpPr>
        <a:xfrm>
          <a:off x="0" y="0"/>
          <a:ext cx="0" cy="0"/>
          <a:chOff x="0" y="0"/>
          <a:chExt cx="0" cy="0"/>
        </a:xfrm>
      </p:grpSpPr>
      <p:sp>
        <p:nvSpPr>
          <p:cNvPr id="3456" name="Google Shape;3456;p251"/>
          <p:cNvSpPr/>
          <p:nvPr/>
        </p:nvSpPr>
        <p:spPr>
          <a:xfrm>
            <a:off x="3334725" y="0"/>
            <a:ext cx="5809200" cy="51435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51"/>
          <p:cNvSpPr txBox="1"/>
          <p:nvPr>
            <p:ph type="title"/>
          </p:nvPr>
        </p:nvSpPr>
        <p:spPr>
          <a:xfrm>
            <a:off x="238675" y="315500"/>
            <a:ext cx="3064800" cy="1232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458" name="Google Shape;3458;p251"/>
          <p:cNvSpPr txBox="1"/>
          <p:nvPr>
            <p:ph idx="1" type="body"/>
          </p:nvPr>
        </p:nvSpPr>
        <p:spPr>
          <a:xfrm>
            <a:off x="378475" y="1548025"/>
            <a:ext cx="2785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3459" name="Google Shape;3459;p251"/>
          <p:cNvSpPr txBox="1"/>
          <p:nvPr>
            <p:ph idx="2" type="body"/>
          </p:nvPr>
        </p:nvSpPr>
        <p:spPr>
          <a:xfrm>
            <a:off x="3683775" y="430075"/>
            <a:ext cx="5117400" cy="43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Roboto Mono"/>
              <a:buNone/>
              <a:defRPr b="0" i="0" sz="1400" u="none" cap="none" strike="noStrike">
                <a:solidFill>
                  <a:srgbClr val="545454"/>
                </a:solidFill>
                <a:latin typeface="Roboto Mono"/>
                <a:ea typeface="Roboto Mono"/>
                <a:cs typeface="Roboto Mono"/>
                <a:sym typeface="Roboto Mono"/>
              </a:defRPr>
            </a:lvl1pPr>
            <a:lvl2pPr indent="-317500" lvl="1" marL="9144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2pPr>
            <a:lvl3pPr indent="-317500" lvl="2" marL="13716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3pPr>
            <a:lvl4pPr indent="-317500" lvl="3" marL="18288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4pPr>
            <a:lvl5pPr indent="-317500" lvl="4" marL="22860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5pPr>
            <a:lvl6pPr indent="-317500" lvl="5" marL="27432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6pPr>
            <a:lvl7pPr indent="-317500" lvl="6" marL="32004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7pPr>
            <a:lvl8pPr indent="-317500" lvl="7" marL="36576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8pPr>
            <a:lvl9pPr indent="-317500" lvl="8" marL="41148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9pPr>
          </a:lstStyle>
          <a:p/>
        </p:txBody>
      </p:sp>
      <p:grpSp>
        <p:nvGrpSpPr>
          <p:cNvPr id="3460" name="Google Shape;3460;p251"/>
          <p:cNvGrpSpPr/>
          <p:nvPr/>
        </p:nvGrpSpPr>
        <p:grpSpPr>
          <a:xfrm>
            <a:off x="-3" y="4534370"/>
            <a:ext cx="5098203" cy="613248"/>
            <a:chOff x="-3" y="4529829"/>
            <a:chExt cx="5098203" cy="613800"/>
          </a:xfrm>
        </p:grpSpPr>
        <p:sp>
          <p:nvSpPr>
            <p:cNvPr id="3461" name="Google Shape;3461;p25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62" name="Google Shape;3462;p25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463" name="Google Shape;3463;p25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_7">
    <p:bg>
      <p:bgPr>
        <a:solidFill>
          <a:srgbClr val="FFFFFF"/>
        </a:solidFill>
      </p:bgPr>
    </p:bg>
    <p:spTree>
      <p:nvGrpSpPr>
        <p:cNvPr id="3464" name="Shape 3464"/>
        <p:cNvGrpSpPr/>
        <p:nvPr/>
      </p:nvGrpSpPr>
      <p:grpSpPr>
        <a:xfrm>
          <a:off x="0" y="0"/>
          <a:ext cx="0" cy="0"/>
          <a:chOff x="0" y="0"/>
          <a:chExt cx="0" cy="0"/>
        </a:xfrm>
      </p:grpSpPr>
      <p:pic>
        <p:nvPicPr>
          <p:cNvPr descr="logo_lockup_cloud_dark.png" id="3465" name="Google Shape;3465;p252"/>
          <p:cNvPicPr preferRelativeResize="0"/>
          <p:nvPr/>
        </p:nvPicPr>
        <p:blipFill rotWithShape="1">
          <a:blip r:embed="rId2">
            <a:alphaModFix/>
          </a:blip>
          <a:srcRect b="0" l="0" r="0" t="0"/>
          <a:stretch/>
        </p:blipFill>
        <p:spPr>
          <a:xfrm>
            <a:off x="228600" y="4745150"/>
            <a:ext cx="1119502" cy="322151"/>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pe Styles" showMasterSp="0">
  <p:cSld name="intro">
    <p:bg>
      <p:bgPr>
        <a:solidFill>
          <a:srgbClr val="FFFFFF"/>
        </a:solidFill>
      </p:bgPr>
    </p:bg>
    <p:spTree>
      <p:nvGrpSpPr>
        <p:cNvPr id="3466" name="Shape 3466"/>
        <p:cNvGrpSpPr/>
        <p:nvPr/>
      </p:nvGrpSpPr>
      <p:grpSpPr>
        <a:xfrm>
          <a:off x="0" y="0"/>
          <a:ext cx="0" cy="0"/>
          <a:chOff x="0" y="0"/>
          <a:chExt cx="0" cy="0"/>
        </a:xfrm>
      </p:grpSpPr>
      <p:pic>
        <p:nvPicPr>
          <p:cNvPr id="3467" name="Google Shape;3467;p253"/>
          <p:cNvPicPr preferRelativeResize="0"/>
          <p:nvPr/>
        </p:nvPicPr>
        <p:blipFill>
          <a:blip r:embed="rId2">
            <a:alphaModFix amt="0"/>
          </a:blip>
          <a:stretch>
            <a:fillRect/>
          </a:stretch>
        </p:blipFill>
        <p:spPr>
          <a:xfrm>
            <a:off x="7659975" y="474038"/>
            <a:ext cx="600075" cy="192619"/>
          </a:xfrm>
          <a:prstGeom prst="rect">
            <a:avLst/>
          </a:prstGeom>
          <a:noFill/>
          <a:ln>
            <a:noFill/>
          </a:ln>
        </p:spPr>
      </p:pic>
      <p:sp>
        <p:nvSpPr>
          <p:cNvPr id="3468" name="Google Shape;3468;p253"/>
          <p:cNvSpPr txBox="1"/>
          <p:nvPr>
            <p:ph type="title"/>
          </p:nvPr>
        </p:nvSpPr>
        <p:spPr>
          <a:xfrm>
            <a:off x="781725" y="1234472"/>
            <a:ext cx="7321800" cy="903900"/>
          </a:xfrm>
          <a:prstGeom prst="rect">
            <a:avLst/>
          </a:prstGeom>
          <a:noFill/>
          <a:ln>
            <a:noFill/>
          </a:ln>
        </p:spPr>
        <p:txBody>
          <a:bodyPr anchorCtr="0" anchor="t" bIns="34275" lIns="34275" spcFirstLastPara="1" rIns="34275" wrap="square" tIns="34275">
            <a:noAutofit/>
          </a:bodyPr>
          <a:lstStyle>
            <a:lvl1pPr lvl="0" rtl="0">
              <a:lnSpc>
                <a:spcPct val="115000"/>
              </a:lnSpc>
              <a:spcBef>
                <a:spcPts val="0"/>
              </a:spcBef>
              <a:spcAft>
                <a:spcPts val="0"/>
              </a:spcAft>
              <a:buNone/>
              <a:defRPr sz="4500">
                <a:solidFill>
                  <a:srgbClr val="536DFE"/>
                </a:solidFill>
                <a:latin typeface="Roboto Light"/>
                <a:ea typeface="Roboto Light"/>
                <a:cs typeface="Roboto Light"/>
                <a:sym typeface="Roboto Light"/>
              </a:defRPr>
            </a:lvl1pPr>
            <a:lvl2pPr lvl="1" rtl="0">
              <a:spcBef>
                <a:spcPts val="0"/>
              </a:spcBef>
              <a:spcAft>
                <a:spcPts val="0"/>
              </a:spcAft>
              <a:buNone/>
              <a:defRPr sz="500">
                <a:solidFill>
                  <a:srgbClr val="536DFE"/>
                </a:solidFill>
              </a:defRPr>
            </a:lvl2pPr>
            <a:lvl3pPr lvl="2" rtl="0">
              <a:spcBef>
                <a:spcPts val="0"/>
              </a:spcBef>
              <a:spcAft>
                <a:spcPts val="0"/>
              </a:spcAft>
              <a:buNone/>
              <a:defRPr sz="500">
                <a:solidFill>
                  <a:srgbClr val="536DFE"/>
                </a:solidFill>
              </a:defRPr>
            </a:lvl3pPr>
            <a:lvl4pPr lvl="3" rtl="0">
              <a:spcBef>
                <a:spcPts val="0"/>
              </a:spcBef>
              <a:spcAft>
                <a:spcPts val="0"/>
              </a:spcAft>
              <a:buNone/>
              <a:defRPr sz="500">
                <a:solidFill>
                  <a:srgbClr val="536DFE"/>
                </a:solidFill>
              </a:defRPr>
            </a:lvl4pPr>
            <a:lvl5pPr lvl="4" rtl="0">
              <a:spcBef>
                <a:spcPts val="0"/>
              </a:spcBef>
              <a:spcAft>
                <a:spcPts val="0"/>
              </a:spcAft>
              <a:buNone/>
              <a:defRPr sz="500">
                <a:solidFill>
                  <a:srgbClr val="536DFE"/>
                </a:solidFill>
              </a:defRPr>
            </a:lvl5pPr>
            <a:lvl6pPr lvl="5" rtl="0">
              <a:spcBef>
                <a:spcPts val="0"/>
              </a:spcBef>
              <a:spcAft>
                <a:spcPts val="0"/>
              </a:spcAft>
              <a:buNone/>
              <a:defRPr sz="500">
                <a:solidFill>
                  <a:srgbClr val="536DFE"/>
                </a:solidFill>
              </a:defRPr>
            </a:lvl6pPr>
            <a:lvl7pPr lvl="6" rtl="0">
              <a:spcBef>
                <a:spcPts val="0"/>
              </a:spcBef>
              <a:spcAft>
                <a:spcPts val="0"/>
              </a:spcAft>
              <a:buNone/>
              <a:defRPr sz="500">
                <a:solidFill>
                  <a:srgbClr val="536DFE"/>
                </a:solidFill>
              </a:defRPr>
            </a:lvl7pPr>
            <a:lvl8pPr lvl="7" rtl="0">
              <a:spcBef>
                <a:spcPts val="0"/>
              </a:spcBef>
              <a:spcAft>
                <a:spcPts val="0"/>
              </a:spcAft>
              <a:buNone/>
              <a:defRPr sz="500">
                <a:solidFill>
                  <a:srgbClr val="536DFE"/>
                </a:solidFill>
              </a:defRPr>
            </a:lvl8pPr>
            <a:lvl9pPr lvl="8" rtl="0">
              <a:spcBef>
                <a:spcPts val="0"/>
              </a:spcBef>
              <a:spcAft>
                <a:spcPts val="0"/>
              </a:spcAft>
              <a:buNone/>
              <a:defRPr sz="500">
                <a:solidFill>
                  <a:srgbClr val="536DFE"/>
                </a:solidFill>
              </a:defRPr>
            </a:lvl9pPr>
          </a:lstStyle>
          <a:p/>
        </p:txBody>
      </p:sp>
      <p:sp>
        <p:nvSpPr>
          <p:cNvPr id="3469" name="Google Shape;3469;p253"/>
          <p:cNvSpPr txBox="1"/>
          <p:nvPr>
            <p:ph idx="1" type="subTitle"/>
          </p:nvPr>
        </p:nvSpPr>
        <p:spPr>
          <a:xfrm>
            <a:off x="781725" y="2138334"/>
            <a:ext cx="7360200" cy="497400"/>
          </a:xfrm>
          <a:prstGeom prst="rect">
            <a:avLst/>
          </a:prstGeom>
          <a:noFill/>
          <a:ln>
            <a:noFill/>
          </a:ln>
        </p:spPr>
        <p:txBody>
          <a:bodyPr anchorCtr="0" anchor="t" bIns="34275" lIns="34275" spcFirstLastPara="1" rIns="34275" wrap="square" tIns="34275">
            <a:noAutofit/>
          </a:bodyPr>
          <a:lstStyle>
            <a:lvl1pPr lvl="0" rtl="0">
              <a:lnSpc>
                <a:spcPct val="150000"/>
              </a:lnSpc>
              <a:spcBef>
                <a:spcPts val="0"/>
              </a:spcBef>
              <a:spcAft>
                <a:spcPts val="0"/>
              </a:spcAft>
              <a:buNone/>
              <a:defRPr sz="2400">
                <a:solidFill>
                  <a:srgbClr val="536DFE"/>
                </a:solidFill>
                <a:latin typeface="Roboto Light"/>
                <a:ea typeface="Roboto Light"/>
                <a:cs typeface="Roboto Light"/>
                <a:sym typeface="Roboto Light"/>
              </a:defRPr>
            </a:lvl1pPr>
            <a:lvl2pPr lvl="1" rtl="0">
              <a:spcBef>
                <a:spcPts val="0"/>
              </a:spcBef>
              <a:spcAft>
                <a:spcPts val="0"/>
              </a:spcAft>
              <a:buNone/>
              <a:defRPr sz="2400">
                <a:solidFill>
                  <a:srgbClr val="536DFE"/>
                </a:solidFill>
                <a:latin typeface="Roboto Light"/>
                <a:ea typeface="Roboto Light"/>
                <a:cs typeface="Roboto Light"/>
                <a:sym typeface="Roboto Light"/>
              </a:defRPr>
            </a:lvl2pPr>
            <a:lvl3pPr lvl="2" rtl="0">
              <a:spcBef>
                <a:spcPts val="0"/>
              </a:spcBef>
              <a:spcAft>
                <a:spcPts val="0"/>
              </a:spcAft>
              <a:buNone/>
              <a:defRPr sz="2400">
                <a:solidFill>
                  <a:srgbClr val="536DFE"/>
                </a:solidFill>
                <a:latin typeface="Roboto Light"/>
                <a:ea typeface="Roboto Light"/>
                <a:cs typeface="Roboto Light"/>
                <a:sym typeface="Roboto Light"/>
              </a:defRPr>
            </a:lvl3pPr>
            <a:lvl4pPr lvl="3" rtl="0">
              <a:spcBef>
                <a:spcPts val="0"/>
              </a:spcBef>
              <a:spcAft>
                <a:spcPts val="0"/>
              </a:spcAft>
              <a:buNone/>
              <a:defRPr sz="2400">
                <a:solidFill>
                  <a:srgbClr val="536DFE"/>
                </a:solidFill>
                <a:latin typeface="Roboto Light"/>
                <a:ea typeface="Roboto Light"/>
                <a:cs typeface="Roboto Light"/>
                <a:sym typeface="Roboto Light"/>
              </a:defRPr>
            </a:lvl4pPr>
            <a:lvl5pPr lvl="4" rtl="0">
              <a:spcBef>
                <a:spcPts val="0"/>
              </a:spcBef>
              <a:spcAft>
                <a:spcPts val="0"/>
              </a:spcAft>
              <a:buNone/>
              <a:defRPr sz="2400">
                <a:solidFill>
                  <a:srgbClr val="536DFE"/>
                </a:solidFill>
                <a:latin typeface="Roboto Light"/>
                <a:ea typeface="Roboto Light"/>
                <a:cs typeface="Roboto Light"/>
                <a:sym typeface="Roboto Light"/>
              </a:defRPr>
            </a:lvl5pPr>
            <a:lvl6pPr lvl="5" rtl="0">
              <a:spcBef>
                <a:spcPts val="0"/>
              </a:spcBef>
              <a:spcAft>
                <a:spcPts val="0"/>
              </a:spcAft>
              <a:buNone/>
              <a:defRPr sz="2400">
                <a:solidFill>
                  <a:srgbClr val="536DFE"/>
                </a:solidFill>
                <a:latin typeface="Roboto Light"/>
                <a:ea typeface="Roboto Light"/>
                <a:cs typeface="Roboto Light"/>
                <a:sym typeface="Roboto Light"/>
              </a:defRPr>
            </a:lvl6pPr>
            <a:lvl7pPr lvl="6" rtl="0">
              <a:spcBef>
                <a:spcPts val="0"/>
              </a:spcBef>
              <a:spcAft>
                <a:spcPts val="0"/>
              </a:spcAft>
              <a:buNone/>
              <a:defRPr sz="2400">
                <a:solidFill>
                  <a:srgbClr val="536DFE"/>
                </a:solidFill>
                <a:latin typeface="Roboto Light"/>
                <a:ea typeface="Roboto Light"/>
                <a:cs typeface="Roboto Light"/>
                <a:sym typeface="Roboto Light"/>
              </a:defRPr>
            </a:lvl7pPr>
            <a:lvl8pPr lvl="7" rtl="0">
              <a:spcBef>
                <a:spcPts val="0"/>
              </a:spcBef>
              <a:spcAft>
                <a:spcPts val="0"/>
              </a:spcAft>
              <a:buNone/>
              <a:defRPr sz="2400">
                <a:solidFill>
                  <a:srgbClr val="536DFE"/>
                </a:solidFill>
                <a:latin typeface="Roboto Light"/>
                <a:ea typeface="Roboto Light"/>
                <a:cs typeface="Roboto Light"/>
                <a:sym typeface="Roboto Light"/>
              </a:defRPr>
            </a:lvl8pPr>
            <a:lvl9pPr lvl="8" rtl="0">
              <a:spcBef>
                <a:spcPts val="0"/>
              </a:spcBef>
              <a:spcAft>
                <a:spcPts val="0"/>
              </a:spcAft>
              <a:buNone/>
              <a:defRPr sz="2400">
                <a:solidFill>
                  <a:srgbClr val="536DFE"/>
                </a:solidFill>
                <a:latin typeface="Roboto Light"/>
                <a:ea typeface="Roboto Light"/>
                <a:cs typeface="Roboto Light"/>
                <a:sym typeface="Roboto Light"/>
              </a:defRPr>
            </a:lvl9pPr>
          </a:lstStyle>
          <a:p/>
        </p:txBody>
      </p:sp>
      <p:sp>
        <p:nvSpPr>
          <p:cNvPr id="3470" name="Google Shape;3470;p253"/>
          <p:cNvSpPr txBox="1"/>
          <p:nvPr>
            <p:ph idx="2" type="body"/>
          </p:nvPr>
        </p:nvSpPr>
        <p:spPr>
          <a:xfrm>
            <a:off x="781725" y="2837484"/>
            <a:ext cx="6116100" cy="2923200"/>
          </a:xfrm>
          <a:prstGeom prst="rect">
            <a:avLst/>
          </a:prstGeom>
          <a:noFill/>
          <a:ln>
            <a:noFill/>
          </a:ln>
        </p:spPr>
        <p:txBody>
          <a:bodyPr anchorCtr="0" anchor="t" bIns="34275" lIns="34275" spcFirstLastPara="1" rIns="34275" wrap="square" tIns="34275">
            <a:noAutofit/>
          </a:bodyPr>
          <a:lstStyle>
            <a:lvl1pPr indent="-349250" lvl="0" marL="457200" rtl="0">
              <a:lnSpc>
                <a:spcPct val="125000"/>
              </a:lnSpc>
              <a:spcBef>
                <a:spcPts val="0"/>
              </a:spcBef>
              <a:spcAft>
                <a:spcPts val="0"/>
              </a:spcAft>
              <a:buClr>
                <a:srgbClr val="536DFE"/>
              </a:buClr>
              <a:buSzPts val="1900"/>
              <a:buFont typeface="Roboto"/>
              <a:buChar char="●"/>
              <a:defRPr sz="1900">
                <a:solidFill>
                  <a:srgbClr val="536DFE"/>
                </a:solidFill>
                <a:latin typeface="Roboto"/>
                <a:ea typeface="Roboto"/>
                <a:cs typeface="Roboto"/>
                <a:sym typeface="Roboto"/>
              </a:defRPr>
            </a:lvl1pPr>
            <a:lvl2pPr indent="-349250" lvl="1" marL="914400" rtl="0">
              <a:lnSpc>
                <a:spcPct val="125000"/>
              </a:lnSpc>
              <a:spcBef>
                <a:spcPts val="0"/>
              </a:spcBef>
              <a:spcAft>
                <a:spcPts val="0"/>
              </a:spcAft>
              <a:buClr>
                <a:srgbClr val="536DFE"/>
              </a:buClr>
              <a:buSzPts val="1900"/>
              <a:buFont typeface="Roboto"/>
              <a:buChar char="○"/>
              <a:defRPr sz="1900">
                <a:solidFill>
                  <a:srgbClr val="536DFE"/>
                </a:solidFill>
                <a:latin typeface="Roboto"/>
                <a:ea typeface="Roboto"/>
                <a:cs typeface="Roboto"/>
                <a:sym typeface="Roboto"/>
              </a:defRPr>
            </a:lvl2pPr>
            <a:lvl3pPr indent="-349250" lvl="2" marL="1371600" rtl="0">
              <a:lnSpc>
                <a:spcPct val="125000"/>
              </a:lnSpc>
              <a:spcBef>
                <a:spcPts val="0"/>
              </a:spcBef>
              <a:spcAft>
                <a:spcPts val="0"/>
              </a:spcAft>
              <a:buClr>
                <a:srgbClr val="536DFE"/>
              </a:buClr>
              <a:buSzPts val="1900"/>
              <a:buFont typeface="Roboto"/>
              <a:buChar char="■"/>
              <a:defRPr sz="1900">
                <a:solidFill>
                  <a:srgbClr val="536DFE"/>
                </a:solidFill>
                <a:latin typeface="Roboto"/>
                <a:ea typeface="Roboto"/>
                <a:cs typeface="Roboto"/>
                <a:sym typeface="Roboto"/>
              </a:defRPr>
            </a:lvl3pPr>
            <a:lvl4pPr indent="-349250" lvl="3" marL="1828800" rtl="0">
              <a:lnSpc>
                <a:spcPct val="125000"/>
              </a:lnSpc>
              <a:spcBef>
                <a:spcPts val="0"/>
              </a:spcBef>
              <a:spcAft>
                <a:spcPts val="0"/>
              </a:spcAft>
              <a:buClr>
                <a:srgbClr val="536DFE"/>
              </a:buClr>
              <a:buSzPts val="1900"/>
              <a:buFont typeface="Roboto"/>
              <a:buChar char="●"/>
              <a:defRPr sz="1900">
                <a:solidFill>
                  <a:srgbClr val="536DFE"/>
                </a:solidFill>
                <a:latin typeface="Roboto"/>
                <a:ea typeface="Roboto"/>
                <a:cs typeface="Roboto"/>
                <a:sym typeface="Roboto"/>
              </a:defRPr>
            </a:lvl4pPr>
            <a:lvl5pPr indent="-349250" lvl="4" marL="2286000" rtl="0">
              <a:lnSpc>
                <a:spcPct val="125000"/>
              </a:lnSpc>
              <a:spcBef>
                <a:spcPts val="0"/>
              </a:spcBef>
              <a:spcAft>
                <a:spcPts val="0"/>
              </a:spcAft>
              <a:buClr>
                <a:srgbClr val="536DFE"/>
              </a:buClr>
              <a:buSzPts val="1900"/>
              <a:buFont typeface="Roboto"/>
              <a:buChar char="○"/>
              <a:defRPr sz="1900">
                <a:solidFill>
                  <a:srgbClr val="536DFE"/>
                </a:solidFill>
                <a:latin typeface="Roboto"/>
                <a:ea typeface="Roboto"/>
                <a:cs typeface="Roboto"/>
                <a:sym typeface="Roboto"/>
              </a:defRPr>
            </a:lvl5pPr>
            <a:lvl6pPr indent="-349250" lvl="5" marL="2743200" rtl="0">
              <a:lnSpc>
                <a:spcPct val="125000"/>
              </a:lnSpc>
              <a:spcBef>
                <a:spcPts val="0"/>
              </a:spcBef>
              <a:spcAft>
                <a:spcPts val="0"/>
              </a:spcAft>
              <a:buClr>
                <a:srgbClr val="536DFE"/>
              </a:buClr>
              <a:buSzPts val="1900"/>
              <a:buFont typeface="Roboto"/>
              <a:buChar char="■"/>
              <a:defRPr sz="1900">
                <a:solidFill>
                  <a:srgbClr val="536DFE"/>
                </a:solidFill>
                <a:latin typeface="Roboto"/>
                <a:ea typeface="Roboto"/>
                <a:cs typeface="Roboto"/>
                <a:sym typeface="Roboto"/>
              </a:defRPr>
            </a:lvl6pPr>
            <a:lvl7pPr indent="-349250" lvl="6" marL="3200400" rtl="0">
              <a:lnSpc>
                <a:spcPct val="125000"/>
              </a:lnSpc>
              <a:spcBef>
                <a:spcPts val="0"/>
              </a:spcBef>
              <a:spcAft>
                <a:spcPts val="0"/>
              </a:spcAft>
              <a:buClr>
                <a:srgbClr val="536DFE"/>
              </a:buClr>
              <a:buSzPts val="1900"/>
              <a:buFont typeface="Roboto"/>
              <a:buChar char="●"/>
              <a:defRPr sz="1900">
                <a:solidFill>
                  <a:srgbClr val="536DFE"/>
                </a:solidFill>
                <a:latin typeface="Roboto"/>
                <a:ea typeface="Roboto"/>
                <a:cs typeface="Roboto"/>
                <a:sym typeface="Roboto"/>
              </a:defRPr>
            </a:lvl7pPr>
            <a:lvl8pPr indent="-349250" lvl="7" marL="3657600" rtl="0">
              <a:lnSpc>
                <a:spcPct val="125000"/>
              </a:lnSpc>
              <a:spcBef>
                <a:spcPts val="0"/>
              </a:spcBef>
              <a:spcAft>
                <a:spcPts val="0"/>
              </a:spcAft>
              <a:buClr>
                <a:srgbClr val="536DFE"/>
              </a:buClr>
              <a:buSzPts val="1900"/>
              <a:buFont typeface="Roboto"/>
              <a:buChar char="○"/>
              <a:defRPr sz="1900">
                <a:solidFill>
                  <a:srgbClr val="536DFE"/>
                </a:solidFill>
                <a:latin typeface="Roboto"/>
                <a:ea typeface="Roboto"/>
                <a:cs typeface="Roboto"/>
                <a:sym typeface="Roboto"/>
              </a:defRPr>
            </a:lvl8pPr>
            <a:lvl9pPr indent="-349250" lvl="8" marL="4114800" rtl="0">
              <a:lnSpc>
                <a:spcPct val="125000"/>
              </a:lnSpc>
              <a:spcBef>
                <a:spcPts val="0"/>
              </a:spcBef>
              <a:spcAft>
                <a:spcPts val="0"/>
              </a:spcAft>
              <a:buClr>
                <a:srgbClr val="536DFE"/>
              </a:buClr>
              <a:buSzPts val="1900"/>
              <a:buFont typeface="Roboto"/>
              <a:buChar char="■"/>
              <a:defRPr sz="1900">
                <a:solidFill>
                  <a:srgbClr val="536DFE"/>
                </a:solidFill>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key points" showMasterSp="0">
  <p:cSld name="Blank_1_1_1_1_1">
    <p:spTree>
      <p:nvGrpSpPr>
        <p:cNvPr id="249" name="Shape 249"/>
        <p:cNvGrpSpPr/>
        <p:nvPr/>
      </p:nvGrpSpPr>
      <p:grpSpPr>
        <a:xfrm>
          <a:off x="0" y="0"/>
          <a:ext cx="0" cy="0"/>
          <a:chOff x="0" y="0"/>
          <a:chExt cx="0" cy="0"/>
        </a:xfrm>
      </p:grpSpPr>
      <p:grpSp>
        <p:nvGrpSpPr>
          <p:cNvPr id="250" name="Google Shape;250;p26"/>
          <p:cNvGrpSpPr/>
          <p:nvPr/>
        </p:nvGrpSpPr>
        <p:grpSpPr>
          <a:xfrm>
            <a:off x="0" y="0"/>
            <a:ext cx="9144000" cy="5148032"/>
            <a:chOff x="0" y="0"/>
            <a:chExt cx="9144000" cy="5148032"/>
          </a:xfrm>
        </p:grpSpPr>
        <p:grpSp>
          <p:nvGrpSpPr>
            <p:cNvPr id="251" name="Google Shape;251;p26"/>
            <p:cNvGrpSpPr/>
            <p:nvPr/>
          </p:nvGrpSpPr>
          <p:grpSpPr>
            <a:xfrm>
              <a:off x="0" y="0"/>
              <a:ext cx="9144000" cy="5148032"/>
              <a:chOff x="0" y="0"/>
              <a:chExt cx="9144000" cy="5148032"/>
            </a:xfrm>
          </p:grpSpPr>
          <p:pic>
            <p:nvPicPr>
              <p:cNvPr id="252" name="Google Shape;252;p26"/>
              <p:cNvPicPr preferRelativeResize="0"/>
              <p:nvPr/>
            </p:nvPicPr>
            <p:blipFill rotWithShape="1">
              <a:blip r:embed="rId2">
                <a:alphaModFix/>
              </a:blip>
              <a:srcRect b="5003" l="0" r="0" t="4995"/>
              <a:stretch/>
            </p:blipFill>
            <p:spPr>
              <a:xfrm>
                <a:off x="0" y="0"/>
                <a:ext cx="9144000" cy="5143500"/>
              </a:xfrm>
              <a:prstGeom prst="rect">
                <a:avLst/>
              </a:prstGeom>
              <a:noFill/>
              <a:ln>
                <a:noFill/>
              </a:ln>
            </p:spPr>
          </p:pic>
          <p:grpSp>
            <p:nvGrpSpPr>
              <p:cNvPr id="253" name="Google Shape;253;p26"/>
              <p:cNvGrpSpPr/>
              <p:nvPr/>
            </p:nvGrpSpPr>
            <p:grpSpPr>
              <a:xfrm>
                <a:off x="386711" y="5114356"/>
                <a:ext cx="1796787" cy="33676"/>
                <a:chOff x="2031822" y="2229250"/>
                <a:chExt cx="2193612" cy="39900"/>
              </a:xfrm>
            </p:grpSpPr>
            <p:sp>
              <p:nvSpPr>
                <p:cNvPr id="254" name="Google Shape;254;p2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8" name="Google Shape;258;p26"/>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
          <p:nvSpPr>
            <p:cNvPr id="259" name="Google Shape;259;p26"/>
            <p:cNvSpPr/>
            <p:nvPr/>
          </p:nvSpPr>
          <p:spPr>
            <a:xfrm>
              <a:off x="3835950" y="1835688"/>
              <a:ext cx="1472100" cy="1472100"/>
            </a:xfrm>
            <a:prstGeom prst="ellipse">
              <a:avLst/>
            </a:prstGeom>
            <a:solidFill>
              <a:srgbClr val="FFFFFF"/>
            </a:solidFill>
            <a:ln>
              <a:noFill/>
            </a:ln>
            <a:effectLst>
              <a:outerShdw blurRad="357188" rotWithShape="0" algn="bl" dir="5400000" dist="9525">
                <a:srgbClr val="000000">
                  <a:alpha val="470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26"/>
            <p:cNvPicPr preferRelativeResize="0"/>
            <p:nvPr/>
          </p:nvPicPr>
          <p:blipFill rotWithShape="1">
            <a:blip r:embed="rId4">
              <a:alphaModFix/>
            </a:blip>
            <a:srcRect b="0" l="0" r="0" t="0"/>
            <a:stretch/>
          </p:blipFill>
          <p:spPr>
            <a:xfrm>
              <a:off x="4220538" y="2220288"/>
              <a:ext cx="702924" cy="702924"/>
            </a:xfrm>
            <a:prstGeom prst="rect">
              <a:avLst/>
            </a:prstGeom>
            <a:noFill/>
            <a:ln>
              <a:noFill/>
            </a:ln>
          </p:spPr>
        </p:pic>
      </p:grpSp>
      <p:sp>
        <p:nvSpPr>
          <p:cNvPr id="261" name="Google Shape;261;p26"/>
          <p:cNvSpPr txBox="1"/>
          <p:nvPr>
            <p:ph type="title"/>
          </p:nvPr>
        </p:nvSpPr>
        <p:spPr>
          <a:xfrm>
            <a:off x="477075" y="335200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26"/>
          <p:cNvSpPr txBox="1"/>
          <p:nvPr>
            <p:ph idx="2" type="title"/>
          </p:nvPr>
        </p:nvSpPr>
        <p:spPr>
          <a:xfrm>
            <a:off x="477075" y="90315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26"/>
          <p:cNvSpPr txBox="1"/>
          <p:nvPr>
            <p:ph idx="3" type="title"/>
          </p:nvPr>
        </p:nvSpPr>
        <p:spPr>
          <a:xfrm>
            <a:off x="5049000" y="335200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26"/>
          <p:cNvSpPr txBox="1"/>
          <p:nvPr>
            <p:ph idx="4" type="title"/>
          </p:nvPr>
        </p:nvSpPr>
        <p:spPr>
          <a:xfrm>
            <a:off x="5049000" y="90315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26"/>
          <p:cNvSpPr txBox="1"/>
          <p:nvPr>
            <p:ph idx="5" type="title"/>
          </p:nvPr>
        </p:nvSpPr>
        <p:spPr>
          <a:xfrm>
            <a:off x="2109550" y="102115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66" name="Google Shape;266;p26"/>
          <p:cNvSpPr txBox="1"/>
          <p:nvPr>
            <p:ph idx="6" type="title"/>
          </p:nvPr>
        </p:nvSpPr>
        <p:spPr>
          <a:xfrm>
            <a:off x="6681625" y="102115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67" name="Google Shape;267;p26"/>
          <p:cNvSpPr txBox="1"/>
          <p:nvPr>
            <p:ph idx="7" type="title"/>
          </p:nvPr>
        </p:nvSpPr>
        <p:spPr>
          <a:xfrm>
            <a:off x="2109550" y="347000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68" name="Google Shape;268;p26"/>
          <p:cNvSpPr txBox="1"/>
          <p:nvPr>
            <p:ph idx="8" type="title"/>
          </p:nvPr>
        </p:nvSpPr>
        <p:spPr>
          <a:xfrm>
            <a:off x="6681625" y="347000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ank" showMasterSp="0">
  <p:cSld name="Full Blank">
    <p:bg>
      <p:bgPr>
        <a:solidFill>
          <a:srgbClr val="FFFFFF"/>
        </a:solidFill>
      </p:bgPr>
    </p:bg>
    <p:spTree>
      <p:nvGrpSpPr>
        <p:cNvPr id="3471" name="Shape 3471"/>
        <p:cNvGrpSpPr/>
        <p:nvPr/>
      </p:nvGrpSpPr>
      <p:grpSpPr>
        <a:xfrm>
          <a:off x="0" y="0"/>
          <a:ext cx="0" cy="0"/>
          <a:chOff x="0" y="0"/>
          <a:chExt cx="0" cy="0"/>
        </a:xfrm>
      </p:grpSpPr>
      <p:grpSp>
        <p:nvGrpSpPr>
          <p:cNvPr id="3472" name="Google Shape;3472;p254"/>
          <p:cNvGrpSpPr/>
          <p:nvPr/>
        </p:nvGrpSpPr>
        <p:grpSpPr>
          <a:xfrm>
            <a:off x="-3" y="4534370"/>
            <a:ext cx="5098203" cy="613248"/>
            <a:chOff x="-3" y="4529829"/>
            <a:chExt cx="5098203" cy="613800"/>
          </a:xfrm>
        </p:grpSpPr>
        <p:sp>
          <p:nvSpPr>
            <p:cNvPr id="3473" name="Google Shape;3473;p25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474" name="Google Shape;3474;p25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475" name="Google Shape;3475;p25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Quote">
  <p:cSld name="Title Only_1_2_1_1">
    <p:spTree>
      <p:nvGrpSpPr>
        <p:cNvPr id="3476" name="Shape 3476"/>
        <p:cNvGrpSpPr/>
        <p:nvPr/>
      </p:nvGrpSpPr>
      <p:grpSpPr>
        <a:xfrm>
          <a:off x="0" y="0"/>
          <a:ext cx="0" cy="0"/>
          <a:chOff x="0" y="0"/>
          <a:chExt cx="0" cy="0"/>
        </a:xfrm>
      </p:grpSpPr>
      <p:sp>
        <p:nvSpPr>
          <p:cNvPr id="3477" name="Google Shape;3477;p255"/>
          <p:cNvSpPr txBox="1"/>
          <p:nvPr>
            <p:ph idx="1" type="body"/>
          </p:nvPr>
        </p:nvSpPr>
        <p:spPr>
          <a:xfrm>
            <a:off x="2153518" y="1926806"/>
            <a:ext cx="4836900" cy="1067100"/>
          </a:xfrm>
          <a:prstGeom prst="rect">
            <a:avLst/>
          </a:prstGeom>
          <a:noFill/>
          <a:ln>
            <a:noFill/>
          </a:ln>
        </p:spPr>
        <p:txBody>
          <a:bodyPr anchorCtr="0" anchor="t" bIns="91425" lIns="91425" spcFirstLastPara="1" rIns="91425" wrap="square" tIns="91425">
            <a:noAutofit/>
          </a:bodyPr>
          <a:lstStyle>
            <a:lvl1pPr indent="-336550" lvl="0" marL="4572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1pPr>
            <a:lvl2pPr indent="-336550" lvl="1" marL="9144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2pPr>
            <a:lvl3pPr indent="-336550" lvl="2" marL="13716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3pPr>
            <a:lvl4pPr indent="-336550" lvl="3" marL="18288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4pPr>
            <a:lvl5pPr indent="-336550" lvl="4" marL="22860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5pPr>
            <a:lvl6pPr indent="-336550" lvl="5" marL="27432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6pPr>
            <a:lvl7pPr indent="-336550" lvl="6" marL="32004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7pPr>
            <a:lvl8pPr indent="-336550" lvl="7" marL="36576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8pPr>
            <a:lvl9pPr indent="-336550" lvl="8" marL="41148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 Layout 1">
    <p:spTree>
      <p:nvGrpSpPr>
        <p:cNvPr id="3478" name="Shape 3478"/>
        <p:cNvGrpSpPr/>
        <p:nvPr/>
      </p:nvGrpSpPr>
      <p:grpSpPr>
        <a:xfrm>
          <a:off x="0" y="0"/>
          <a:ext cx="0" cy="0"/>
          <a:chOff x="0" y="0"/>
          <a:chExt cx="0" cy="0"/>
        </a:xfrm>
      </p:grpSpPr>
      <p:sp>
        <p:nvSpPr>
          <p:cNvPr id="3479" name="Google Shape;3479;p25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B7B7B7"/>
              </a:buClr>
              <a:buSzPts val="600"/>
              <a:buFont typeface="Roboto"/>
              <a:buNone/>
            </a:pPr>
            <a:r>
              <a:rPr b="0" i="0" lang="en" sz="600" u="none" cap="none" strike="noStrike">
                <a:solidFill>
                  <a:srgbClr val="B7B7B7"/>
                </a:solidFill>
                <a:latin typeface="Roboto"/>
                <a:ea typeface="Roboto"/>
                <a:cs typeface="Roboto"/>
                <a:sym typeface="Roboto"/>
              </a:rPr>
              <a:t>Confidential &amp; Proprietary</a:t>
            </a:r>
            <a:endParaRPr/>
          </a:p>
        </p:txBody>
      </p:sp>
      <p:grpSp>
        <p:nvGrpSpPr>
          <p:cNvPr id="3480" name="Google Shape;3480;p256"/>
          <p:cNvGrpSpPr/>
          <p:nvPr/>
        </p:nvGrpSpPr>
        <p:grpSpPr>
          <a:xfrm>
            <a:off x="386711" y="5114334"/>
            <a:ext cx="1796788" cy="33676"/>
            <a:chOff x="2031822" y="2229250"/>
            <a:chExt cx="2193612" cy="39900"/>
          </a:xfrm>
        </p:grpSpPr>
        <p:sp>
          <p:nvSpPr>
            <p:cNvPr id="3481" name="Google Shape;3481;p25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25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25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25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485" name="Google Shape;3485;p256"/>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Image Slide">
    <p:spTree>
      <p:nvGrpSpPr>
        <p:cNvPr id="3486" name="Shape 3486"/>
        <p:cNvGrpSpPr/>
        <p:nvPr/>
      </p:nvGrpSpPr>
      <p:grpSpPr>
        <a:xfrm>
          <a:off x="0" y="0"/>
          <a:ext cx="0" cy="0"/>
          <a:chOff x="0" y="0"/>
          <a:chExt cx="0" cy="0"/>
        </a:xfrm>
      </p:grpSpPr>
      <p:pic>
        <p:nvPicPr>
          <p:cNvPr descr="quote page-02.png" id="3487" name="Google Shape;3487;p257"/>
          <p:cNvPicPr preferRelativeResize="0"/>
          <p:nvPr/>
        </p:nvPicPr>
        <p:blipFill>
          <a:blip r:embed="rId2">
            <a:alphaModFix/>
          </a:blip>
          <a:stretch>
            <a:fillRect/>
          </a:stretch>
        </p:blipFill>
        <p:spPr>
          <a:xfrm>
            <a:off x="1" y="0"/>
            <a:ext cx="8984752" cy="5143502"/>
          </a:xfrm>
          <a:prstGeom prst="rect">
            <a:avLst/>
          </a:prstGeom>
          <a:noFill/>
          <a:ln>
            <a:noFill/>
          </a:ln>
        </p:spPr>
      </p:pic>
      <p:pic>
        <p:nvPicPr>
          <p:cNvPr descr="logo_lockup_cloud_dark.png" id="3488" name="Google Shape;3488;p257"/>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3489" name="Google Shape;3489;p257"/>
          <p:cNvSpPr txBox="1"/>
          <p:nvPr>
            <p:ph type="title"/>
          </p:nvPr>
        </p:nvSpPr>
        <p:spPr>
          <a:xfrm>
            <a:off x="1845800" y="704050"/>
            <a:ext cx="6362700" cy="1733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No Footer">
  <p:cSld name="Content Option 3 - Titles Only No Footer">
    <p:spTree>
      <p:nvGrpSpPr>
        <p:cNvPr id="3490" name="Shape 3490"/>
        <p:cNvGrpSpPr/>
        <p:nvPr/>
      </p:nvGrpSpPr>
      <p:grpSpPr>
        <a:xfrm>
          <a:off x="0" y="0"/>
          <a:ext cx="0" cy="0"/>
          <a:chOff x="0" y="0"/>
          <a:chExt cx="0" cy="0"/>
        </a:xfrm>
      </p:grpSpPr>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1"/>
        </a:solidFill>
      </p:bgPr>
    </p:bg>
    <p:spTree>
      <p:nvGrpSpPr>
        <p:cNvPr id="3499" name="Shape 3499"/>
        <p:cNvGrpSpPr/>
        <p:nvPr/>
      </p:nvGrpSpPr>
      <p:grpSpPr>
        <a:xfrm>
          <a:off x="0" y="0"/>
          <a:ext cx="0" cy="0"/>
          <a:chOff x="0" y="0"/>
          <a:chExt cx="0" cy="0"/>
        </a:xfrm>
      </p:grpSpPr>
      <p:sp>
        <p:nvSpPr>
          <p:cNvPr id="3500" name="Google Shape;3500;p260"/>
          <p:cNvSpPr/>
          <p:nvPr/>
        </p:nvSpPr>
        <p:spPr>
          <a:xfrm>
            <a:off x="0" y="0"/>
            <a:ext cx="9144000" cy="51435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01" name="Google Shape;3501;p260"/>
          <p:cNvSpPr/>
          <p:nvPr/>
        </p:nvSpPr>
        <p:spPr>
          <a:xfrm>
            <a:off x="1889126" y="0"/>
            <a:ext cx="2920200" cy="51435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02" name="Google Shape;3502;p260"/>
          <p:cNvSpPr/>
          <p:nvPr/>
        </p:nvSpPr>
        <p:spPr>
          <a:xfrm>
            <a:off x="0" y="0"/>
            <a:ext cx="1905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03" name="Google Shape;3503;p260"/>
          <p:cNvSpPr txBox="1"/>
          <p:nvPr>
            <p:ph type="ctrTitle"/>
          </p:nvPr>
        </p:nvSpPr>
        <p:spPr>
          <a:xfrm>
            <a:off x="457200" y="1657351"/>
            <a:ext cx="8229600" cy="9144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Roboto"/>
              <a:buNone/>
              <a:defRPr b="0" i="0" sz="36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04" name="Google Shape;3504;p260"/>
          <p:cNvSpPr txBox="1"/>
          <p:nvPr>
            <p:ph idx="1" type="subTitle"/>
          </p:nvPr>
        </p:nvSpPr>
        <p:spPr>
          <a:xfrm>
            <a:off x="457200" y="2343150"/>
            <a:ext cx="8229600" cy="9144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200"/>
              </a:spcBef>
              <a:spcAft>
                <a:spcPts val="0"/>
              </a:spcAft>
              <a:buClr>
                <a:schemeClr val="lt1"/>
              </a:buClr>
              <a:buSzPts val="1400"/>
              <a:buFont typeface="Arial"/>
              <a:buNone/>
              <a:defRPr b="0" i="0" sz="2000" u="none" cap="none" strike="noStrike">
                <a:solidFill>
                  <a:schemeClr val="lt1"/>
                </a:solidFill>
                <a:latin typeface="Roboto"/>
                <a:ea typeface="Roboto"/>
                <a:cs typeface="Roboto"/>
                <a:sym typeface="Roboto"/>
              </a:defRPr>
            </a:lvl1pPr>
            <a:lvl2pPr indent="0" lvl="1" marL="457200" marR="0" rtl="0" algn="ctr">
              <a:lnSpc>
                <a:spcPct val="90000"/>
              </a:lnSpc>
              <a:spcBef>
                <a:spcPts val="1200"/>
              </a:spcBef>
              <a:spcAft>
                <a:spcPts val="0"/>
              </a:spcAft>
              <a:buClr>
                <a:srgbClr val="888888"/>
              </a:buClr>
              <a:buSzPts val="1600"/>
              <a:buFont typeface="Noto Sans Symbols"/>
              <a:buNone/>
              <a:defRPr b="0" i="0" sz="1600" u="none" cap="none" strike="noStrike">
                <a:solidFill>
                  <a:srgbClr val="888888"/>
                </a:solidFill>
                <a:latin typeface="Roboto"/>
                <a:ea typeface="Roboto"/>
                <a:cs typeface="Roboto"/>
                <a:sym typeface="Roboto"/>
              </a:defRPr>
            </a:lvl2pPr>
            <a:lvl3pPr indent="0" lvl="2" marL="914400" marR="0" rtl="0" algn="ctr">
              <a:lnSpc>
                <a:spcPct val="90000"/>
              </a:lnSpc>
              <a:spcBef>
                <a:spcPts val="600"/>
              </a:spcBef>
              <a:spcAft>
                <a:spcPts val="0"/>
              </a:spcAft>
              <a:buClr>
                <a:srgbClr val="888888"/>
              </a:buClr>
              <a:buSzPts val="1400"/>
              <a:buFont typeface="Merriweather Sans"/>
              <a:buNone/>
              <a:defRPr b="0" i="0" sz="1400" u="none" cap="none" strike="noStrike">
                <a:solidFill>
                  <a:srgbClr val="888888"/>
                </a:solidFill>
                <a:latin typeface="Roboto"/>
                <a:ea typeface="Roboto"/>
                <a:cs typeface="Roboto"/>
                <a:sym typeface="Roboto"/>
              </a:defRPr>
            </a:lvl3pPr>
            <a:lvl4pPr indent="0" lvl="3" marL="1371600" marR="0" rtl="0" algn="ctr">
              <a:lnSpc>
                <a:spcPct val="90000"/>
              </a:lnSpc>
              <a:spcBef>
                <a:spcPts val="600"/>
              </a:spcBef>
              <a:spcAft>
                <a:spcPts val="0"/>
              </a:spcAft>
              <a:buClr>
                <a:srgbClr val="888888"/>
              </a:buClr>
              <a:buSzPts val="1200"/>
              <a:buFont typeface="Arial"/>
              <a:buNone/>
              <a:defRPr b="0" i="0" sz="1200" u="none" cap="none" strike="noStrike">
                <a:solidFill>
                  <a:srgbClr val="888888"/>
                </a:solidFill>
                <a:latin typeface="Roboto"/>
                <a:ea typeface="Roboto"/>
                <a:cs typeface="Roboto"/>
                <a:sym typeface="Roboto"/>
              </a:defRPr>
            </a:lvl4pPr>
            <a:lvl5pPr indent="0" lvl="4" marL="1828800" marR="0" rtl="0" algn="ctr">
              <a:lnSpc>
                <a:spcPct val="90000"/>
              </a:lnSpc>
              <a:spcBef>
                <a:spcPts val="1200"/>
              </a:spcBef>
              <a:spcAft>
                <a:spcPts val="0"/>
              </a:spcAft>
              <a:buClr>
                <a:srgbClr val="888888"/>
              </a:buClr>
              <a:buSzPts val="1800"/>
              <a:buFont typeface="Arial"/>
              <a:buNone/>
              <a:defRPr b="0" i="0" sz="1800" u="none" cap="none" strike="noStrike">
                <a:solidFill>
                  <a:srgbClr val="888888"/>
                </a:solidFill>
                <a:latin typeface="Roboto"/>
                <a:ea typeface="Roboto"/>
                <a:cs typeface="Roboto"/>
                <a:sym typeface="Roboto"/>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logo_lockup_cloud_platform_icon_horizontal_new_white.png" id="3505" name="Google Shape;3505;p260"/>
          <p:cNvPicPr preferRelativeResize="0"/>
          <p:nvPr/>
        </p:nvPicPr>
        <p:blipFill>
          <a:blip r:embed="rId2">
            <a:alphaModFix/>
          </a:blip>
          <a:stretch>
            <a:fillRect/>
          </a:stretch>
        </p:blipFill>
        <p:spPr>
          <a:xfrm>
            <a:off x="2286000" y="3650531"/>
            <a:ext cx="4572001" cy="1183976"/>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06" name="Shape 3506"/>
        <p:cNvGrpSpPr/>
        <p:nvPr/>
      </p:nvGrpSpPr>
      <p:grpSpPr>
        <a:xfrm>
          <a:off x="0" y="0"/>
          <a:ext cx="0" cy="0"/>
          <a:chOff x="0" y="0"/>
          <a:chExt cx="0" cy="0"/>
        </a:xfrm>
      </p:grpSpPr>
      <p:sp>
        <p:nvSpPr>
          <p:cNvPr id="3507" name="Google Shape;3507;p261"/>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spTree>
      <p:nvGrpSpPr>
        <p:cNvPr id="3508" name="Shape 3508"/>
        <p:cNvGrpSpPr/>
        <p:nvPr/>
      </p:nvGrpSpPr>
      <p:grpSpPr>
        <a:xfrm>
          <a:off x="0" y="0"/>
          <a:ext cx="0" cy="0"/>
          <a:chOff x="0" y="0"/>
          <a:chExt cx="0" cy="0"/>
        </a:xfrm>
      </p:grpSpPr>
      <p:sp>
        <p:nvSpPr>
          <p:cNvPr id="3509" name="Google Shape;3509;p262"/>
          <p:cNvSpPr/>
          <p:nvPr/>
        </p:nvSpPr>
        <p:spPr>
          <a:xfrm>
            <a:off x="0" y="0"/>
            <a:ext cx="9144000" cy="5143500"/>
          </a:xfrm>
          <a:prstGeom prst="rect">
            <a:avLst/>
          </a:prstGeom>
          <a:solidFill>
            <a:srgbClr val="3A3A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10" name="Google Shape;3510;p262"/>
          <p:cNvSpPr txBox="1"/>
          <p:nvPr>
            <p:ph idx="1" type="body"/>
          </p:nvPr>
        </p:nvSpPr>
        <p:spPr>
          <a:xfrm>
            <a:off x="304800" y="780000"/>
            <a:ext cx="82296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rgbClr val="ACACAC"/>
              </a:buClr>
              <a:buSzPts val="1400"/>
              <a:buFont typeface="Arial"/>
              <a:buNone/>
              <a:defRPr b="0" i="0" sz="1800" u="none" cap="none" strike="noStrike">
                <a:solidFill>
                  <a:srgbClr val="ACACAC"/>
                </a:solidFill>
                <a:latin typeface="Roboto"/>
                <a:ea typeface="Roboto"/>
                <a:cs typeface="Roboto"/>
                <a:sym typeface="Roboto"/>
              </a:defRPr>
            </a:lvl1pPr>
            <a:lvl2pPr indent="-228600" lvl="1" marL="914400" marR="0" rtl="0" algn="l">
              <a:lnSpc>
                <a:spcPct val="90000"/>
              </a:lnSpc>
              <a:spcBef>
                <a:spcPts val="1200"/>
              </a:spcBef>
              <a:spcAft>
                <a:spcPts val="0"/>
              </a:spcAft>
              <a:buClr>
                <a:srgbClr val="888888"/>
              </a:buClr>
              <a:buSzPts val="1600"/>
              <a:buFont typeface="Noto Sans Symbols"/>
              <a:buNone/>
              <a:defRPr b="0" i="0" sz="1800" u="none" cap="none" strike="noStrike">
                <a:solidFill>
                  <a:srgbClr val="888888"/>
                </a:solidFill>
                <a:latin typeface="Roboto"/>
                <a:ea typeface="Roboto"/>
                <a:cs typeface="Roboto"/>
                <a:sym typeface="Roboto"/>
              </a:defRPr>
            </a:lvl2pPr>
            <a:lvl3pPr indent="-228600" lvl="2" marL="1371600" marR="0" rtl="0" algn="l">
              <a:lnSpc>
                <a:spcPct val="90000"/>
              </a:lnSpc>
              <a:spcBef>
                <a:spcPts val="600"/>
              </a:spcBef>
              <a:spcAft>
                <a:spcPts val="0"/>
              </a:spcAft>
              <a:buClr>
                <a:srgbClr val="888888"/>
              </a:buClr>
              <a:buSzPts val="1400"/>
              <a:buFont typeface="Merriweather Sans"/>
              <a:buNone/>
              <a:defRPr b="0" i="0" sz="1600" u="none" cap="none" strike="noStrike">
                <a:solidFill>
                  <a:srgbClr val="888888"/>
                </a:solidFill>
                <a:latin typeface="Roboto"/>
                <a:ea typeface="Roboto"/>
                <a:cs typeface="Roboto"/>
                <a:sym typeface="Roboto"/>
              </a:defRPr>
            </a:lvl3pPr>
            <a:lvl4pPr indent="-228600" lvl="3" marL="1828800" marR="0" rtl="0" algn="l">
              <a:lnSpc>
                <a:spcPct val="90000"/>
              </a:lnSpc>
              <a:spcBef>
                <a:spcPts val="600"/>
              </a:spcBef>
              <a:spcAft>
                <a:spcPts val="0"/>
              </a:spcAft>
              <a:buClr>
                <a:srgbClr val="888888"/>
              </a:buClr>
              <a:buSzPts val="1200"/>
              <a:buFont typeface="Arial"/>
              <a:buNone/>
              <a:defRPr b="0" i="0" sz="1400" u="none" cap="none" strike="noStrike">
                <a:solidFill>
                  <a:srgbClr val="888888"/>
                </a:solidFill>
                <a:latin typeface="Roboto"/>
                <a:ea typeface="Roboto"/>
                <a:cs typeface="Roboto"/>
                <a:sym typeface="Roboto"/>
              </a:defRPr>
            </a:lvl4pPr>
            <a:lvl5pPr indent="-228600" lvl="4" marL="2286000" marR="0" rtl="0" algn="l">
              <a:lnSpc>
                <a:spcPct val="90000"/>
              </a:lnSpc>
              <a:spcBef>
                <a:spcPts val="1200"/>
              </a:spcBef>
              <a:spcAft>
                <a:spcPts val="0"/>
              </a:spcAft>
              <a:buClr>
                <a:srgbClr val="888888"/>
              </a:buClr>
              <a:buSzPts val="1800"/>
              <a:buFont typeface="Arial"/>
              <a:buNone/>
              <a:defRPr b="0" i="0" sz="1400" u="none" cap="none" strike="noStrike">
                <a:solidFill>
                  <a:srgbClr val="888888"/>
                </a:solidFill>
                <a:latin typeface="Roboto"/>
                <a:ea typeface="Roboto"/>
                <a:cs typeface="Roboto"/>
                <a:sym typeface="Roboto"/>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3511" name="Google Shape;3511;p262"/>
          <p:cNvSpPr txBox="1"/>
          <p:nvPr>
            <p:ph type="title"/>
          </p:nvPr>
        </p:nvSpPr>
        <p:spPr>
          <a:xfrm>
            <a:off x="304800" y="-247650"/>
            <a:ext cx="8229600" cy="11451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2800"/>
              <a:buFont typeface="Roboto"/>
              <a:buNone/>
              <a:defRPr b="0" i="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12" name="Google Shape;3512;p262"/>
          <p:cNvSpPr/>
          <p:nvPr/>
        </p:nvSpPr>
        <p:spPr>
          <a:xfrm>
            <a:off x="6934200" y="4857750"/>
            <a:ext cx="1981200" cy="1524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b="0" i="0" lang="en" sz="800" u="none" cap="none" strike="noStrike">
                <a:solidFill>
                  <a:srgbClr val="ACACAC"/>
                </a:solidFill>
                <a:latin typeface="Roboto"/>
                <a:ea typeface="Roboto"/>
                <a:cs typeface="Roboto"/>
                <a:sym typeface="Roboto"/>
              </a:rPr>
              <a:t>‹#›</a:t>
            </a:fld>
            <a:endParaRPr b="0" i="0" sz="800" u="none" cap="none" strike="noStrike">
              <a:solidFill>
                <a:srgbClr val="ACACAC"/>
              </a:solidFill>
              <a:latin typeface="Roboto"/>
              <a:ea typeface="Roboto"/>
              <a:cs typeface="Roboto"/>
              <a:sym typeface="Roboto"/>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13" name="Shape 3513"/>
        <p:cNvGrpSpPr/>
        <p:nvPr/>
      </p:nvGrpSpPr>
      <p:grpSpPr>
        <a:xfrm>
          <a:off x="0" y="0"/>
          <a:ext cx="0" cy="0"/>
          <a:chOff x="0" y="0"/>
          <a:chExt cx="0" cy="0"/>
        </a:xfrm>
      </p:grpSpPr>
      <p:sp>
        <p:nvSpPr>
          <p:cNvPr id="3514" name="Google Shape;3514;p263"/>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15" name="Google Shape;3515;p263"/>
          <p:cNvSpPr txBox="1"/>
          <p:nvPr>
            <p:ph idx="1" type="body"/>
          </p:nvPr>
        </p:nvSpPr>
        <p:spPr>
          <a:xfrm>
            <a:off x="381000" y="1219200"/>
            <a:ext cx="5943600" cy="3200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chemeClr val="accent6"/>
              </a:buClr>
              <a:buSzPts val="1400"/>
              <a:buFont typeface="Arial"/>
              <a:buNone/>
              <a:defRPr b="0" i="0" sz="1800" u="none" cap="none" strike="noStrike">
                <a:solidFill>
                  <a:schemeClr val="accent6"/>
                </a:solidFill>
                <a:latin typeface="Roboto"/>
                <a:ea typeface="Roboto"/>
                <a:cs typeface="Roboto"/>
                <a:sym typeface="Roboto"/>
              </a:defRPr>
            </a:lvl1pPr>
            <a:lvl2pPr indent="-330200" lvl="1" marL="914400" marR="0" rtl="0" algn="l">
              <a:lnSpc>
                <a:spcPct val="90000"/>
              </a:lnSpc>
              <a:spcBef>
                <a:spcPts val="1200"/>
              </a:spcBef>
              <a:spcAft>
                <a:spcPts val="0"/>
              </a:spcAft>
              <a:buClr>
                <a:schemeClr val="accent6"/>
              </a:buClr>
              <a:buSzPts val="1600"/>
              <a:buFont typeface="Noto Sans Symbols"/>
              <a:buChar char="▪"/>
              <a:defRPr b="0" i="0" sz="1600" u="none" cap="none" strike="noStrike">
                <a:solidFill>
                  <a:schemeClr val="accent6"/>
                </a:solidFill>
                <a:latin typeface="Roboto"/>
                <a:ea typeface="Roboto"/>
                <a:cs typeface="Roboto"/>
                <a:sym typeface="Roboto"/>
              </a:defRPr>
            </a:lvl2pPr>
            <a:lvl3pPr indent="-317500" lvl="2" marL="1371600" marR="0" rtl="0" algn="l">
              <a:lnSpc>
                <a:spcPct val="90000"/>
              </a:lnSpc>
              <a:spcBef>
                <a:spcPts val="600"/>
              </a:spcBef>
              <a:spcAft>
                <a:spcPts val="0"/>
              </a:spcAft>
              <a:buClr>
                <a:schemeClr val="accent6"/>
              </a:buClr>
              <a:buSzPts val="1400"/>
              <a:buFont typeface="Merriweather Sans"/>
              <a:buChar char="–"/>
              <a:defRPr b="0" i="0" sz="1400" u="none" cap="none" strike="noStrike">
                <a:solidFill>
                  <a:schemeClr val="accent6"/>
                </a:solidFill>
                <a:latin typeface="Roboto"/>
                <a:ea typeface="Roboto"/>
                <a:cs typeface="Roboto"/>
                <a:sym typeface="Roboto"/>
              </a:defRPr>
            </a:lvl3pPr>
            <a:lvl4pPr indent="-304800" lvl="3" marL="1828800" marR="0" rtl="0" algn="l">
              <a:lnSpc>
                <a:spcPct val="90000"/>
              </a:lnSpc>
              <a:spcBef>
                <a:spcPts val="600"/>
              </a:spcBef>
              <a:spcAft>
                <a:spcPts val="0"/>
              </a:spcAft>
              <a:buClr>
                <a:schemeClr val="accent6"/>
              </a:buClr>
              <a:buSzPts val="1200"/>
              <a:buFont typeface="Arial"/>
              <a:buChar char="•"/>
              <a:defRPr b="0" i="0" sz="1200" u="none" cap="none" strike="noStrike">
                <a:solidFill>
                  <a:schemeClr val="accent6"/>
                </a:solidFill>
                <a:latin typeface="Roboto"/>
                <a:ea typeface="Roboto"/>
                <a:cs typeface="Roboto"/>
                <a:sym typeface="Roboto"/>
              </a:defRPr>
            </a:lvl4pPr>
            <a:lvl5pPr indent="-342900" lvl="4" marL="2286000" marR="0" rtl="0" algn="l">
              <a:lnSpc>
                <a:spcPct val="90000"/>
              </a:lnSpc>
              <a:spcBef>
                <a:spcPts val="1200"/>
              </a:spcBef>
              <a:spcAft>
                <a:spcPts val="0"/>
              </a:spcAft>
              <a:buClr>
                <a:schemeClr val="accent6"/>
              </a:buClr>
              <a:buSzPts val="1800"/>
              <a:buFont typeface="Arial"/>
              <a:buChar char="»"/>
              <a:defRPr b="0" i="0" sz="1800" u="none" cap="none" strike="noStrike">
                <a:solidFill>
                  <a:schemeClr val="accent6"/>
                </a:solidFill>
                <a:latin typeface="Roboto"/>
                <a:ea typeface="Roboto"/>
                <a:cs typeface="Roboto"/>
                <a:sym typeface="Robot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cSld name="Call Out">
    <p:spTree>
      <p:nvGrpSpPr>
        <p:cNvPr id="3516" name="Shape 3516"/>
        <p:cNvGrpSpPr/>
        <p:nvPr/>
      </p:nvGrpSpPr>
      <p:grpSpPr>
        <a:xfrm>
          <a:off x="0" y="0"/>
          <a:ext cx="0" cy="0"/>
          <a:chOff x="0" y="0"/>
          <a:chExt cx="0" cy="0"/>
        </a:xfrm>
      </p:grpSpPr>
      <p:sp>
        <p:nvSpPr>
          <p:cNvPr id="3517" name="Google Shape;3517;p264"/>
          <p:cNvSpPr/>
          <p:nvPr/>
        </p:nvSpPr>
        <p:spPr>
          <a:xfrm>
            <a:off x="0" y="0"/>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18" name="Google Shape;3518;p264"/>
          <p:cNvSpPr txBox="1"/>
          <p:nvPr>
            <p:ph type="title"/>
          </p:nvPr>
        </p:nvSpPr>
        <p:spPr>
          <a:xfrm>
            <a:off x="469789" y="2114550"/>
            <a:ext cx="8229600" cy="9144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Roboto"/>
              <a:buNone/>
              <a:defRPr b="0" i="0" sz="32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19" name="Google Shape;3519;p264"/>
          <p:cNvSpPr/>
          <p:nvPr/>
        </p:nvSpPr>
        <p:spPr>
          <a:xfrm>
            <a:off x="6934200" y="4857750"/>
            <a:ext cx="1981200" cy="1524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b="0" i="0" lang="en" sz="800" u="none" cap="none" strike="noStrike">
                <a:solidFill>
                  <a:schemeClr val="lt1"/>
                </a:solidFill>
                <a:latin typeface="Roboto"/>
                <a:ea typeface="Roboto"/>
                <a:cs typeface="Roboto"/>
                <a:sym typeface="Roboto"/>
              </a:rPr>
              <a:t>‹#›</a:t>
            </a:fld>
            <a:endParaRPr b="0" i="0" sz="800" u="none" cap="none" strike="noStrike">
              <a:solidFill>
                <a:schemeClr val="lt1"/>
              </a:solidFill>
              <a:latin typeface="Roboto"/>
              <a:ea typeface="Roboto"/>
              <a:cs typeface="Roboto"/>
              <a:sym typeface="Roboto"/>
            </a:endParaRPr>
          </a:p>
        </p:txBody>
      </p:sp>
      <p:pic>
        <p:nvPicPr>
          <p:cNvPr descr="logo_lockup_cloud_platform_icon_horizontal_new_white.png" id="3520" name="Google Shape;3520;p264"/>
          <p:cNvPicPr preferRelativeResize="0"/>
          <p:nvPr/>
        </p:nvPicPr>
        <p:blipFill>
          <a:blip r:embed="rId2">
            <a:alphaModFix/>
          </a:blip>
          <a:stretch>
            <a:fillRect/>
          </a:stretch>
        </p:blipFill>
        <p:spPr>
          <a:xfrm>
            <a:off x="177552" y="4614639"/>
            <a:ext cx="2383075" cy="61712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deas">
  <p:cSld name="CUSTOM_3">
    <p:spTree>
      <p:nvGrpSpPr>
        <p:cNvPr id="269" name="Shape 269"/>
        <p:cNvGrpSpPr/>
        <p:nvPr/>
      </p:nvGrpSpPr>
      <p:grpSpPr>
        <a:xfrm>
          <a:off x="0" y="0"/>
          <a:ext cx="0" cy="0"/>
          <a:chOff x="0" y="0"/>
          <a:chExt cx="0" cy="0"/>
        </a:xfrm>
      </p:grpSpPr>
      <p:sp>
        <p:nvSpPr>
          <p:cNvPr id="270" name="Google Shape;270;p27"/>
          <p:cNvSpPr txBox="1"/>
          <p:nvPr>
            <p:ph type="title"/>
          </p:nvPr>
        </p:nvSpPr>
        <p:spPr>
          <a:xfrm>
            <a:off x="29800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1" name="Google Shape;271;p27"/>
          <p:cNvSpPr txBox="1"/>
          <p:nvPr>
            <p:ph idx="2" type="title"/>
          </p:nvPr>
        </p:nvSpPr>
        <p:spPr>
          <a:xfrm>
            <a:off x="298000"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2" name="Google Shape;272;p27"/>
          <p:cNvSpPr txBox="1"/>
          <p:nvPr>
            <p:ph idx="3" type="title"/>
          </p:nvPr>
        </p:nvSpPr>
        <p:spPr>
          <a:xfrm>
            <a:off x="2036738"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3" name="Google Shape;273;p27"/>
          <p:cNvSpPr txBox="1"/>
          <p:nvPr>
            <p:ph idx="4" type="title"/>
          </p:nvPr>
        </p:nvSpPr>
        <p:spPr>
          <a:xfrm>
            <a:off x="377548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4" name="Google Shape;274;p27"/>
          <p:cNvSpPr txBox="1"/>
          <p:nvPr>
            <p:ph idx="5" type="title"/>
          </p:nvPr>
        </p:nvSpPr>
        <p:spPr>
          <a:xfrm>
            <a:off x="3775475"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7"/>
          <p:cNvSpPr txBox="1"/>
          <p:nvPr>
            <p:ph idx="6" type="title"/>
          </p:nvPr>
        </p:nvSpPr>
        <p:spPr>
          <a:xfrm>
            <a:off x="551422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6" name="Google Shape;276;p27"/>
          <p:cNvSpPr txBox="1"/>
          <p:nvPr>
            <p:ph idx="7" type="title"/>
          </p:nvPr>
        </p:nvSpPr>
        <p:spPr>
          <a:xfrm>
            <a:off x="5514213"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7" name="Google Shape;277;p27"/>
          <p:cNvSpPr txBox="1"/>
          <p:nvPr>
            <p:ph idx="8" type="title"/>
          </p:nvPr>
        </p:nvSpPr>
        <p:spPr>
          <a:xfrm>
            <a:off x="7252973"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8" name="Google Shape;278;p27"/>
          <p:cNvSpPr txBox="1"/>
          <p:nvPr>
            <p:ph idx="9" type="title"/>
          </p:nvPr>
        </p:nvSpPr>
        <p:spPr>
          <a:xfrm>
            <a:off x="7252963"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9" name="Google Shape;279;p27"/>
          <p:cNvSpPr txBox="1"/>
          <p:nvPr>
            <p:ph idx="13" type="title"/>
          </p:nvPr>
        </p:nvSpPr>
        <p:spPr>
          <a:xfrm>
            <a:off x="203674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grpSp>
        <p:nvGrpSpPr>
          <p:cNvPr id="280" name="Google Shape;280;p27"/>
          <p:cNvGrpSpPr/>
          <p:nvPr/>
        </p:nvGrpSpPr>
        <p:grpSpPr>
          <a:xfrm>
            <a:off x="386625" y="4747950"/>
            <a:ext cx="8452575" cy="400082"/>
            <a:chOff x="386625" y="4747950"/>
            <a:chExt cx="8452575" cy="400082"/>
          </a:xfrm>
        </p:grpSpPr>
        <p:sp>
          <p:nvSpPr>
            <p:cNvPr id="281" name="Google Shape;281;p2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82" name="Google Shape;282;p27"/>
            <p:cNvGrpSpPr/>
            <p:nvPr/>
          </p:nvGrpSpPr>
          <p:grpSpPr>
            <a:xfrm>
              <a:off x="386711" y="5114356"/>
              <a:ext cx="1796787" cy="33676"/>
              <a:chOff x="2031822" y="2229250"/>
              <a:chExt cx="2193612" cy="39900"/>
            </a:xfrm>
          </p:grpSpPr>
          <p:sp>
            <p:nvSpPr>
              <p:cNvPr id="283" name="Google Shape;283;p2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7" name="Google Shape;287;p27"/>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88" name="Google Shape;288;p27"/>
          <p:cNvSpPr txBox="1"/>
          <p:nvPr>
            <p:ph idx="14"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3521" name="Shape 3521"/>
        <p:cNvGrpSpPr/>
        <p:nvPr/>
      </p:nvGrpSpPr>
      <p:grpSpPr>
        <a:xfrm>
          <a:off x="0" y="0"/>
          <a:ext cx="0" cy="0"/>
          <a:chOff x="0" y="0"/>
          <a:chExt cx="0" cy="0"/>
        </a:xfrm>
      </p:grpSpPr>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Quote">
  <p:cSld name="Title Only_1_2_1_1">
    <p:spTree>
      <p:nvGrpSpPr>
        <p:cNvPr id="3522" name="Shape 3522"/>
        <p:cNvGrpSpPr/>
        <p:nvPr/>
      </p:nvGrpSpPr>
      <p:grpSpPr>
        <a:xfrm>
          <a:off x="0" y="0"/>
          <a:ext cx="0" cy="0"/>
          <a:chOff x="0" y="0"/>
          <a:chExt cx="0" cy="0"/>
        </a:xfrm>
      </p:grpSpPr>
      <p:sp>
        <p:nvSpPr>
          <p:cNvPr id="3523" name="Google Shape;3523;p266"/>
          <p:cNvSpPr txBox="1"/>
          <p:nvPr>
            <p:ph idx="1" type="body"/>
          </p:nvPr>
        </p:nvSpPr>
        <p:spPr>
          <a:xfrm>
            <a:off x="2153518" y="1926806"/>
            <a:ext cx="4836900" cy="1067100"/>
          </a:xfrm>
          <a:prstGeom prst="rect">
            <a:avLst/>
          </a:prstGeom>
          <a:noFill/>
          <a:ln>
            <a:noFill/>
          </a:ln>
        </p:spPr>
        <p:txBody>
          <a:bodyPr anchorCtr="0" anchor="t" bIns="91425" lIns="91425" spcFirstLastPara="1" rIns="91425" wrap="square" tIns="91425">
            <a:noAutofit/>
          </a:bodyPr>
          <a:lstStyle>
            <a:lvl1pPr indent="-336550" lvl="0" marL="457200" marR="0" rtl="0">
              <a:lnSpc>
                <a:spcPct val="115000"/>
              </a:lnSpc>
              <a:spcBef>
                <a:spcPts val="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1pPr>
            <a:lvl2pPr indent="-336550" lvl="1" marL="914400" marR="0" rtl="0">
              <a:lnSpc>
                <a:spcPct val="115000"/>
              </a:lnSpc>
              <a:spcBef>
                <a:spcPts val="30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2pPr>
            <a:lvl3pPr indent="-336550" lvl="2" marL="1371600" marR="0" rtl="0">
              <a:lnSpc>
                <a:spcPct val="115000"/>
              </a:lnSpc>
              <a:spcBef>
                <a:spcPts val="30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3pPr>
            <a:lvl4pPr indent="-336550" lvl="3" marL="1828800" marR="0" rtl="0">
              <a:lnSpc>
                <a:spcPct val="115000"/>
              </a:lnSpc>
              <a:spcBef>
                <a:spcPts val="30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4pPr>
            <a:lvl5pPr indent="-336550" lvl="4" marL="2286000" marR="0" rtl="0">
              <a:lnSpc>
                <a:spcPct val="115000"/>
              </a:lnSpc>
              <a:spcBef>
                <a:spcPts val="30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5pPr>
            <a:lvl6pPr indent="-336550" lvl="5" marL="2743200" marR="0" rtl="0">
              <a:lnSpc>
                <a:spcPct val="115000"/>
              </a:lnSpc>
              <a:spcBef>
                <a:spcPts val="40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6pPr>
            <a:lvl7pPr indent="-336550" lvl="6" marL="3200400" marR="0" rtl="0">
              <a:lnSpc>
                <a:spcPct val="115000"/>
              </a:lnSpc>
              <a:spcBef>
                <a:spcPts val="40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7pPr>
            <a:lvl8pPr indent="-336550" lvl="7" marL="3657600" marR="0" rtl="0">
              <a:lnSpc>
                <a:spcPct val="115000"/>
              </a:lnSpc>
              <a:spcBef>
                <a:spcPts val="40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8pPr>
            <a:lvl9pPr indent="-336550" lvl="8" marL="4114800" marR="0" rtl="0">
              <a:lnSpc>
                <a:spcPct val="115000"/>
              </a:lnSpc>
              <a:spcBef>
                <a:spcPts val="400"/>
              </a:spcBef>
              <a:spcAft>
                <a:spcPts val="0"/>
              </a:spcAft>
              <a:buClr>
                <a:srgbClr val="666666"/>
              </a:buClr>
              <a:buSzPts val="1700"/>
              <a:buFont typeface="Open Sans"/>
              <a:buChar char="•"/>
              <a:defRPr b="0" sz="1700" u="none" cap="none" strike="noStrike">
                <a:solidFill>
                  <a:srgbClr val="666666"/>
                </a:solidFill>
                <a:latin typeface="Open Sans"/>
                <a:ea typeface="Open Sans"/>
                <a:cs typeface="Open Sans"/>
                <a:sym typeface="Open Sans"/>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1">
  <p:cSld name="TITLE_2">
    <p:spTree>
      <p:nvGrpSpPr>
        <p:cNvPr id="3524" name="Shape 3524"/>
        <p:cNvGrpSpPr/>
        <p:nvPr/>
      </p:nvGrpSpPr>
      <p:grpSpPr>
        <a:xfrm>
          <a:off x="0" y="0"/>
          <a:ext cx="0" cy="0"/>
          <a:chOff x="0" y="0"/>
          <a:chExt cx="0" cy="0"/>
        </a:xfrm>
      </p:grpSpPr>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Bullet Points">
  <p:cSld name="Title Only_1_2_3">
    <p:spTree>
      <p:nvGrpSpPr>
        <p:cNvPr id="3525" name="Shape 3525"/>
        <p:cNvGrpSpPr/>
        <p:nvPr/>
      </p:nvGrpSpPr>
      <p:grpSpPr>
        <a:xfrm>
          <a:off x="0" y="0"/>
          <a:ext cx="0" cy="0"/>
          <a:chOff x="0" y="0"/>
          <a:chExt cx="0" cy="0"/>
        </a:xfrm>
      </p:grpSpPr>
      <p:sp>
        <p:nvSpPr>
          <p:cNvPr id="3526" name="Google Shape;3526;p268"/>
          <p:cNvSpPr/>
          <p:nvPr/>
        </p:nvSpPr>
        <p:spPr>
          <a:xfrm>
            <a:off x="7735224" y="4891897"/>
            <a:ext cx="206100" cy="27600"/>
          </a:xfrm>
          <a:prstGeom prst="rect">
            <a:avLst/>
          </a:prstGeom>
          <a:solidFill>
            <a:schemeClr val="accent1"/>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527" name="Google Shape;3527;p268"/>
          <p:cNvSpPr/>
          <p:nvPr/>
        </p:nvSpPr>
        <p:spPr>
          <a:xfrm>
            <a:off x="8351255" y="4891897"/>
            <a:ext cx="204900" cy="27600"/>
          </a:xfrm>
          <a:prstGeom prst="rect">
            <a:avLst/>
          </a:prstGeom>
          <a:solidFill>
            <a:schemeClr val="accent4"/>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528" name="Google Shape;3528;p268"/>
          <p:cNvSpPr/>
          <p:nvPr/>
        </p:nvSpPr>
        <p:spPr>
          <a:xfrm>
            <a:off x="8556286" y="4891897"/>
            <a:ext cx="206100" cy="27600"/>
          </a:xfrm>
          <a:prstGeom prst="rect">
            <a:avLst/>
          </a:prstGeom>
          <a:solidFill>
            <a:srgbClr val="C9CDCD"/>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529" name="Google Shape;3529;p268"/>
          <p:cNvSpPr/>
          <p:nvPr/>
        </p:nvSpPr>
        <p:spPr>
          <a:xfrm>
            <a:off x="7941345" y="4891897"/>
            <a:ext cx="206100" cy="27600"/>
          </a:xfrm>
          <a:prstGeom prst="rect">
            <a:avLst/>
          </a:prstGeom>
          <a:solidFill>
            <a:schemeClr val="accent2"/>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530" name="Google Shape;3530;p268"/>
          <p:cNvSpPr/>
          <p:nvPr/>
        </p:nvSpPr>
        <p:spPr>
          <a:xfrm>
            <a:off x="8147466" y="4891897"/>
            <a:ext cx="204600" cy="27600"/>
          </a:xfrm>
          <a:prstGeom prst="rect">
            <a:avLst/>
          </a:prstGeom>
          <a:solidFill>
            <a:schemeClr val="accent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3531" name="Google Shape;3531;p268"/>
          <p:cNvSpPr/>
          <p:nvPr/>
        </p:nvSpPr>
        <p:spPr>
          <a:xfrm>
            <a:off x="4692791" y="-11533"/>
            <a:ext cx="4451100" cy="5170500"/>
          </a:xfrm>
          <a:prstGeom prst="rect">
            <a:avLst/>
          </a:prstGeom>
          <a:solidFill>
            <a:srgbClr val="F2F2F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a:t>
            </a:r>
            <a:endParaRPr sz="1100"/>
          </a:p>
        </p:txBody>
      </p:sp>
      <p:sp>
        <p:nvSpPr>
          <p:cNvPr id="3532" name="Google Shape;3532;p268"/>
          <p:cNvSpPr txBox="1"/>
          <p:nvPr>
            <p:ph type="title"/>
          </p:nvPr>
        </p:nvSpPr>
        <p:spPr>
          <a:xfrm>
            <a:off x="363018" y="630056"/>
            <a:ext cx="4262100" cy="3768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2100"/>
              <a:buFont typeface="Open Sans"/>
              <a:buNone/>
              <a:defRPr b="0" i="0" u="none" cap="none" strike="noStrike">
                <a:latin typeface="Open Sans"/>
                <a:ea typeface="Open Sans"/>
                <a:cs typeface="Open Sans"/>
                <a:sym typeface="Open Sans"/>
              </a:defRPr>
            </a:lvl1pPr>
            <a:lvl2pPr indent="0" lvl="1" marL="0" marR="0" rtl="0" algn="l">
              <a:spcBef>
                <a:spcPts val="0"/>
              </a:spcBef>
              <a:spcAft>
                <a:spcPts val="0"/>
              </a:spcAft>
              <a:buSzPts val="1400"/>
              <a:buNone/>
              <a:defRPr/>
            </a:lvl2pPr>
            <a:lvl3pPr indent="0" lvl="2" marL="0" marR="0" rtl="0" algn="l">
              <a:spcBef>
                <a:spcPts val="0"/>
              </a:spcBef>
              <a:spcAft>
                <a:spcPts val="0"/>
              </a:spcAft>
              <a:buSzPts val="1400"/>
              <a:buNone/>
              <a:defRPr/>
            </a:lvl3pPr>
            <a:lvl4pPr indent="0" lvl="3" marL="0" marR="0" rtl="0" algn="l">
              <a:spcBef>
                <a:spcPts val="0"/>
              </a:spcBef>
              <a:spcAft>
                <a:spcPts val="0"/>
              </a:spcAft>
              <a:buSzPts val="1400"/>
              <a:buNone/>
              <a:defRPr/>
            </a:lvl4pPr>
            <a:lvl5pPr indent="0" lvl="4" marL="0" marR="0" rtl="0" algn="l">
              <a:spcBef>
                <a:spcPts val="0"/>
              </a:spcBef>
              <a:spcAft>
                <a:spcPts val="0"/>
              </a:spcAft>
              <a:buSzPts val="1400"/>
              <a:buNone/>
              <a:defRPr/>
            </a:lvl5pPr>
            <a:lvl6pPr indent="0" lvl="5" marL="0" marR="0" rtl="0" algn="l">
              <a:spcBef>
                <a:spcPts val="0"/>
              </a:spcBef>
              <a:spcAft>
                <a:spcPts val="0"/>
              </a:spcAft>
              <a:buSzPts val="1400"/>
              <a:buNone/>
              <a:defRPr/>
            </a:lvl6pPr>
            <a:lvl7pPr indent="0" lvl="6" marL="0" marR="0" rtl="0" algn="l">
              <a:spcBef>
                <a:spcPts val="0"/>
              </a:spcBef>
              <a:spcAft>
                <a:spcPts val="0"/>
              </a:spcAft>
              <a:buSzPts val="1400"/>
              <a:buNone/>
              <a:defRPr/>
            </a:lvl7pPr>
            <a:lvl8pPr indent="0" lvl="7" marL="0" marR="0" rtl="0" algn="l">
              <a:spcBef>
                <a:spcPts val="0"/>
              </a:spcBef>
              <a:spcAft>
                <a:spcPts val="0"/>
              </a:spcAft>
              <a:buSzPts val="1400"/>
              <a:buNone/>
              <a:defRPr/>
            </a:lvl8pPr>
            <a:lvl9pPr indent="0" lvl="8" marL="0" marR="0" rtl="0" algn="l">
              <a:spcBef>
                <a:spcPts val="0"/>
              </a:spcBef>
              <a:spcAft>
                <a:spcPts val="0"/>
              </a:spcAft>
              <a:buSzPts val="1400"/>
              <a:buNone/>
              <a:defRPr/>
            </a:lvl9pPr>
          </a:lstStyle>
          <a:p/>
        </p:txBody>
      </p:sp>
      <p:sp>
        <p:nvSpPr>
          <p:cNvPr id="3533" name="Google Shape;3533;p268"/>
          <p:cNvSpPr txBox="1"/>
          <p:nvPr>
            <p:ph idx="1" type="body"/>
          </p:nvPr>
        </p:nvSpPr>
        <p:spPr>
          <a:xfrm>
            <a:off x="372509" y="1067888"/>
            <a:ext cx="3993600" cy="3394500"/>
          </a:xfrm>
          <a:prstGeom prst="rect">
            <a:avLst/>
          </a:prstGeom>
          <a:noFill/>
          <a:ln>
            <a:noFill/>
          </a:ln>
        </p:spPr>
        <p:txBody>
          <a:bodyPr anchorCtr="0" anchor="t" bIns="91425" lIns="91425" spcFirstLastPara="1" rIns="91425" wrap="square" tIns="91425">
            <a:noAutofit/>
          </a:bodyPr>
          <a:lstStyle>
            <a:lvl1pPr indent="-317500" lvl="0" marL="457200" marR="0" rtl="0">
              <a:lnSpc>
                <a:spcPct val="100000"/>
              </a:lnSpc>
              <a:spcBef>
                <a:spcPts val="12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00000"/>
              </a:lnSpc>
              <a:spcBef>
                <a:spcPts val="3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00000"/>
              </a:lnSpc>
              <a:spcBef>
                <a:spcPts val="3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00000"/>
              </a:lnSpc>
              <a:spcBef>
                <a:spcPts val="3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00000"/>
              </a:lnSpc>
              <a:spcBef>
                <a:spcPts val="3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00000"/>
              </a:lnSpc>
              <a:spcBef>
                <a:spcPts val="4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00000"/>
              </a:lnSpc>
              <a:spcBef>
                <a:spcPts val="4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00000"/>
              </a:lnSpc>
              <a:spcBef>
                <a:spcPts val="4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00000"/>
              </a:lnSpc>
              <a:spcBef>
                <a:spcPts val="4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Content">
  <p:cSld name="Title Only_1_3">
    <p:spTree>
      <p:nvGrpSpPr>
        <p:cNvPr id="3534" name="Shape 3534"/>
        <p:cNvGrpSpPr/>
        <p:nvPr/>
      </p:nvGrpSpPr>
      <p:grpSpPr>
        <a:xfrm>
          <a:off x="0" y="0"/>
          <a:ext cx="0" cy="0"/>
          <a:chOff x="0" y="0"/>
          <a:chExt cx="0" cy="0"/>
        </a:xfrm>
      </p:grpSpPr>
      <p:pic>
        <p:nvPicPr>
          <p:cNvPr descr="GCPLive-SlideBckgrd-2.png" id="3535" name="Google Shape;3535;p26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36" name="Google Shape;3536;p269"/>
          <p:cNvSpPr txBox="1"/>
          <p:nvPr>
            <p:ph type="ctrTitle"/>
          </p:nvPr>
        </p:nvSpPr>
        <p:spPr>
          <a:xfrm>
            <a:off x="1119150" y="1251100"/>
            <a:ext cx="6905700" cy="856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75787A"/>
              </a:buClr>
              <a:buSzPts val="2000"/>
              <a:buFont typeface="Open Sans"/>
              <a:buNone/>
              <a:defRPr sz="2000">
                <a:solidFill>
                  <a:srgbClr val="75787A"/>
                </a:solidFill>
                <a:latin typeface="Open Sans"/>
                <a:ea typeface="Open Sans"/>
                <a:cs typeface="Open Sans"/>
                <a:sym typeface="Open Sans"/>
              </a:defRPr>
            </a:lvl1pPr>
            <a:lvl2pPr lvl="1" rtl="0" algn="ctr">
              <a:spcBef>
                <a:spcPts val="0"/>
              </a:spcBef>
              <a:spcAft>
                <a:spcPts val="0"/>
              </a:spcAft>
              <a:buClr>
                <a:srgbClr val="75787A"/>
              </a:buClr>
              <a:buSzPts val="2000"/>
              <a:buNone/>
              <a:defRPr sz="2000">
                <a:solidFill>
                  <a:srgbClr val="75787A"/>
                </a:solidFill>
              </a:defRPr>
            </a:lvl2pPr>
            <a:lvl3pPr lvl="2" rtl="0" algn="ctr">
              <a:spcBef>
                <a:spcPts val="0"/>
              </a:spcBef>
              <a:spcAft>
                <a:spcPts val="0"/>
              </a:spcAft>
              <a:buClr>
                <a:srgbClr val="75787A"/>
              </a:buClr>
              <a:buSzPts val="2000"/>
              <a:buNone/>
              <a:defRPr sz="2000">
                <a:solidFill>
                  <a:srgbClr val="75787A"/>
                </a:solidFill>
              </a:defRPr>
            </a:lvl3pPr>
            <a:lvl4pPr lvl="3" rtl="0" algn="ctr">
              <a:spcBef>
                <a:spcPts val="0"/>
              </a:spcBef>
              <a:spcAft>
                <a:spcPts val="0"/>
              </a:spcAft>
              <a:buClr>
                <a:srgbClr val="75787A"/>
              </a:buClr>
              <a:buSzPts val="2000"/>
              <a:buNone/>
              <a:defRPr sz="2000">
                <a:solidFill>
                  <a:srgbClr val="75787A"/>
                </a:solidFill>
              </a:defRPr>
            </a:lvl4pPr>
            <a:lvl5pPr lvl="4" rtl="0" algn="ctr">
              <a:spcBef>
                <a:spcPts val="0"/>
              </a:spcBef>
              <a:spcAft>
                <a:spcPts val="0"/>
              </a:spcAft>
              <a:buClr>
                <a:srgbClr val="75787A"/>
              </a:buClr>
              <a:buSzPts val="2000"/>
              <a:buNone/>
              <a:defRPr sz="2000">
                <a:solidFill>
                  <a:srgbClr val="75787A"/>
                </a:solidFill>
              </a:defRPr>
            </a:lvl5pPr>
            <a:lvl6pPr lvl="5" rtl="0" algn="ctr">
              <a:spcBef>
                <a:spcPts val="0"/>
              </a:spcBef>
              <a:spcAft>
                <a:spcPts val="0"/>
              </a:spcAft>
              <a:buClr>
                <a:srgbClr val="75787A"/>
              </a:buClr>
              <a:buSzPts val="2000"/>
              <a:buNone/>
              <a:defRPr sz="2000">
                <a:solidFill>
                  <a:srgbClr val="75787A"/>
                </a:solidFill>
              </a:defRPr>
            </a:lvl6pPr>
            <a:lvl7pPr lvl="6" rtl="0" algn="ctr">
              <a:spcBef>
                <a:spcPts val="0"/>
              </a:spcBef>
              <a:spcAft>
                <a:spcPts val="0"/>
              </a:spcAft>
              <a:buClr>
                <a:srgbClr val="75787A"/>
              </a:buClr>
              <a:buSzPts val="2000"/>
              <a:buNone/>
              <a:defRPr sz="2000">
                <a:solidFill>
                  <a:srgbClr val="75787A"/>
                </a:solidFill>
              </a:defRPr>
            </a:lvl7pPr>
            <a:lvl8pPr lvl="7" rtl="0" algn="ctr">
              <a:spcBef>
                <a:spcPts val="0"/>
              </a:spcBef>
              <a:spcAft>
                <a:spcPts val="0"/>
              </a:spcAft>
              <a:buClr>
                <a:srgbClr val="75787A"/>
              </a:buClr>
              <a:buSzPts val="2000"/>
              <a:buNone/>
              <a:defRPr sz="2000">
                <a:solidFill>
                  <a:srgbClr val="75787A"/>
                </a:solidFill>
              </a:defRPr>
            </a:lvl8pPr>
            <a:lvl9pPr lvl="8" rtl="0" algn="ctr">
              <a:spcBef>
                <a:spcPts val="0"/>
              </a:spcBef>
              <a:spcAft>
                <a:spcPts val="0"/>
              </a:spcAft>
              <a:buClr>
                <a:srgbClr val="75787A"/>
              </a:buClr>
              <a:buSzPts val="2000"/>
              <a:buNone/>
              <a:defRPr sz="2000">
                <a:solidFill>
                  <a:srgbClr val="75787A"/>
                </a:solidFill>
              </a:defRPr>
            </a:lvl9pPr>
          </a:lstStyle>
          <a:p/>
        </p:txBody>
      </p:sp>
      <p:sp>
        <p:nvSpPr>
          <p:cNvPr id="3537" name="Google Shape;3537;p269"/>
          <p:cNvSpPr txBox="1"/>
          <p:nvPr>
            <p:ph idx="1" type="body"/>
          </p:nvPr>
        </p:nvSpPr>
        <p:spPr>
          <a:xfrm>
            <a:off x="2771825" y="1771675"/>
            <a:ext cx="3771000" cy="2554500"/>
          </a:xfrm>
          <a:prstGeom prst="rect">
            <a:avLst/>
          </a:prstGeom>
        </p:spPr>
        <p:txBody>
          <a:bodyPr anchorCtr="0" anchor="t" bIns="91425" lIns="91425" spcFirstLastPara="1" rIns="91425" wrap="square" tIns="91425">
            <a:noAutofit/>
          </a:bodyPr>
          <a:lstStyle>
            <a:lvl1pPr indent="-228600" lvl="0" marL="457200" rtl="0" algn="ctr">
              <a:spcBef>
                <a:spcPts val="1200"/>
              </a:spcBef>
              <a:spcAft>
                <a:spcPts val="0"/>
              </a:spcAft>
              <a:buClr>
                <a:srgbClr val="666666"/>
              </a:buClr>
              <a:buSzPts val="1200"/>
              <a:buFont typeface="Open Sans"/>
              <a:buNone/>
              <a:defRPr sz="1200">
                <a:solidFill>
                  <a:srgbClr val="666666"/>
                </a:solidFill>
                <a:latin typeface="Open Sans"/>
                <a:ea typeface="Open Sans"/>
                <a:cs typeface="Open Sans"/>
                <a:sym typeface="Open Sans"/>
              </a:defRPr>
            </a:lvl1pPr>
            <a:lvl2pPr indent="-304800" lvl="1" marL="914400" rtl="0" algn="ctr">
              <a:spcBef>
                <a:spcPts val="1200"/>
              </a:spcBef>
              <a:spcAft>
                <a:spcPts val="0"/>
              </a:spcAft>
              <a:buClr>
                <a:srgbClr val="666666"/>
              </a:buClr>
              <a:buSzPts val="1200"/>
              <a:buFont typeface="Open Sans"/>
              <a:buChar char="▪"/>
              <a:defRPr sz="1200">
                <a:solidFill>
                  <a:srgbClr val="666666"/>
                </a:solidFill>
                <a:latin typeface="Open Sans"/>
                <a:ea typeface="Open Sans"/>
                <a:cs typeface="Open Sans"/>
                <a:sym typeface="Open Sans"/>
              </a:defRPr>
            </a:lvl2pPr>
            <a:lvl3pPr indent="-304800" lvl="2" marL="1371600" rtl="0" algn="ctr">
              <a:spcBef>
                <a:spcPts val="600"/>
              </a:spcBef>
              <a:spcAft>
                <a:spcPts val="0"/>
              </a:spcAft>
              <a:buClr>
                <a:srgbClr val="666666"/>
              </a:buClr>
              <a:buSzPts val="1200"/>
              <a:buFont typeface="Open Sans"/>
              <a:buChar char="–"/>
              <a:defRPr sz="1200">
                <a:solidFill>
                  <a:srgbClr val="666666"/>
                </a:solidFill>
                <a:latin typeface="Open Sans"/>
                <a:ea typeface="Open Sans"/>
                <a:cs typeface="Open Sans"/>
                <a:sym typeface="Open Sans"/>
              </a:defRPr>
            </a:lvl3pPr>
            <a:lvl4pPr indent="-304800" lvl="3" marL="1828800" rtl="0" algn="ctr">
              <a:spcBef>
                <a:spcPts val="600"/>
              </a:spcBef>
              <a:spcAft>
                <a:spcPts val="0"/>
              </a:spcAft>
              <a:buClr>
                <a:srgbClr val="666666"/>
              </a:buClr>
              <a:buSzPts val="1200"/>
              <a:buFont typeface="Open Sans"/>
              <a:buChar char="•"/>
              <a:defRPr sz="1200">
                <a:solidFill>
                  <a:srgbClr val="666666"/>
                </a:solidFill>
                <a:latin typeface="Open Sans"/>
                <a:ea typeface="Open Sans"/>
                <a:cs typeface="Open Sans"/>
                <a:sym typeface="Open Sans"/>
              </a:defRPr>
            </a:lvl4pPr>
            <a:lvl5pPr indent="-304800" lvl="4" marL="2286000" rtl="0" algn="ctr">
              <a:spcBef>
                <a:spcPts val="1200"/>
              </a:spcBef>
              <a:spcAft>
                <a:spcPts val="0"/>
              </a:spcAft>
              <a:buClr>
                <a:srgbClr val="666666"/>
              </a:buClr>
              <a:buSzPts val="1200"/>
              <a:buFont typeface="Open Sans"/>
              <a:buChar char="»"/>
              <a:defRPr sz="1200">
                <a:solidFill>
                  <a:srgbClr val="666666"/>
                </a:solidFill>
                <a:latin typeface="Open Sans"/>
                <a:ea typeface="Open Sans"/>
                <a:cs typeface="Open Sans"/>
                <a:sym typeface="Open Sans"/>
              </a:defRPr>
            </a:lvl5pPr>
            <a:lvl6pPr indent="-304800" lvl="5" marL="2743200" rtl="0" algn="ctr">
              <a:spcBef>
                <a:spcPts val="400"/>
              </a:spcBef>
              <a:spcAft>
                <a:spcPts val="0"/>
              </a:spcAft>
              <a:buClr>
                <a:srgbClr val="666666"/>
              </a:buClr>
              <a:buSzPts val="1200"/>
              <a:buFont typeface="Open Sans"/>
              <a:buChar char="•"/>
              <a:defRPr sz="1200">
                <a:solidFill>
                  <a:srgbClr val="666666"/>
                </a:solidFill>
                <a:latin typeface="Open Sans"/>
                <a:ea typeface="Open Sans"/>
                <a:cs typeface="Open Sans"/>
                <a:sym typeface="Open Sans"/>
              </a:defRPr>
            </a:lvl6pPr>
            <a:lvl7pPr indent="-304800" lvl="6" marL="3200400" rtl="0" algn="ctr">
              <a:spcBef>
                <a:spcPts val="400"/>
              </a:spcBef>
              <a:spcAft>
                <a:spcPts val="0"/>
              </a:spcAft>
              <a:buClr>
                <a:srgbClr val="666666"/>
              </a:buClr>
              <a:buSzPts val="1200"/>
              <a:buFont typeface="Open Sans"/>
              <a:buChar char="•"/>
              <a:defRPr sz="1200">
                <a:solidFill>
                  <a:srgbClr val="666666"/>
                </a:solidFill>
                <a:latin typeface="Open Sans"/>
                <a:ea typeface="Open Sans"/>
                <a:cs typeface="Open Sans"/>
                <a:sym typeface="Open Sans"/>
              </a:defRPr>
            </a:lvl7pPr>
            <a:lvl8pPr indent="-304800" lvl="7" marL="3657600" rtl="0" algn="ctr">
              <a:spcBef>
                <a:spcPts val="400"/>
              </a:spcBef>
              <a:spcAft>
                <a:spcPts val="0"/>
              </a:spcAft>
              <a:buClr>
                <a:srgbClr val="666666"/>
              </a:buClr>
              <a:buSzPts val="1200"/>
              <a:buFont typeface="Open Sans"/>
              <a:buChar char="•"/>
              <a:defRPr sz="1200">
                <a:solidFill>
                  <a:srgbClr val="666666"/>
                </a:solidFill>
                <a:latin typeface="Open Sans"/>
                <a:ea typeface="Open Sans"/>
                <a:cs typeface="Open Sans"/>
                <a:sym typeface="Open Sans"/>
              </a:defRPr>
            </a:lvl8pPr>
            <a:lvl9pPr indent="-304800" lvl="8" marL="4114800" rtl="0" algn="ctr">
              <a:spcBef>
                <a:spcPts val="400"/>
              </a:spcBef>
              <a:spcAft>
                <a:spcPts val="0"/>
              </a:spcAft>
              <a:buClr>
                <a:srgbClr val="666666"/>
              </a:buClr>
              <a:buSzPts val="1200"/>
              <a:buFont typeface="Open Sans"/>
              <a:buChar char="•"/>
              <a:defRPr sz="1200">
                <a:solidFill>
                  <a:srgbClr val="666666"/>
                </a:solidFill>
                <a:latin typeface="Open Sans"/>
                <a:ea typeface="Open Sans"/>
                <a:cs typeface="Open Sans"/>
                <a:sym typeface="Open Sans"/>
              </a:defRPr>
            </a:lvl9pPr>
          </a:lstStyle>
          <a:p/>
        </p:txBody>
      </p:sp>
      <p:sp>
        <p:nvSpPr>
          <p:cNvPr id="3538" name="Google Shape;3538;p269"/>
          <p:cNvSpPr txBox="1"/>
          <p:nvPr>
            <p:ph idx="2" type="subTitle"/>
          </p:nvPr>
        </p:nvSpPr>
        <p:spPr>
          <a:xfrm>
            <a:off x="1560775" y="538300"/>
            <a:ext cx="5621100" cy="712800"/>
          </a:xfrm>
          <a:prstGeom prst="rect">
            <a:avLst/>
          </a:prstGeom>
        </p:spPr>
        <p:txBody>
          <a:bodyPr anchorCtr="0" anchor="b" bIns="91425" lIns="91425" spcFirstLastPara="1" rIns="91425" wrap="square" tIns="91425">
            <a:noAutofit/>
          </a:bodyPr>
          <a:lstStyle>
            <a:lvl1pPr lvl="0" rtl="0" algn="ctr">
              <a:spcBef>
                <a:spcPts val="1200"/>
              </a:spcBef>
              <a:spcAft>
                <a:spcPts val="0"/>
              </a:spcAft>
              <a:buNone/>
              <a:defRPr sz="1200">
                <a:solidFill>
                  <a:srgbClr val="B7B7B7"/>
                </a:solidFill>
                <a:latin typeface="Open Sans"/>
                <a:ea typeface="Open Sans"/>
                <a:cs typeface="Open Sans"/>
                <a:sym typeface="Open Sans"/>
              </a:defRPr>
            </a:lvl1pPr>
            <a:lvl2pPr lvl="1" rtl="0" algn="ctr">
              <a:spcBef>
                <a:spcPts val="1200"/>
              </a:spcBef>
              <a:spcAft>
                <a:spcPts val="0"/>
              </a:spcAft>
              <a:buNone/>
              <a:defRPr/>
            </a:lvl2pPr>
            <a:lvl3pPr lvl="2" rtl="0" algn="ctr">
              <a:spcBef>
                <a:spcPts val="1200"/>
              </a:spcBef>
              <a:spcAft>
                <a:spcPts val="0"/>
              </a:spcAft>
              <a:buNone/>
              <a:defRPr/>
            </a:lvl3pPr>
            <a:lvl4pPr lvl="3" rtl="0" algn="ctr">
              <a:spcBef>
                <a:spcPts val="1200"/>
              </a:spcBef>
              <a:spcAft>
                <a:spcPts val="0"/>
              </a:spcAft>
              <a:buNone/>
              <a:defRPr/>
            </a:lvl4pPr>
            <a:lvl5pPr lvl="4" rtl="0" algn="ctr">
              <a:spcBef>
                <a:spcPts val="1200"/>
              </a:spcBef>
              <a:spcAft>
                <a:spcPts val="0"/>
              </a:spcAft>
              <a:buNone/>
              <a:defRPr/>
            </a:lvl5pPr>
            <a:lvl6pPr lvl="5" rtl="0" algn="ctr">
              <a:spcBef>
                <a:spcPts val="1200"/>
              </a:spcBef>
              <a:spcAft>
                <a:spcPts val="0"/>
              </a:spcAft>
              <a:buNone/>
              <a:defRPr/>
            </a:lvl6pPr>
            <a:lvl7pPr lvl="6" rtl="0" algn="ctr">
              <a:spcBef>
                <a:spcPts val="1200"/>
              </a:spcBef>
              <a:spcAft>
                <a:spcPts val="0"/>
              </a:spcAft>
              <a:buNone/>
              <a:defRPr/>
            </a:lvl7pPr>
            <a:lvl8pPr lvl="7" rtl="0" algn="ctr">
              <a:spcBef>
                <a:spcPts val="1200"/>
              </a:spcBef>
              <a:spcAft>
                <a:spcPts val="0"/>
              </a:spcAft>
              <a:buNone/>
              <a:defRPr/>
            </a:lvl8pPr>
            <a:lvl9pPr lvl="8" rtl="0" algn="ctr">
              <a:spcBef>
                <a:spcPts val="1200"/>
              </a:spcBef>
              <a:spcAft>
                <a:spcPts val="0"/>
              </a:spcAft>
              <a:buNone/>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2">
  <p:cSld name="TITLE_AND_BODY_2_1_3_1_4">
    <p:spTree>
      <p:nvGrpSpPr>
        <p:cNvPr id="3539" name="Shape 3539"/>
        <p:cNvGrpSpPr/>
        <p:nvPr/>
      </p:nvGrpSpPr>
      <p:grpSpPr>
        <a:xfrm>
          <a:off x="0" y="0"/>
          <a:ext cx="0" cy="0"/>
          <a:chOff x="0" y="0"/>
          <a:chExt cx="0" cy="0"/>
        </a:xfrm>
      </p:grpSpPr>
      <p:pic>
        <p:nvPicPr>
          <p:cNvPr descr="GCPLive-SlideBckgrd-2.png" id="3540" name="Google Shape;3540;p27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41" name="Google Shape;3541;p270"/>
          <p:cNvSpPr txBox="1"/>
          <p:nvPr>
            <p:ph idx="1" type="body"/>
          </p:nvPr>
        </p:nvSpPr>
        <p:spPr>
          <a:xfrm>
            <a:off x="3389225" y="1581147"/>
            <a:ext cx="2387100" cy="314100"/>
          </a:xfrm>
          <a:prstGeom prst="rect">
            <a:avLst/>
          </a:prstGeom>
          <a:solidFill>
            <a:srgbClr val="E4A017"/>
          </a:solidFill>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rgbClr val="FFFFFF"/>
              </a:buClr>
              <a:buSzPts val="1400"/>
              <a:buNone/>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1150" lvl="6" marL="3200400" rtl="0">
              <a:lnSpc>
                <a:spcPct val="100000"/>
              </a:lnSpc>
              <a:spcBef>
                <a:spcPts val="0"/>
              </a:spcBef>
              <a:spcAft>
                <a:spcPts val="0"/>
              </a:spcAft>
              <a:buSzPts val="1300"/>
              <a:buChar char="•"/>
              <a:defRPr sz="13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pic>
        <p:nvPicPr>
          <p:cNvPr descr="GCPLive-Logo.png" id="3542" name="Google Shape;3542;p270"/>
          <p:cNvPicPr preferRelativeResize="0"/>
          <p:nvPr/>
        </p:nvPicPr>
        <p:blipFill rotWithShape="1">
          <a:blip r:embed="rId3">
            <a:alphaModFix/>
          </a:blip>
          <a:srcRect b="0" l="0" r="-2785" t="0"/>
          <a:stretch/>
        </p:blipFill>
        <p:spPr>
          <a:xfrm>
            <a:off x="7222250" y="4817400"/>
            <a:ext cx="1792401" cy="188475"/>
          </a:xfrm>
          <a:prstGeom prst="rect">
            <a:avLst/>
          </a:prstGeom>
          <a:noFill/>
          <a:ln>
            <a:noFill/>
          </a:ln>
        </p:spPr>
      </p:pic>
      <p:sp>
        <p:nvSpPr>
          <p:cNvPr id="3543" name="Google Shape;3543;p270"/>
          <p:cNvSpPr txBox="1"/>
          <p:nvPr>
            <p:ph idx="2" type="body"/>
          </p:nvPr>
        </p:nvSpPr>
        <p:spPr>
          <a:xfrm>
            <a:off x="565275" y="1581147"/>
            <a:ext cx="2387100" cy="314100"/>
          </a:xfrm>
          <a:prstGeom prst="rect">
            <a:avLst/>
          </a:prstGeom>
          <a:solidFill>
            <a:srgbClr val="D84437"/>
          </a:solidFill>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rgbClr val="FFFFFF"/>
              </a:buClr>
              <a:buSzPts val="1400"/>
              <a:buNone/>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1150" lvl="6" marL="3200400" rtl="0">
              <a:lnSpc>
                <a:spcPct val="100000"/>
              </a:lnSpc>
              <a:spcBef>
                <a:spcPts val="0"/>
              </a:spcBef>
              <a:spcAft>
                <a:spcPts val="0"/>
              </a:spcAft>
              <a:buSzPts val="1300"/>
              <a:buChar char="•"/>
              <a:defRPr sz="13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3544" name="Google Shape;3544;p270"/>
          <p:cNvSpPr txBox="1"/>
          <p:nvPr>
            <p:ph idx="3" type="body"/>
          </p:nvPr>
        </p:nvSpPr>
        <p:spPr>
          <a:xfrm>
            <a:off x="565275" y="2080975"/>
            <a:ext cx="2387100" cy="3074400"/>
          </a:xfrm>
          <a:prstGeom prst="rect">
            <a:avLst/>
          </a:prstGeom>
        </p:spPr>
        <p:txBody>
          <a:bodyPr anchorCtr="0" anchor="t" bIns="91425" lIns="91425" spcFirstLastPara="1" rIns="91425" wrap="square" tIns="91425">
            <a:noAutofit/>
          </a:bodyPr>
          <a:lstStyle>
            <a:lvl1pPr indent="-228600" lvl="0" marL="457200" rtl="0">
              <a:spcBef>
                <a:spcPts val="1000"/>
              </a:spcBef>
              <a:spcAft>
                <a:spcPts val="0"/>
              </a:spcAft>
              <a:buSzPts val="1400"/>
              <a:buNone/>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0"/>
              </a:spcAft>
              <a:buSzPts val="1400"/>
              <a:buChar char="•"/>
              <a:defRPr sz="1400"/>
            </a:lvl9pPr>
          </a:lstStyle>
          <a:p/>
        </p:txBody>
      </p:sp>
      <p:sp>
        <p:nvSpPr>
          <p:cNvPr id="3545" name="Google Shape;3545;p270"/>
          <p:cNvSpPr txBox="1"/>
          <p:nvPr>
            <p:ph type="title"/>
          </p:nvPr>
        </p:nvSpPr>
        <p:spPr>
          <a:xfrm>
            <a:off x="211925" y="483875"/>
            <a:ext cx="8741700" cy="560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75787A"/>
              </a:buClr>
              <a:buSzPts val="2400"/>
              <a:buNone/>
              <a:defRPr sz="2400">
                <a:solidFill>
                  <a:srgbClr val="75787A"/>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3546" name="Google Shape;3546;p270"/>
          <p:cNvSpPr txBox="1"/>
          <p:nvPr>
            <p:ph idx="4" type="subTitle"/>
          </p:nvPr>
        </p:nvSpPr>
        <p:spPr>
          <a:xfrm>
            <a:off x="211925" y="164450"/>
            <a:ext cx="8741700" cy="424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100">
                <a:solidFill>
                  <a:srgbClr val="B7B7B7"/>
                </a:solidFill>
              </a:defRPr>
            </a:lvl1pPr>
            <a:lvl2pPr lvl="1" rtl="0">
              <a:spcBef>
                <a:spcPts val="0"/>
              </a:spcBef>
              <a:spcAft>
                <a:spcPts val="0"/>
              </a:spcAft>
              <a:buNone/>
              <a:defRPr sz="1100">
                <a:solidFill>
                  <a:srgbClr val="B7B7B7"/>
                </a:solidFill>
              </a:defRPr>
            </a:lvl2pPr>
            <a:lvl3pPr lvl="2" rtl="0">
              <a:spcBef>
                <a:spcPts val="0"/>
              </a:spcBef>
              <a:spcAft>
                <a:spcPts val="0"/>
              </a:spcAft>
              <a:buNone/>
              <a:defRPr sz="1100">
                <a:solidFill>
                  <a:srgbClr val="B7B7B7"/>
                </a:solidFill>
              </a:defRPr>
            </a:lvl3pPr>
            <a:lvl4pPr lvl="3" rtl="0">
              <a:spcBef>
                <a:spcPts val="0"/>
              </a:spcBef>
              <a:spcAft>
                <a:spcPts val="0"/>
              </a:spcAft>
              <a:buNone/>
              <a:defRPr sz="1100">
                <a:solidFill>
                  <a:srgbClr val="B7B7B7"/>
                </a:solidFill>
              </a:defRPr>
            </a:lvl4pPr>
            <a:lvl5pPr lvl="4" rtl="0">
              <a:spcBef>
                <a:spcPts val="0"/>
              </a:spcBef>
              <a:spcAft>
                <a:spcPts val="0"/>
              </a:spcAft>
              <a:buNone/>
              <a:defRPr sz="1100">
                <a:solidFill>
                  <a:srgbClr val="B7B7B7"/>
                </a:solidFill>
              </a:defRPr>
            </a:lvl5pPr>
            <a:lvl6pPr lvl="5" rtl="0">
              <a:spcBef>
                <a:spcPts val="0"/>
              </a:spcBef>
              <a:spcAft>
                <a:spcPts val="0"/>
              </a:spcAft>
              <a:buNone/>
              <a:defRPr sz="1100">
                <a:solidFill>
                  <a:srgbClr val="B7B7B7"/>
                </a:solidFill>
              </a:defRPr>
            </a:lvl6pPr>
            <a:lvl7pPr lvl="6" rtl="0">
              <a:spcBef>
                <a:spcPts val="0"/>
              </a:spcBef>
              <a:spcAft>
                <a:spcPts val="0"/>
              </a:spcAft>
              <a:buNone/>
              <a:defRPr sz="1100">
                <a:solidFill>
                  <a:srgbClr val="B7B7B7"/>
                </a:solidFill>
              </a:defRPr>
            </a:lvl7pPr>
            <a:lvl8pPr lvl="7" rtl="0">
              <a:spcBef>
                <a:spcPts val="0"/>
              </a:spcBef>
              <a:spcAft>
                <a:spcPts val="0"/>
              </a:spcAft>
              <a:buNone/>
              <a:defRPr sz="1100">
                <a:solidFill>
                  <a:srgbClr val="B7B7B7"/>
                </a:solidFill>
              </a:defRPr>
            </a:lvl8pPr>
            <a:lvl9pPr lvl="8" rtl="0">
              <a:spcBef>
                <a:spcPts val="0"/>
              </a:spcBef>
              <a:spcAft>
                <a:spcPts val="0"/>
              </a:spcAft>
              <a:buNone/>
              <a:defRPr sz="1100">
                <a:solidFill>
                  <a:srgbClr val="B7B7B7"/>
                </a:solidFill>
              </a:defRPr>
            </a:lvl9pPr>
          </a:lstStyle>
          <a:p/>
        </p:txBody>
      </p:sp>
      <p:sp>
        <p:nvSpPr>
          <p:cNvPr id="3547" name="Google Shape;3547;p270"/>
          <p:cNvSpPr txBox="1"/>
          <p:nvPr>
            <p:ph idx="5" type="body"/>
          </p:nvPr>
        </p:nvSpPr>
        <p:spPr>
          <a:xfrm>
            <a:off x="3389228" y="2080975"/>
            <a:ext cx="2387100" cy="3074400"/>
          </a:xfrm>
          <a:prstGeom prst="rect">
            <a:avLst/>
          </a:prstGeom>
        </p:spPr>
        <p:txBody>
          <a:bodyPr anchorCtr="0" anchor="t" bIns="91425" lIns="91425" spcFirstLastPara="1" rIns="91425" wrap="square" tIns="91425">
            <a:noAutofit/>
          </a:bodyPr>
          <a:lstStyle>
            <a:lvl1pPr indent="-228600" lvl="0" marL="457200" rtl="0">
              <a:spcBef>
                <a:spcPts val="1000"/>
              </a:spcBef>
              <a:spcAft>
                <a:spcPts val="0"/>
              </a:spcAft>
              <a:buSzPts val="1400"/>
              <a:buNone/>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0"/>
              </a:spcAft>
              <a:buSzPts val="1400"/>
              <a:buChar char="•"/>
              <a:defRPr sz="1400"/>
            </a:lvl9pPr>
          </a:lstStyle>
          <a:p/>
        </p:txBody>
      </p:sp>
      <p:cxnSp>
        <p:nvCxnSpPr>
          <p:cNvPr id="3548" name="Google Shape;3548;p270"/>
          <p:cNvCxnSpPr/>
          <p:nvPr/>
        </p:nvCxnSpPr>
        <p:spPr>
          <a:xfrm>
            <a:off x="565275" y="2080972"/>
            <a:ext cx="2363100" cy="0"/>
          </a:xfrm>
          <a:prstGeom prst="straightConnector1">
            <a:avLst/>
          </a:prstGeom>
          <a:noFill/>
          <a:ln cap="flat" cmpd="sng" w="28575">
            <a:solidFill>
              <a:srgbClr val="CCCCCC"/>
            </a:solidFill>
            <a:prstDash val="solid"/>
            <a:round/>
            <a:headEnd len="sm" w="sm" type="none"/>
            <a:tailEnd len="sm" w="sm" type="none"/>
          </a:ln>
        </p:spPr>
      </p:cxnSp>
      <p:cxnSp>
        <p:nvCxnSpPr>
          <p:cNvPr id="3549" name="Google Shape;3549;p270"/>
          <p:cNvCxnSpPr/>
          <p:nvPr/>
        </p:nvCxnSpPr>
        <p:spPr>
          <a:xfrm>
            <a:off x="3389228" y="2080972"/>
            <a:ext cx="2363100" cy="0"/>
          </a:xfrm>
          <a:prstGeom prst="straightConnector1">
            <a:avLst/>
          </a:prstGeom>
          <a:noFill/>
          <a:ln cap="flat" cmpd="sng" w="28575">
            <a:solidFill>
              <a:srgbClr val="CCCCCC"/>
            </a:solidFill>
            <a:prstDash val="solid"/>
            <a:round/>
            <a:headEnd len="sm" w="sm" type="none"/>
            <a:tailEnd len="sm" w="sm" type="none"/>
          </a:ln>
        </p:spPr>
      </p:cxnSp>
      <p:cxnSp>
        <p:nvCxnSpPr>
          <p:cNvPr id="3550" name="Google Shape;3550;p270"/>
          <p:cNvCxnSpPr/>
          <p:nvPr/>
        </p:nvCxnSpPr>
        <p:spPr>
          <a:xfrm>
            <a:off x="6176493" y="2080972"/>
            <a:ext cx="2363100" cy="0"/>
          </a:xfrm>
          <a:prstGeom prst="straightConnector1">
            <a:avLst/>
          </a:prstGeom>
          <a:noFill/>
          <a:ln cap="flat" cmpd="sng" w="28575">
            <a:solidFill>
              <a:srgbClr val="CCCCCC"/>
            </a:solidFill>
            <a:prstDash val="solid"/>
            <a:round/>
            <a:headEnd len="sm" w="sm" type="none"/>
            <a:tailEnd len="sm" w="sm" type="none"/>
          </a:ln>
        </p:spPr>
      </p:cxnSp>
      <p:sp>
        <p:nvSpPr>
          <p:cNvPr id="3551" name="Google Shape;3551;p270"/>
          <p:cNvSpPr txBox="1"/>
          <p:nvPr>
            <p:ph idx="6" type="body"/>
          </p:nvPr>
        </p:nvSpPr>
        <p:spPr>
          <a:xfrm>
            <a:off x="6176488" y="1581147"/>
            <a:ext cx="2387100" cy="314100"/>
          </a:xfrm>
          <a:prstGeom prst="rect">
            <a:avLst/>
          </a:prstGeom>
          <a:solidFill>
            <a:srgbClr val="009925"/>
          </a:solidFill>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rgbClr val="FFFFFF"/>
              </a:buClr>
              <a:buSzPts val="1400"/>
              <a:buNone/>
              <a:defRPr sz="1400">
                <a:solidFill>
                  <a:srgbClr val="FFFFFF"/>
                </a:solidFill>
              </a:defRPr>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1150" lvl="6" marL="3200400" rtl="0">
              <a:lnSpc>
                <a:spcPct val="100000"/>
              </a:lnSpc>
              <a:spcBef>
                <a:spcPts val="0"/>
              </a:spcBef>
              <a:spcAft>
                <a:spcPts val="0"/>
              </a:spcAft>
              <a:buSzPts val="1300"/>
              <a:buChar char="•"/>
              <a:defRPr sz="13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sp>
        <p:nvSpPr>
          <p:cNvPr id="3552" name="Google Shape;3552;p270"/>
          <p:cNvSpPr txBox="1"/>
          <p:nvPr>
            <p:ph idx="7" type="body"/>
          </p:nvPr>
        </p:nvSpPr>
        <p:spPr>
          <a:xfrm>
            <a:off x="6176493" y="2080975"/>
            <a:ext cx="2387100" cy="3074400"/>
          </a:xfrm>
          <a:prstGeom prst="rect">
            <a:avLst/>
          </a:prstGeom>
        </p:spPr>
        <p:txBody>
          <a:bodyPr anchorCtr="0" anchor="t" bIns="91425" lIns="91425" spcFirstLastPara="1" rIns="91425" wrap="square" tIns="91425">
            <a:noAutofit/>
          </a:bodyPr>
          <a:lstStyle>
            <a:lvl1pPr indent="-228600" lvl="0" marL="457200" rtl="0">
              <a:spcBef>
                <a:spcPts val="1000"/>
              </a:spcBef>
              <a:spcAft>
                <a:spcPts val="0"/>
              </a:spcAft>
              <a:buSzPts val="1400"/>
              <a:buNone/>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0"/>
              </a:spcAft>
              <a:buSzPts val="1400"/>
              <a:buChar char="•"/>
              <a:defRPr sz="1400"/>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53" name="Shape 3553"/>
        <p:cNvGrpSpPr/>
        <p:nvPr/>
      </p:nvGrpSpPr>
      <p:grpSpPr>
        <a:xfrm>
          <a:off x="0" y="0"/>
          <a:ext cx="0" cy="0"/>
          <a:chOff x="0" y="0"/>
          <a:chExt cx="0" cy="0"/>
        </a:xfrm>
      </p:grpSpPr>
      <p:sp>
        <p:nvSpPr>
          <p:cNvPr id="3554" name="Google Shape;3554;p27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700"/>
              <a:buFont typeface="Arial"/>
              <a:buNone/>
              <a:defRPr b="1" sz="2700">
                <a:solidFill>
                  <a:schemeClr val="dk1"/>
                </a:solidFill>
                <a:latin typeface="Arial"/>
                <a:ea typeface="Arial"/>
                <a:cs typeface="Arial"/>
                <a:sym typeface="Arial"/>
              </a:defRPr>
            </a:lvl1pPr>
            <a:lvl2pPr lvl="1" rtl="0" algn="l">
              <a:spcBef>
                <a:spcPts val="0"/>
              </a:spcBef>
              <a:spcAft>
                <a:spcPts val="0"/>
              </a:spcAft>
              <a:buSzPts val="2700"/>
              <a:buFont typeface="Arial"/>
              <a:buNone/>
              <a:defRPr b="1" sz="2700">
                <a:solidFill>
                  <a:schemeClr val="dk1"/>
                </a:solidFill>
                <a:latin typeface="Arial"/>
                <a:ea typeface="Arial"/>
                <a:cs typeface="Arial"/>
                <a:sym typeface="Arial"/>
              </a:defRPr>
            </a:lvl2pPr>
            <a:lvl3pPr lvl="2" rtl="0" algn="l">
              <a:spcBef>
                <a:spcPts val="0"/>
              </a:spcBef>
              <a:spcAft>
                <a:spcPts val="0"/>
              </a:spcAft>
              <a:buSzPts val="2700"/>
              <a:buFont typeface="Arial"/>
              <a:buNone/>
              <a:defRPr b="1" sz="2700">
                <a:solidFill>
                  <a:schemeClr val="dk1"/>
                </a:solidFill>
                <a:latin typeface="Arial"/>
                <a:ea typeface="Arial"/>
                <a:cs typeface="Arial"/>
                <a:sym typeface="Arial"/>
              </a:defRPr>
            </a:lvl3pPr>
            <a:lvl4pPr lvl="3" rtl="0" algn="l">
              <a:spcBef>
                <a:spcPts val="0"/>
              </a:spcBef>
              <a:spcAft>
                <a:spcPts val="0"/>
              </a:spcAft>
              <a:buSzPts val="2700"/>
              <a:buFont typeface="Arial"/>
              <a:buNone/>
              <a:defRPr b="1" sz="2700">
                <a:solidFill>
                  <a:schemeClr val="dk1"/>
                </a:solidFill>
                <a:latin typeface="Arial"/>
                <a:ea typeface="Arial"/>
                <a:cs typeface="Arial"/>
                <a:sym typeface="Arial"/>
              </a:defRPr>
            </a:lvl4pPr>
            <a:lvl5pPr lvl="4" rtl="0" algn="l">
              <a:spcBef>
                <a:spcPts val="0"/>
              </a:spcBef>
              <a:spcAft>
                <a:spcPts val="0"/>
              </a:spcAft>
              <a:buSzPts val="2700"/>
              <a:buFont typeface="Arial"/>
              <a:buNone/>
              <a:defRPr b="1" sz="2700">
                <a:solidFill>
                  <a:schemeClr val="dk1"/>
                </a:solidFill>
                <a:latin typeface="Arial"/>
                <a:ea typeface="Arial"/>
                <a:cs typeface="Arial"/>
                <a:sym typeface="Arial"/>
              </a:defRPr>
            </a:lvl5pPr>
            <a:lvl6pPr lvl="5" rtl="0" algn="l">
              <a:spcBef>
                <a:spcPts val="0"/>
              </a:spcBef>
              <a:spcAft>
                <a:spcPts val="0"/>
              </a:spcAft>
              <a:buSzPts val="2700"/>
              <a:buFont typeface="Arial"/>
              <a:buNone/>
              <a:defRPr b="1" sz="2700">
                <a:solidFill>
                  <a:schemeClr val="dk1"/>
                </a:solidFill>
                <a:latin typeface="Arial"/>
                <a:ea typeface="Arial"/>
                <a:cs typeface="Arial"/>
                <a:sym typeface="Arial"/>
              </a:defRPr>
            </a:lvl6pPr>
            <a:lvl7pPr lvl="6" rtl="0" algn="l">
              <a:spcBef>
                <a:spcPts val="0"/>
              </a:spcBef>
              <a:spcAft>
                <a:spcPts val="0"/>
              </a:spcAft>
              <a:buSzPts val="2700"/>
              <a:buFont typeface="Arial"/>
              <a:buNone/>
              <a:defRPr b="1" sz="2700">
                <a:solidFill>
                  <a:schemeClr val="dk1"/>
                </a:solidFill>
                <a:latin typeface="Arial"/>
                <a:ea typeface="Arial"/>
                <a:cs typeface="Arial"/>
                <a:sym typeface="Arial"/>
              </a:defRPr>
            </a:lvl7pPr>
            <a:lvl8pPr lvl="7" rtl="0" algn="l">
              <a:spcBef>
                <a:spcPts val="0"/>
              </a:spcBef>
              <a:spcAft>
                <a:spcPts val="0"/>
              </a:spcAft>
              <a:buSzPts val="2700"/>
              <a:buFont typeface="Arial"/>
              <a:buNone/>
              <a:defRPr b="1" sz="2700">
                <a:solidFill>
                  <a:schemeClr val="dk1"/>
                </a:solidFill>
                <a:latin typeface="Arial"/>
                <a:ea typeface="Arial"/>
                <a:cs typeface="Arial"/>
                <a:sym typeface="Arial"/>
              </a:defRPr>
            </a:lvl8pPr>
            <a:lvl9pPr lvl="8" rtl="0" algn="l">
              <a:spcBef>
                <a:spcPts val="0"/>
              </a:spcBef>
              <a:spcAft>
                <a:spcPts val="0"/>
              </a:spcAft>
              <a:buSzPts val="2700"/>
              <a:buFont typeface="Arial"/>
              <a:buNone/>
              <a:defRPr b="1" sz="2700">
                <a:solidFill>
                  <a:schemeClr val="dk1"/>
                </a:solidFill>
                <a:latin typeface="Arial"/>
                <a:ea typeface="Arial"/>
                <a:cs typeface="Arial"/>
                <a:sym typeface="Arial"/>
              </a:defRPr>
            </a:lvl9pPr>
          </a:lstStyle>
          <a:p/>
        </p:txBody>
      </p:sp>
      <p:sp>
        <p:nvSpPr>
          <p:cNvPr id="3555" name="Google Shape;3555;p27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228600" lvl="0" marL="457200" rtl="0">
              <a:spcBef>
                <a:spcPts val="1200"/>
              </a:spcBef>
              <a:spcAft>
                <a:spcPts val="0"/>
              </a:spcAft>
              <a:buSzPts val="1400"/>
              <a:buNone/>
              <a:defRPr/>
            </a:lvl1pPr>
            <a:lvl2pPr indent="-330200" lvl="1" marL="914400" rtl="0">
              <a:spcBef>
                <a:spcPts val="1200"/>
              </a:spcBef>
              <a:spcAft>
                <a:spcPts val="0"/>
              </a:spcAft>
              <a:buSzPts val="1600"/>
              <a:buChar char="▪"/>
              <a:defRPr/>
            </a:lvl2pPr>
            <a:lvl3pPr indent="-317500" lvl="2" marL="1371600" rtl="0">
              <a:spcBef>
                <a:spcPts val="600"/>
              </a:spcBef>
              <a:spcAft>
                <a:spcPts val="0"/>
              </a:spcAft>
              <a:buSzPts val="1400"/>
              <a:buChar char="–"/>
              <a:defRPr/>
            </a:lvl3pPr>
            <a:lvl4pPr indent="-304800" lvl="3" marL="1828800" rtl="0">
              <a:spcBef>
                <a:spcPts val="600"/>
              </a:spcBef>
              <a:spcAft>
                <a:spcPts val="0"/>
              </a:spcAft>
              <a:buSzPts val="1200"/>
              <a:buChar char="•"/>
              <a:defRPr/>
            </a:lvl4pPr>
            <a:lvl5pPr indent="-342900" lvl="4" marL="2286000" rtl="0">
              <a:spcBef>
                <a:spcPts val="1200"/>
              </a:spcBef>
              <a:spcAft>
                <a:spcPts val="0"/>
              </a:spcAft>
              <a:buSzPts val="1800"/>
              <a:buChar char="»"/>
              <a:defRPr sz="1400"/>
            </a:lvl5pPr>
            <a:lvl6pPr indent="-355600" lvl="5" marL="2743200" rtl="0">
              <a:spcBef>
                <a:spcPts val="400"/>
              </a:spcBef>
              <a:spcAft>
                <a:spcPts val="0"/>
              </a:spcAft>
              <a:buSzPts val="2000"/>
              <a:buChar char="•"/>
              <a:defRPr sz="1400"/>
            </a:lvl6pPr>
            <a:lvl7pPr indent="-355600" lvl="6" marL="3200400" rtl="0">
              <a:spcBef>
                <a:spcPts val="400"/>
              </a:spcBef>
              <a:spcAft>
                <a:spcPts val="0"/>
              </a:spcAft>
              <a:buSzPts val="2000"/>
              <a:buChar char="•"/>
              <a:defRPr sz="1400"/>
            </a:lvl7pPr>
            <a:lvl8pPr indent="-355600" lvl="7" marL="3657600" rtl="0">
              <a:spcBef>
                <a:spcPts val="400"/>
              </a:spcBef>
              <a:spcAft>
                <a:spcPts val="0"/>
              </a:spcAft>
              <a:buSzPts val="2000"/>
              <a:buChar char="•"/>
              <a:defRPr sz="1400"/>
            </a:lvl8pPr>
            <a:lvl9pPr indent="-355600" lvl="8" marL="4114800" rtl="0">
              <a:spcBef>
                <a:spcPts val="400"/>
              </a:spcBef>
              <a:spcAft>
                <a:spcPts val="0"/>
              </a:spcAft>
              <a:buSzPts val="2000"/>
              <a:buChar char="•"/>
              <a:defRPr sz="1400"/>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bg>
      <p:bgPr>
        <a:solidFill>
          <a:srgbClr val="333333"/>
        </a:solidFill>
      </p:bgPr>
    </p:bg>
    <p:spTree>
      <p:nvGrpSpPr>
        <p:cNvPr id="3556" name="Shape 3556"/>
        <p:cNvGrpSpPr/>
        <p:nvPr/>
      </p:nvGrpSpPr>
      <p:grpSpPr>
        <a:xfrm>
          <a:off x="0" y="0"/>
          <a:ext cx="0" cy="0"/>
          <a:chOff x="0" y="0"/>
          <a:chExt cx="0" cy="0"/>
        </a:xfrm>
      </p:grpSpPr>
      <p:sp>
        <p:nvSpPr>
          <p:cNvPr id="3557" name="Google Shape;3557;p272"/>
          <p:cNvSpPr txBox="1"/>
          <p:nvPr>
            <p:ph type="title"/>
          </p:nvPr>
        </p:nvSpPr>
        <p:spPr>
          <a:xfrm>
            <a:off x="364685" y="407793"/>
            <a:ext cx="6256500" cy="841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58" name="Google Shape;3558;p272"/>
          <p:cNvSpPr txBox="1"/>
          <p:nvPr>
            <p:ph idx="1" type="body"/>
          </p:nvPr>
        </p:nvSpPr>
        <p:spPr>
          <a:xfrm>
            <a:off x="373063" y="1330325"/>
            <a:ext cx="6256200" cy="3146400"/>
          </a:xfrm>
          <a:prstGeom prst="rect">
            <a:avLst/>
          </a:prstGeom>
          <a:noFill/>
          <a:ln>
            <a:noFill/>
          </a:ln>
        </p:spPr>
        <p:txBody>
          <a:bodyPr anchorCtr="0" anchor="t" bIns="91425" lIns="91425" spcFirstLastPara="1" rIns="91425" wrap="square" tIns="91425">
            <a:noAutofit/>
          </a:bodyPr>
          <a:lstStyle>
            <a:lvl1pPr indent="-228600" lvl="0" marL="457200" rtl="0">
              <a:spcBef>
                <a:spcPts val="1200"/>
              </a:spcBef>
              <a:spcAft>
                <a:spcPts val="0"/>
              </a:spcAft>
              <a:buSzPts val="1400"/>
              <a:buNone/>
              <a:defRPr/>
            </a:lvl1pPr>
            <a:lvl2pPr indent="-330200" lvl="1" marL="914400" rtl="0">
              <a:spcBef>
                <a:spcPts val="1200"/>
              </a:spcBef>
              <a:spcAft>
                <a:spcPts val="0"/>
              </a:spcAft>
              <a:buSzPts val="1600"/>
              <a:buChar char="▪"/>
              <a:defRPr/>
            </a:lvl2pPr>
            <a:lvl3pPr indent="-317500" lvl="2" marL="1371600" rtl="0">
              <a:spcBef>
                <a:spcPts val="600"/>
              </a:spcBef>
              <a:spcAft>
                <a:spcPts val="0"/>
              </a:spcAft>
              <a:buSzPts val="1400"/>
              <a:buChar char="–"/>
              <a:defRPr/>
            </a:lvl3pPr>
            <a:lvl4pPr indent="-304800" lvl="3" marL="1828800" rtl="0">
              <a:spcBef>
                <a:spcPts val="600"/>
              </a:spcBef>
              <a:spcAft>
                <a:spcPts val="0"/>
              </a:spcAft>
              <a:buSzPts val="1200"/>
              <a:buChar char="•"/>
              <a:defRPr/>
            </a:lvl4pPr>
            <a:lvl5pPr indent="-342900" lvl="4" marL="2286000" rtl="0">
              <a:spcBef>
                <a:spcPts val="1200"/>
              </a:spcBef>
              <a:spcAft>
                <a:spcPts val="0"/>
              </a:spcAft>
              <a:buSzPts val="18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grpSp>
        <p:nvGrpSpPr>
          <p:cNvPr id="3559" name="Google Shape;3559;p272"/>
          <p:cNvGrpSpPr/>
          <p:nvPr/>
        </p:nvGrpSpPr>
        <p:grpSpPr>
          <a:xfrm>
            <a:off x="364683" y="-6"/>
            <a:ext cx="1986926" cy="86700"/>
            <a:chOff x="364670" y="4969989"/>
            <a:chExt cx="996902" cy="43500"/>
          </a:xfrm>
        </p:grpSpPr>
        <p:sp>
          <p:nvSpPr>
            <p:cNvPr id="3560" name="Google Shape;3560;p272"/>
            <p:cNvSpPr/>
            <p:nvPr/>
          </p:nvSpPr>
          <p:spPr>
            <a:xfrm>
              <a:off x="364670"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561" name="Google Shape;3561;p272"/>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562" name="Google Shape;3562;p272"/>
            <p:cNvSpPr/>
            <p:nvPr/>
          </p:nvSpPr>
          <p:spPr>
            <a:xfrm>
              <a:off x="863071"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563" name="Google Shape;3563;p272"/>
            <p:cNvSpPr/>
            <p:nvPr/>
          </p:nvSpPr>
          <p:spPr>
            <a:xfrm>
              <a:off x="1112272"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Gray" showMasterSp="0">
  <p:cSld name="Section Divider Gray_2">
    <p:bg>
      <p:bgPr>
        <a:solidFill>
          <a:srgbClr val="333333"/>
        </a:solidFill>
      </p:bgPr>
    </p:bg>
    <p:spTree>
      <p:nvGrpSpPr>
        <p:cNvPr id="3564" name="Shape 3564"/>
        <p:cNvGrpSpPr/>
        <p:nvPr/>
      </p:nvGrpSpPr>
      <p:grpSpPr>
        <a:xfrm>
          <a:off x="0" y="0"/>
          <a:ext cx="0" cy="0"/>
          <a:chOff x="0" y="0"/>
          <a:chExt cx="0" cy="0"/>
        </a:xfrm>
      </p:grpSpPr>
      <p:sp>
        <p:nvSpPr>
          <p:cNvPr id="3565" name="Google Shape;3565;p273"/>
          <p:cNvSpPr txBox="1"/>
          <p:nvPr>
            <p:ph type="title"/>
          </p:nvPr>
        </p:nvSpPr>
        <p:spPr>
          <a:xfrm>
            <a:off x="361654" y="1880583"/>
            <a:ext cx="6244500" cy="742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3566" name="Google Shape;3566;p273"/>
          <p:cNvSpPr txBox="1"/>
          <p:nvPr>
            <p:ph idx="1" type="subTitle"/>
          </p:nvPr>
        </p:nvSpPr>
        <p:spPr>
          <a:xfrm>
            <a:off x="361654" y="2603905"/>
            <a:ext cx="4637100" cy="417900"/>
          </a:xfrm>
          <a:prstGeom prst="rect">
            <a:avLst/>
          </a:prstGeom>
        </p:spPr>
        <p:txBody>
          <a:bodyPr anchorCtr="0" anchor="t" bIns="91425" lIns="91425" spcFirstLastPara="1" rIns="91425" wrap="square" tIns="91425">
            <a:noAutofit/>
          </a:bodyPr>
          <a:lstStyle>
            <a:lvl1pPr lvl="0" rtl="0">
              <a:spcBef>
                <a:spcPts val="1200"/>
              </a:spcBef>
              <a:spcAft>
                <a:spcPts val="0"/>
              </a:spcAft>
              <a:buNone/>
              <a:defRPr sz="1400"/>
            </a:lvl1pPr>
            <a:lvl2pPr lvl="1" rtl="0">
              <a:spcBef>
                <a:spcPts val="1200"/>
              </a:spcBef>
              <a:spcAft>
                <a:spcPts val="0"/>
              </a:spcAft>
              <a:buNone/>
              <a:defRPr sz="1400"/>
            </a:lvl2pPr>
            <a:lvl3pPr lvl="2" rtl="0">
              <a:spcBef>
                <a:spcPts val="1200"/>
              </a:spcBef>
              <a:spcAft>
                <a:spcPts val="0"/>
              </a:spcAft>
              <a:buNone/>
              <a:defRPr sz="1400"/>
            </a:lvl3pPr>
            <a:lvl4pPr lvl="3" rtl="0">
              <a:spcBef>
                <a:spcPts val="1200"/>
              </a:spcBef>
              <a:spcAft>
                <a:spcPts val="0"/>
              </a:spcAft>
              <a:buNone/>
              <a:defRPr sz="1400"/>
            </a:lvl4pPr>
            <a:lvl5pPr lvl="4" rtl="0">
              <a:spcBef>
                <a:spcPts val="1200"/>
              </a:spcBef>
              <a:spcAft>
                <a:spcPts val="0"/>
              </a:spcAft>
              <a:buNone/>
              <a:defRPr sz="1400"/>
            </a:lvl5pPr>
            <a:lvl6pPr lvl="5" rtl="0">
              <a:spcBef>
                <a:spcPts val="1200"/>
              </a:spcBef>
              <a:spcAft>
                <a:spcPts val="0"/>
              </a:spcAft>
              <a:buNone/>
              <a:defRPr sz="1400"/>
            </a:lvl6pPr>
            <a:lvl7pPr lvl="6" rtl="0">
              <a:spcBef>
                <a:spcPts val="1200"/>
              </a:spcBef>
              <a:spcAft>
                <a:spcPts val="0"/>
              </a:spcAft>
              <a:buNone/>
              <a:defRPr sz="1400"/>
            </a:lvl7pPr>
            <a:lvl8pPr lvl="7" rtl="0">
              <a:spcBef>
                <a:spcPts val="1200"/>
              </a:spcBef>
              <a:spcAft>
                <a:spcPts val="0"/>
              </a:spcAft>
              <a:buNone/>
              <a:defRPr sz="1400"/>
            </a:lvl8pPr>
            <a:lvl9pPr lvl="8" rtl="0">
              <a:spcBef>
                <a:spcPts val="1200"/>
              </a:spcBef>
              <a:spcAft>
                <a:spcPts val="0"/>
              </a:spcAft>
              <a:buNone/>
              <a:defRPr sz="1400"/>
            </a:lvl9pPr>
          </a:lstStyle>
          <a:p/>
        </p:txBody>
      </p:sp>
      <p:grpSp>
        <p:nvGrpSpPr>
          <p:cNvPr id="3567" name="Google Shape;3567;p273"/>
          <p:cNvGrpSpPr/>
          <p:nvPr/>
        </p:nvGrpSpPr>
        <p:grpSpPr>
          <a:xfrm>
            <a:off x="364683" y="-6"/>
            <a:ext cx="1986846" cy="86700"/>
            <a:chOff x="364683" y="-6"/>
            <a:chExt cx="1986846" cy="86700"/>
          </a:xfrm>
        </p:grpSpPr>
        <p:sp>
          <p:nvSpPr>
            <p:cNvPr id="3568" name="Google Shape;3568;p273"/>
            <p:cNvSpPr/>
            <p:nvPr/>
          </p:nvSpPr>
          <p:spPr>
            <a:xfrm>
              <a:off x="364683" y="-6"/>
              <a:ext cx="496800" cy="867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569" name="Google Shape;3569;p273"/>
            <p:cNvSpPr/>
            <p:nvPr/>
          </p:nvSpPr>
          <p:spPr>
            <a:xfrm>
              <a:off x="861365" y="-6"/>
              <a:ext cx="496800" cy="867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570" name="Google Shape;3570;p273"/>
            <p:cNvSpPr/>
            <p:nvPr/>
          </p:nvSpPr>
          <p:spPr>
            <a:xfrm>
              <a:off x="1358047" y="-6"/>
              <a:ext cx="496800" cy="867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571" name="Google Shape;3571;p273"/>
            <p:cNvSpPr/>
            <p:nvPr/>
          </p:nvSpPr>
          <p:spPr>
            <a:xfrm>
              <a:off x="1854729" y="-6"/>
              <a:ext cx="496800" cy="867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2 Column">
  <p:cSld name="Basic Type 2 Column">
    <p:spTree>
      <p:nvGrpSpPr>
        <p:cNvPr id="3572" name="Shape 3572"/>
        <p:cNvGrpSpPr/>
        <p:nvPr/>
      </p:nvGrpSpPr>
      <p:grpSpPr>
        <a:xfrm>
          <a:off x="0" y="0"/>
          <a:ext cx="0" cy="0"/>
          <a:chOff x="0" y="0"/>
          <a:chExt cx="0" cy="0"/>
        </a:xfrm>
      </p:grpSpPr>
      <p:sp>
        <p:nvSpPr>
          <p:cNvPr id="3573" name="Google Shape;3573;p274"/>
          <p:cNvSpPr txBox="1"/>
          <p:nvPr>
            <p:ph type="title"/>
          </p:nvPr>
        </p:nvSpPr>
        <p:spPr>
          <a:xfrm>
            <a:off x="364685" y="407793"/>
            <a:ext cx="62565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74" name="Google Shape;3574;p274"/>
          <p:cNvSpPr txBox="1"/>
          <p:nvPr>
            <p:ph idx="1" type="body"/>
          </p:nvPr>
        </p:nvSpPr>
        <p:spPr>
          <a:xfrm>
            <a:off x="373063" y="1330325"/>
            <a:ext cx="4122600" cy="322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30200" lvl="1" marL="914400" rtl="0" algn="l">
              <a:lnSpc>
                <a:spcPct val="110000"/>
              </a:lnSpc>
              <a:spcBef>
                <a:spcPts val="0"/>
              </a:spcBef>
              <a:spcAft>
                <a:spcPts val="0"/>
              </a:spcAft>
              <a:buClr>
                <a:srgbClr val="747474"/>
              </a:buClr>
              <a:buSzPts val="1600"/>
              <a:buFont typeface="Arial"/>
              <a:buChar char="•"/>
              <a:defRPr/>
            </a:lvl2pPr>
            <a:lvl3pPr indent="-317500" lvl="2" marL="1371600" rtl="0" algn="l">
              <a:lnSpc>
                <a:spcPct val="110000"/>
              </a:lnSpc>
              <a:spcBef>
                <a:spcPts val="0"/>
              </a:spcBef>
              <a:spcAft>
                <a:spcPts val="0"/>
              </a:spcAft>
              <a:buClr>
                <a:srgbClr val="747474"/>
              </a:buClr>
              <a:buSzPts val="14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42900" lvl="4" marL="2286000" rtl="0" algn="l">
              <a:spcBef>
                <a:spcPts val="0"/>
              </a:spcBef>
              <a:spcAft>
                <a:spcPts val="0"/>
              </a:spcAft>
              <a:buClr>
                <a:schemeClr val="dk1"/>
              </a:buClr>
              <a:buSzPts val="1800"/>
              <a:buFont typeface="Arial"/>
              <a:buChar char="»"/>
              <a:defRPr/>
            </a:lvl5pPr>
            <a:lvl6pPr indent="-355600" lvl="5" marL="2743200" rtl="0" algn="l">
              <a:spcBef>
                <a:spcPts val="400"/>
              </a:spcBef>
              <a:spcAft>
                <a:spcPts val="0"/>
              </a:spcAft>
              <a:buClr>
                <a:schemeClr val="dk1"/>
              </a:buClr>
              <a:buSzPts val="2000"/>
              <a:buFont typeface="Arial"/>
              <a:buChar char="•"/>
              <a:defRPr/>
            </a:lvl6pPr>
            <a:lvl7pPr indent="-355600" lvl="6" marL="3200400" rtl="0" algn="l">
              <a:spcBef>
                <a:spcPts val="400"/>
              </a:spcBef>
              <a:spcAft>
                <a:spcPts val="0"/>
              </a:spcAft>
              <a:buClr>
                <a:schemeClr val="dk1"/>
              </a:buClr>
              <a:buSzPts val="2000"/>
              <a:buFont typeface="Arial"/>
              <a:buChar char="•"/>
              <a:defRPr/>
            </a:lvl7pPr>
            <a:lvl8pPr indent="-355600" lvl="7" marL="3657600" rtl="0" algn="l">
              <a:spcBef>
                <a:spcPts val="400"/>
              </a:spcBef>
              <a:spcAft>
                <a:spcPts val="0"/>
              </a:spcAft>
              <a:buClr>
                <a:schemeClr val="dk1"/>
              </a:buClr>
              <a:buSzPts val="2000"/>
              <a:buFont typeface="Arial"/>
              <a:buChar char="•"/>
              <a:defRPr/>
            </a:lvl8pPr>
            <a:lvl9pPr indent="-355600" lvl="8" marL="4114800" rtl="0" algn="l">
              <a:spcBef>
                <a:spcPts val="400"/>
              </a:spcBef>
              <a:spcAft>
                <a:spcPts val="0"/>
              </a:spcAft>
              <a:buClr>
                <a:schemeClr val="dk1"/>
              </a:buClr>
              <a:buSzPts val="2000"/>
              <a:buFont typeface="Arial"/>
              <a:buChar char="•"/>
              <a:defRPr/>
            </a:lvl9pPr>
          </a:lstStyle>
          <a:p/>
        </p:txBody>
      </p:sp>
      <p:sp>
        <p:nvSpPr>
          <p:cNvPr id="3575" name="Google Shape;3575;p274"/>
          <p:cNvSpPr txBox="1"/>
          <p:nvPr>
            <p:ph idx="11" type="ftr"/>
          </p:nvPr>
        </p:nvSpPr>
        <p:spPr>
          <a:xfrm>
            <a:off x="364616" y="4629150"/>
            <a:ext cx="8286600" cy="273900"/>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576" name="Google Shape;3576;p274"/>
          <p:cNvSpPr txBox="1"/>
          <p:nvPr>
            <p:ph idx="2" type="body"/>
          </p:nvPr>
        </p:nvSpPr>
        <p:spPr>
          <a:xfrm>
            <a:off x="4648199" y="1330325"/>
            <a:ext cx="4141200" cy="322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30200" lvl="1" marL="914400" rtl="0" algn="l">
              <a:lnSpc>
                <a:spcPct val="110000"/>
              </a:lnSpc>
              <a:spcBef>
                <a:spcPts val="0"/>
              </a:spcBef>
              <a:spcAft>
                <a:spcPts val="0"/>
              </a:spcAft>
              <a:buClr>
                <a:srgbClr val="747474"/>
              </a:buClr>
              <a:buSzPts val="1600"/>
              <a:buFont typeface="Arial"/>
              <a:buChar char="•"/>
              <a:defRPr/>
            </a:lvl2pPr>
            <a:lvl3pPr indent="-317500" lvl="2" marL="1371600" rtl="0" algn="l">
              <a:lnSpc>
                <a:spcPct val="110000"/>
              </a:lnSpc>
              <a:spcBef>
                <a:spcPts val="0"/>
              </a:spcBef>
              <a:spcAft>
                <a:spcPts val="0"/>
              </a:spcAft>
              <a:buClr>
                <a:srgbClr val="747474"/>
              </a:buClr>
              <a:buSzPts val="14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42900" lvl="4" marL="2286000" rtl="0" algn="l">
              <a:spcBef>
                <a:spcPts val="0"/>
              </a:spcBef>
              <a:spcAft>
                <a:spcPts val="0"/>
              </a:spcAft>
              <a:buClr>
                <a:schemeClr val="dk1"/>
              </a:buClr>
              <a:buSzPts val="1800"/>
              <a:buFont typeface="Arial"/>
              <a:buChar char="»"/>
              <a:defRPr/>
            </a:lvl5pPr>
            <a:lvl6pPr indent="-355600" lvl="5" marL="2743200" rtl="0" algn="l">
              <a:spcBef>
                <a:spcPts val="400"/>
              </a:spcBef>
              <a:spcAft>
                <a:spcPts val="0"/>
              </a:spcAft>
              <a:buClr>
                <a:schemeClr val="dk1"/>
              </a:buClr>
              <a:buSzPts val="2000"/>
              <a:buFont typeface="Arial"/>
              <a:buChar char="•"/>
              <a:defRPr/>
            </a:lvl6pPr>
            <a:lvl7pPr indent="-355600" lvl="6" marL="3200400" rtl="0" algn="l">
              <a:spcBef>
                <a:spcPts val="400"/>
              </a:spcBef>
              <a:spcAft>
                <a:spcPts val="0"/>
              </a:spcAft>
              <a:buClr>
                <a:schemeClr val="dk1"/>
              </a:buClr>
              <a:buSzPts val="2000"/>
              <a:buFont typeface="Arial"/>
              <a:buChar char="•"/>
              <a:defRPr/>
            </a:lvl7pPr>
            <a:lvl8pPr indent="-355600" lvl="7" marL="3657600" rtl="0" algn="l">
              <a:spcBef>
                <a:spcPts val="400"/>
              </a:spcBef>
              <a:spcAft>
                <a:spcPts val="0"/>
              </a:spcAft>
              <a:buClr>
                <a:schemeClr val="dk1"/>
              </a:buClr>
              <a:buSzPts val="2000"/>
              <a:buFont typeface="Arial"/>
              <a:buChar char="•"/>
              <a:defRPr/>
            </a:lvl8pPr>
            <a:lvl9pPr indent="-355600" lvl="8" marL="4114800" rtl="0" algn="l">
              <a:spcBef>
                <a:spcPts val="400"/>
              </a:spcBef>
              <a:spcAft>
                <a:spcPts val="0"/>
              </a:spcAft>
              <a:buClr>
                <a:schemeClr val="dk1"/>
              </a:buClr>
              <a:buSzPts val="2000"/>
              <a:buFont typeface="Arial"/>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deas">
  <p:cSld name="CUSTOM_7">
    <p:spTree>
      <p:nvGrpSpPr>
        <p:cNvPr id="289" name="Shape 289"/>
        <p:cNvGrpSpPr/>
        <p:nvPr/>
      </p:nvGrpSpPr>
      <p:grpSpPr>
        <a:xfrm>
          <a:off x="0" y="0"/>
          <a:ext cx="0" cy="0"/>
          <a:chOff x="0" y="0"/>
          <a:chExt cx="0" cy="0"/>
        </a:xfrm>
      </p:grpSpPr>
      <p:sp>
        <p:nvSpPr>
          <p:cNvPr id="290" name="Google Shape;290;p28"/>
          <p:cNvSpPr txBox="1"/>
          <p:nvPr>
            <p:ph type="title"/>
          </p:nvPr>
        </p:nvSpPr>
        <p:spPr>
          <a:xfrm>
            <a:off x="298000"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1" name="Google Shape;291;p28"/>
          <p:cNvSpPr txBox="1"/>
          <p:nvPr>
            <p:ph idx="2" type="title"/>
          </p:nvPr>
        </p:nvSpPr>
        <p:spPr>
          <a:xfrm>
            <a:off x="298000"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92" name="Google Shape;292;p28"/>
          <p:cNvSpPr txBox="1"/>
          <p:nvPr>
            <p:ph idx="3" type="title"/>
          </p:nvPr>
        </p:nvSpPr>
        <p:spPr>
          <a:xfrm>
            <a:off x="2471375"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3" name="Google Shape;293;p28"/>
          <p:cNvSpPr txBox="1"/>
          <p:nvPr>
            <p:ph idx="4" type="title"/>
          </p:nvPr>
        </p:nvSpPr>
        <p:spPr>
          <a:xfrm>
            <a:off x="2471375"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94" name="Google Shape;294;p28"/>
          <p:cNvSpPr txBox="1"/>
          <p:nvPr>
            <p:ph idx="5" type="title"/>
          </p:nvPr>
        </p:nvSpPr>
        <p:spPr>
          <a:xfrm>
            <a:off x="4644750"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5" name="Google Shape;295;p28"/>
          <p:cNvSpPr txBox="1"/>
          <p:nvPr>
            <p:ph idx="6" type="title"/>
          </p:nvPr>
        </p:nvSpPr>
        <p:spPr>
          <a:xfrm>
            <a:off x="4644750"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96" name="Google Shape;296;p28"/>
          <p:cNvSpPr txBox="1"/>
          <p:nvPr>
            <p:ph idx="7" type="title"/>
          </p:nvPr>
        </p:nvSpPr>
        <p:spPr>
          <a:xfrm>
            <a:off x="6818125"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7" name="Google Shape;297;p28"/>
          <p:cNvSpPr txBox="1"/>
          <p:nvPr>
            <p:ph idx="8" type="title"/>
          </p:nvPr>
        </p:nvSpPr>
        <p:spPr>
          <a:xfrm>
            <a:off x="6818125"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grpSp>
        <p:nvGrpSpPr>
          <p:cNvPr id="298" name="Google Shape;298;p28"/>
          <p:cNvGrpSpPr/>
          <p:nvPr/>
        </p:nvGrpSpPr>
        <p:grpSpPr>
          <a:xfrm>
            <a:off x="386625" y="4747950"/>
            <a:ext cx="8452575" cy="400082"/>
            <a:chOff x="386625" y="4747950"/>
            <a:chExt cx="8452575" cy="400082"/>
          </a:xfrm>
        </p:grpSpPr>
        <p:sp>
          <p:nvSpPr>
            <p:cNvPr id="299" name="Google Shape;299;p2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00" name="Google Shape;300;p28"/>
            <p:cNvGrpSpPr/>
            <p:nvPr/>
          </p:nvGrpSpPr>
          <p:grpSpPr>
            <a:xfrm>
              <a:off x="386711" y="5114356"/>
              <a:ext cx="1796787" cy="33676"/>
              <a:chOff x="2031822" y="2229250"/>
              <a:chExt cx="2193612" cy="39900"/>
            </a:xfrm>
          </p:grpSpPr>
          <p:sp>
            <p:nvSpPr>
              <p:cNvPr id="301" name="Google Shape;301;p2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5" name="Google Shape;305;p28"/>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06" name="Google Shape;306;p28"/>
          <p:cNvSpPr txBox="1"/>
          <p:nvPr>
            <p:ph idx="9"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with description">
  <p:cSld name="Image Slide with description">
    <p:spTree>
      <p:nvGrpSpPr>
        <p:cNvPr id="3577" name="Shape 3577"/>
        <p:cNvGrpSpPr/>
        <p:nvPr/>
      </p:nvGrpSpPr>
      <p:grpSpPr>
        <a:xfrm>
          <a:off x="0" y="0"/>
          <a:ext cx="0" cy="0"/>
          <a:chOff x="0" y="0"/>
          <a:chExt cx="0" cy="0"/>
        </a:xfrm>
      </p:grpSpPr>
      <p:sp>
        <p:nvSpPr>
          <p:cNvPr id="3578" name="Google Shape;3578;p275"/>
          <p:cNvSpPr txBox="1"/>
          <p:nvPr>
            <p:ph idx="1" type="body"/>
          </p:nvPr>
        </p:nvSpPr>
        <p:spPr>
          <a:xfrm>
            <a:off x="382432" y="1380950"/>
            <a:ext cx="1979700" cy="3095700"/>
          </a:xfrm>
          <a:prstGeom prst="rect">
            <a:avLst/>
          </a:prstGeom>
          <a:noFill/>
          <a:ln>
            <a:noFill/>
          </a:ln>
        </p:spPr>
        <p:txBody>
          <a:bodyPr anchorCtr="0" anchor="t" bIns="91425" lIns="91425" spcFirstLastPara="1" rIns="91425" wrap="square" tIns="91425">
            <a:noAutofit/>
          </a:bodyPr>
          <a:lstStyle>
            <a:lvl1pPr indent="-228600" lvl="0" marL="457200" rtl="0">
              <a:lnSpc>
                <a:spcPct val="110000"/>
              </a:lnSpc>
              <a:spcBef>
                <a:spcPts val="1200"/>
              </a:spcBef>
              <a:spcAft>
                <a:spcPts val="0"/>
              </a:spcAft>
              <a:buSzPts val="1400"/>
              <a:buNone/>
              <a:defRPr/>
            </a:lvl1pPr>
            <a:lvl2pPr indent="-330200" lvl="1" marL="914400" rtl="0">
              <a:spcBef>
                <a:spcPts val="1200"/>
              </a:spcBef>
              <a:spcAft>
                <a:spcPts val="0"/>
              </a:spcAft>
              <a:buSzPts val="1600"/>
              <a:buChar char="▪"/>
              <a:defRPr/>
            </a:lvl2pPr>
            <a:lvl3pPr indent="-317500" lvl="2" marL="1371600" rtl="0">
              <a:spcBef>
                <a:spcPts val="600"/>
              </a:spcBef>
              <a:spcAft>
                <a:spcPts val="0"/>
              </a:spcAft>
              <a:buSzPts val="1400"/>
              <a:buChar char="–"/>
              <a:defRPr/>
            </a:lvl3pPr>
            <a:lvl4pPr indent="-304800" lvl="3" marL="1828800" rtl="0">
              <a:spcBef>
                <a:spcPts val="600"/>
              </a:spcBef>
              <a:spcAft>
                <a:spcPts val="0"/>
              </a:spcAft>
              <a:buSzPts val="1200"/>
              <a:buChar char="•"/>
              <a:defRPr/>
            </a:lvl4pPr>
            <a:lvl5pPr indent="-342900" lvl="4" marL="2286000" rtl="0">
              <a:spcBef>
                <a:spcPts val="1200"/>
              </a:spcBef>
              <a:spcAft>
                <a:spcPts val="0"/>
              </a:spcAft>
              <a:buSzPts val="18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3579" name="Google Shape;3579;p275"/>
          <p:cNvSpPr txBox="1"/>
          <p:nvPr>
            <p:ph idx="2" type="body"/>
          </p:nvPr>
        </p:nvSpPr>
        <p:spPr>
          <a:xfrm>
            <a:off x="379929" y="1047750"/>
            <a:ext cx="1982400" cy="281100"/>
          </a:xfrm>
          <a:prstGeom prst="rect">
            <a:avLst/>
          </a:prstGeom>
          <a:noFill/>
          <a:ln>
            <a:noFill/>
          </a:ln>
        </p:spPr>
        <p:txBody>
          <a:bodyPr anchorCtr="0" anchor="b" bIns="91425" lIns="91425" spcFirstLastPara="1" rIns="91425" wrap="square" tIns="91425">
            <a:noAutofit/>
          </a:bodyPr>
          <a:lstStyle>
            <a:lvl1pPr indent="-228600" lvl="0" marL="457200" rtl="0">
              <a:spcBef>
                <a:spcPts val="1200"/>
              </a:spcBef>
              <a:spcAft>
                <a:spcPts val="0"/>
              </a:spcAft>
              <a:buSzPts val="1400"/>
              <a:buNone/>
              <a:defRPr/>
            </a:lvl1pPr>
            <a:lvl2pPr indent="-330200" lvl="1" marL="914400" rtl="0">
              <a:spcBef>
                <a:spcPts val="1200"/>
              </a:spcBef>
              <a:spcAft>
                <a:spcPts val="0"/>
              </a:spcAft>
              <a:buSzPts val="1600"/>
              <a:buChar char="▪"/>
              <a:defRPr/>
            </a:lvl2pPr>
            <a:lvl3pPr indent="-317500" lvl="2" marL="1371600" rtl="0">
              <a:spcBef>
                <a:spcPts val="600"/>
              </a:spcBef>
              <a:spcAft>
                <a:spcPts val="0"/>
              </a:spcAft>
              <a:buSzPts val="1400"/>
              <a:buChar char="–"/>
              <a:defRPr/>
            </a:lvl3pPr>
            <a:lvl4pPr indent="-304800" lvl="3" marL="1828800" rtl="0">
              <a:spcBef>
                <a:spcPts val="600"/>
              </a:spcBef>
              <a:spcAft>
                <a:spcPts val="0"/>
              </a:spcAft>
              <a:buSzPts val="1200"/>
              <a:buChar char="•"/>
              <a:defRPr/>
            </a:lvl4pPr>
            <a:lvl5pPr indent="-342900" lvl="4" marL="2286000" rtl="0">
              <a:spcBef>
                <a:spcPts val="1200"/>
              </a:spcBef>
              <a:spcAft>
                <a:spcPts val="0"/>
              </a:spcAft>
              <a:buSzPts val="18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Quote">
  <p:cSld name="Callout Quote">
    <p:spTree>
      <p:nvGrpSpPr>
        <p:cNvPr id="3580" name="Shape 3580"/>
        <p:cNvGrpSpPr/>
        <p:nvPr/>
      </p:nvGrpSpPr>
      <p:grpSpPr>
        <a:xfrm>
          <a:off x="0" y="0"/>
          <a:ext cx="0" cy="0"/>
          <a:chOff x="0" y="0"/>
          <a:chExt cx="0" cy="0"/>
        </a:xfrm>
      </p:grpSpPr>
      <p:sp>
        <p:nvSpPr>
          <p:cNvPr id="3581" name="Google Shape;3581;p276"/>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Quote Blue" showMasterSp="0">
  <p:cSld name="Callout Quote Blue">
    <p:bg>
      <p:bgPr>
        <a:solidFill>
          <a:schemeClr val="accent1"/>
        </a:solidFill>
      </p:bgPr>
    </p:bg>
    <p:spTree>
      <p:nvGrpSpPr>
        <p:cNvPr id="3582" name="Shape 3582"/>
        <p:cNvGrpSpPr/>
        <p:nvPr/>
      </p:nvGrpSpPr>
      <p:grpSpPr>
        <a:xfrm>
          <a:off x="0" y="0"/>
          <a:ext cx="0" cy="0"/>
          <a:chOff x="0" y="0"/>
          <a:chExt cx="0" cy="0"/>
        </a:xfrm>
      </p:grpSpPr>
      <p:sp>
        <p:nvSpPr>
          <p:cNvPr id="3583" name="Google Shape;3583;p277"/>
          <p:cNvSpPr txBox="1"/>
          <p:nvPr>
            <p:ph type="title"/>
          </p:nvPr>
        </p:nvSpPr>
        <p:spPr>
          <a:xfrm>
            <a:off x="479383" y="2247305"/>
            <a:ext cx="8235000" cy="648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84" name="Google Shape;3584;p277"/>
          <p:cNvSpPr txBox="1"/>
          <p:nvPr/>
        </p:nvSpPr>
        <p:spPr>
          <a:xfrm>
            <a:off x="4648200" y="4936552"/>
            <a:ext cx="1023000" cy="76800"/>
          </a:xfrm>
          <a:prstGeom prst="rect">
            <a:avLst/>
          </a:prstGeom>
          <a:noFill/>
          <a:ln>
            <a:noFill/>
          </a:ln>
        </p:spPr>
        <p:txBody>
          <a:bodyPr anchorCtr="0" anchor="ctr" bIns="0" lIns="0" spcFirstLastPara="1" rIns="0" wrap="square" tIns="0">
            <a:noAutofit/>
          </a:bodyPr>
          <a:lstStyle/>
          <a:p>
            <a:pPr indent="0" lvl="1" marL="0" marR="0" rtl="0" algn="l">
              <a:spcBef>
                <a:spcPts val="0"/>
              </a:spcBef>
              <a:spcAft>
                <a:spcPts val="0"/>
              </a:spcAft>
              <a:buNone/>
            </a:pPr>
            <a:r>
              <a:rPr b="0" i="0" lang="en" sz="500" u="none" cap="none" strike="noStrike">
                <a:solidFill>
                  <a:schemeClr val="lt1"/>
                </a:solidFill>
                <a:latin typeface="Roboto"/>
                <a:ea typeface="Roboto"/>
                <a:cs typeface="Roboto"/>
                <a:sym typeface="Roboto"/>
              </a:rPr>
              <a:t>Google Cloud Platform</a:t>
            </a:r>
            <a:endParaRPr b="0" i="0" sz="500" u="none" cap="none" strike="noStrike">
              <a:solidFill>
                <a:schemeClr val="lt1"/>
              </a:solidFill>
              <a:latin typeface="Roboto"/>
              <a:ea typeface="Roboto"/>
              <a:cs typeface="Roboto"/>
              <a:sym typeface="Roboto"/>
            </a:endParaRPr>
          </a:p>
        </p:txBody>
      </p:sp>
      <p:sp>
        <p:nvSpPr>
          <p:cNvPr id="3585" name="Google Shape;3585;p277"/>
          <p:cNvSpPr txBox="1"/>
          <p:nvPr/>
        </p:nvSpPr>
        <p:spPr>
          <a:xfrm>
            <a:off x="8382000" y="4936552"/>
            <a:ext cx="400500" cy="76800"/>
          </a:xfrm>
          <a:prstGeom prst="rect">
            <a:avLst/>
          </a:prstGeom>
          <a:noFill/>
          <a:ln>
            <a:noFill/>
          </a:ln>
        </p:spPr>
        <p:txBody>
          <a:bodyPr anchorCtr="0" anchor="ctr" bIns="0" lIns="0" spcFirstLastPara="1" rIns="0" wrap="square" tIns="0">
            <a:noAutofit/>
          </a:bodyPr>
          <a:lstStyle/>
          <a:p>
            <a:pPr indent="0" lvl="1" marL="0" marR="0" rtl="0" algn="r">
              <a:spcBef>
                <a:spcPts val="0"/>
              </a:spcBef>
              <a:spcAft>
                <a:spcPts val="0"/>
              </a:spcAft>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pic>
        <p:nvPicPr>
          <p:cNvPr descr="logo_lockup_cloud_platform_icon_vertical_white_lockup_cloud_platform_icon_vertical copy.png" id="3586" name="Google Shape;3586;p277"/>
          <p:cNvPicPr preferRelativeResize="0"/>
          <p:nvPr/>
        </p:nvPicPr>
        <p:blipFill rotWithShape="1">
          <a:blip r:embed="rId2">
            <a:alphaModFix/>
          </a:blip>
          <a:srcRect b="0" l="129" r="129" t="0"/>
          <a:stretch/>
        </p:blipFill>
        <p:spPr>
          <a:xfrm>
            <a:off x="364069" y="4915750"/>
            <a:ext cx="129600" cy="115200"/>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2">
  <p:cSld name="Quote Slide 2">
    <p:spTree>
      <p:nvGrpSpPr>
        <p:cNvPr id="3587" name="Shape 3587"/>
        <p:cNvGrpSpPr/>
        <p:nvPr/>
      </p:nvGrpSpPr>
      <p:grpSpPr>
        <a:xfrm>
          <a:off x="0" y="0"/>
          <a:ext cx="0" cy="0"/>
          <a:chOff x="0" y="0"/>
          <a:chExt cx="0" cy="0"/>
        </a:xfrm>
      </p:grpSpPr>
      <p:sp>
        <p:nvSpPr>
          <p:cNvPr id="3588" name="Google Shape;3588;p278"/>
          <p:cNvSpPr txBox="1"/>
          <p:nvPr>
            <p:ph type="title"/>
          </p:nvPr>
        </p:nvSpPr>
        <p:spPr>
          <a:xfrm>
            <a:off x="381001" y="2862074"/>
            <a:ext cx="8431800" cy="648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89" name="Google Shape;3589;p278"/>
          <p:cNvSpPr txBox="1"/>
          <p:nvPr>
            <p:ph idx="1" type="body"/>
          </p:nvPr>
        </p:nvSpPr>
        <p:spPr>
          <a:xfrm>
            <a:off x="381000" y="3943279"/>
            <a:ext cx="8431200" cy="685800"/>
          </a:xfrm>
          <a:prstGeom prst="rect">
            <a:avLst/>
          </a:prstGeom>
          <a:noFill/>
          <a:ln>
            <a:noFill/>
          </a:ln>
        </p:spPr>
        <p:txBody>
          <a:bodyPr anchorCtr="0" anchor="t" bIns="91425" lIns="91425" spcFirstLastPara="1" rIns="91425" wrap="square" tIns="91425">
            <a:noAutofit/>
          </a:bodyPr>
          <a:lstStyle>
            <a:lvl1pPr indent="-228600" lvl="0" marL="457200" rtl="0" algn="ctr">
              <a:spcBef>
                <a:spcPts val="1200"/>
              </a:spcBef>
              <a:spcAft>
                <a:spcPts val="0"/>
              </a:spcAft>
              <a:buSzPts val="1400"/>
              <a:buNone/>
              <a:defRPr/>
            </a:lvl1pPr>
            <a:lvl2pPr indent="-330200" lvl="1" marL="914400" rtl="0">
              <a:spcBef>
                <a:spcPts val="1200"/>
              </a:spcBef>
              <a:spcAft>
                <a:spcPts val="0"/>
              </a:spcAft>
              <a:buSzPts val="1600"/>
              <a:buChar char="▪"/>
              <a:defRPr/>
            </a:lvl2pPr>
            <a:lvl3pPr indent="-317500" lvl="2" marL="1371600" rtl="0">
              <a:spcBef>
                <a:spcPts val="600"/>
              </a:spcBef>
              <a:spcAft>
                <a:spcPts val="0"/>
              </a:spcAft>
              <a:buSzPts val="1400"/>
              <a:buChar char="–"/>
              <a:defRPr/>
            </a:lvl3pPr>
            <a:lvl4pPr indent="-304800" lvl="3" marL="1828800" rtl="0">
              <a:spcBef>
                <a:spcPts val="600"/>
              </a:spcBef>
              <a:spcAft>
                <a:spcPts val="0"/>
              </a:spcAft>
              <a:buSzPts val="1200"/>
              <a:buChar char="•"/>
              <a:defRPr/>
            </a:lvl4pPr>
            <a:lvl5pPr indent="-342900" lvl="4" marL="2286000" rtl="0">
              <a:spcBef>
                <a:spcPts val="1200"/>
              </a:spcBef>
              <a:spcAft>
                <a:spcPts val="0"/>
              </a:spcAft>
              <a:buSzPts val="18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ype &amp; image" showMasterSp="0">
  <p:cSld name="1/2 type &amp; image">
    <p:spTree>
      <p:nvGrpSpPr>
        <p:cNvPr id="3590" name="Shape 3590"/>
        <p:cNvGrpSpPr/>
        <p:nvPr/>
      </p:nvGrpSpPr>
      <p:grpSpPr>
        <a:xfrm>
          <a:off x="0" y="0"/>
          <a:ext cx="0" cy="0"/>
          <a:chOff x="0" y="0"/>
          <a:chExt cx="0" cy="0"/>
        </a:xfrm>
      </p:grpSpPr>
      <p:sp>
        <p:nvSpPr>
          <p:cNvPr id="3591" name="Google Shape;3591;p279"/>
          <p:cNvSpPr txBox="1"/>
          <p:nvPr>
            <p:ph idx="1" type="body"/>
          </p:nvPr>
        </p:nvSpPr>
        <p:spPr>
          <a:xfrm>
            <a:off x="373063" y="1428750"/>
            <a:ext cx="4122600" cy="31242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30200" lvl="1" marL="914400" rtl="0" algn="l">
              <a:lnSpc>
                <a:spcPct val="110000"/>
              </a:lnSpc>
              <a:spcBef>
                <a:spcPts val="0"/>
              </a:spcBef>
              <a:spcAft>
                <a:spcPts val="0"/>
              </a:spcAft>
              <a:buClr>
                <a:srgbClr val="747474"/>
              </a:buClr>
              <a:buSzPts val="1600"/>
              <a:buFont typeface="Arial"/>
              <a:buChar char="•"/>
              <a:defRPr/>
            </a:lvl2pPr>
            <a:lvl3pPr indent="-317500" lvl="2" marL="1371600" rtl="0" algn="l">
              <a:lnSpc>
                <a:spcPct val="110000"/>
              </a:lnSpc>
              <a:spcBef>
                <a:spcPts val="0"/>
              </a:spcBef>
              <a:spcAft>
                <a:spcPts val="0"/>
              </a:spcAft>
              <a:buClr>
                <a:srgbClr val="747474"/>
              </a:buClr>
              <a:buSzPts val="14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42900" lvl="4" marL="2286000" rtl="0" algn="l">
              <a:spcBef>
                <a:spcPts val="0"/>
              </a:spcBef>
              <a:spcAft>
                <a:spcPts val="0"/>
              </a:spcAft>
              <a:buClr>
                <a:schemeClr val="dk1"/>
              </a:buClr>
              <a:buSzPts val="1800"/>
              <a:buFont typeface="Arial"/>
              <a:buChar char="»"/>
              <a:defRPr/>
            </a:lvl5pPr>
            <a:lvl6pPr indent="-355600" lvl="5" marL="2743200" rtl="0" algn="l">
              <a:spcBef>
                <a:spcPts val="400"/>
              </a:spcBef>
              <a:spcAft>
                <a:spcPts val="0"/>
              </a:spcAft>
              <a:buClr>
                <a:schemeClr val="dk1"/>
              </a:buClr>
              <a:buSzPts val="2000"/>
              <a:buFont typeface="Arial"/>
              <a:buChar char="•"/>
              <a:defRPr/>
            </a:lvl6pPr>
            <a:lvl7pPr indent="-355600" lvl="6" marL="3200400" rtl="0" algn="l">
              <a:spcBef>
                <a:spcPts val="400"/>
              </a:spcBef>
              <a:spcAft>
                <a:spcPts val="0"/>
              </a:spcAft>
              <a:buClr>
                <a:schemeClr val="dk1"/>
              </a:buClr>
              <a:buSzPts val="2000"/>
              <a:buFont typeface="Arial"/>
              <a:buChar char="•"/>
              <a:defRPr/>
            </a:lvl7pPr>
            <a:lvl8pPr indent="-355600" lvl="7" marL="3657600" rtl="0" algn="l">
              <a:spcBef>
                <a:spcPts val="400"/>
              </a:spcBef>
              <a:spcAft>
                <a:spcPts val="0"/>
              </a:spcAft>
              <a:buClr>
                <a:schemeClr val="dk1"/>
              </a:buClr>
              <a:buSzPts val="2000"/>
              <a:buFont typeface="Arial"/>
              <a:buChar char="•"/>
              <a:defRPr/>
            </a:lvl8pPr>
            <a:lvl9pPr indent="-355600" lvl="8" marL="4114800" rtl="0" algn="l">
              <a:spcBef>
                <a:spcPts val="400"/>
              </a:spcBef>
              <a:spcAft>
                <a:spcPts val="0"/>
              </a:spcAft>
              <a:buClr>
                <a:schemeClr val="dk1"/>
              </a:buClr>
              <a:buSzPts val="2000"/>
              <a:buFont typeface="Arial"/>
              <a:buChar char="•"/>
              <a:defRPr/>
            </a:lvl9pPr>
          </a:lstStyle>
          <a:p/>
        </p:txBody>
      </p:sp>
      <p:sp>
        <p:nvSpPr>
          <p:cNvPr id="3592" name="Google Shape;3592;p279"/>
          <p:cNvSpPr txBox="1"/>
          <p:nvPr>
            <p:ph type="title"/>
          </p:nvPr>
        </p:nvSpPr>
        <p:spPr>
          <a:xfrm>
            <a:off x="372959" y="488198"/>
            <a:ext cx="41229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93" name="Google Shape;3593;p279"/>
          <p:cNvSpPr txBox="1"/>
          <p:nvPr>
            <p:ph idx="11" type="ftr"/>
          </p:nvPr>
        </p:nvSpPr>
        <p:spPr>
          <a:xfrm>
            <a:off x="364616" y="4629150"/>
            <a:ext cx="4131300" cy="273900"/>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594" name="Google Shape;3594;p279"/>
          <p:cNvSpPr txBox="1"/>
          <p:nvPr/>
        </p:nvSpPr>
        <p:spPr>
          <a:xfrm>
            <a:off x="8382000" y="4936552"/>
            <a:ext cx="400500" cy="76800"/>
          </a:xfrm>
          <a:prstGeom prst="rect">
            <a:avLst/>
          </a:prstGeom>
          <a:noFill/>
          <a:ln>
            <a:noFill/>
          </a:ln>
        </p:spPr>
        <p:txBody>
          <a:bodyPr anchorCtr="0" anchor="ctr" bIns="0" lIns="0" spcFirstLastPara="1" rIns="0" wrap="square" tIns="0">
            <a:noAutofit/>
          </a:bodyPr>
          <a:lstStyle/>
          <a:p>
            <a:pPr indent="0" lvl="1" marL="0" marR="0" rtl="0" algn="r">
              <a:spcBef>
                <a:spcPts val="0"/>
              </a:spcBef>
              <a:spcAft>
                <a:spcPts val="0"/>
              </a:spcAft>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grpSp>
        <p:nvGrpSpPr>
          <p:cNvPr id="3595" name="Google Shape;3595;p279"/>
          <p:cNvGrpSpPr/>
          <p:nvPr/>
        </p:nvGrpSpPr>
        <p:grpSpPr>
          <a:xfrm>
            <a:off x="364616" y="4970026"/>
            <a:ext cx="996822" cy="43500"/>
            <a:chOff x="364616" y="4970026"/>
            <a:chExt cx="996822" cy="43500"/>
          </a:xfrm>
        </p:grpSpPr>
        <p:sp>
          <p:nvSpPr>
            <p:cNvPr id="3596" name="Google Shape;3596;p279"/>
            <p:cNvSpPr/>
            <p:nvPr/>
          </p:nvSpPr>
          <p:spPr>
            <a:xfrm>
              <a:off x="364616" y="4970026"/>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597" name="Google Shape;3597;p279"/>
            <p:cNvSpPr/>
            <p:nvPr/>
          </p:nvSpPr>
          <p:spPr>
            <a:xfrm>
              <a:off x="613790" y="4970026"/>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598" name="Google Shape;3598;p279"/>
            <p:cNvSpPr/>
            <p:nvPr/>
          </p:nvSpPr>
          <p:spPr>
            <a:xfrm>
              <a:off x="862964" y="4970026"/>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599" name="Google Shape;3599;p279"/>
            <p:cNvSpPr/>
            <p:nvPr/>
          </p:nvSpPr>
          <p:spPr>
            <a:xfrm>
              <a:off x="1112138" y="4970026"/>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p:cSld name="TITLE_2_1">
    <p:spTree>
      <p:nvGrpSpPr>
        <p:cNvPr id="3600" name="Shape 3600"/>
        <p:cNvGrpSpPr/>
        <p:nvPr/>
      </p:nvGrpSpPr>
      <p:grpSpPr>
        <a:xfrm>
          <a:off x="0" y="0"/>
          <a:ext cx="0" cy="0"/>
          <a:chOff x="0" y="0"/>
          <a:chExt cx="0" cy="0"/>
        </a:xfrm>
      </p:grpSpPr>
      <p:sp>
        <p:nvSpPr>
          <p:cNvPr id="3601" name="Google Shape;3601;p280"/>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witter">
  <p:cSld name="TITLE_2_1_1">
    <p:spTree>
      <p:nvGrpSpPr>
        <p:cNvPr id="3602" name="Shape 3602"/>
        <p:cNvGrpSpPr/>
        <p:nvPr/>
      </p:nvGrpSpPr>
      <p:grpSpPr>
        <a:xfrm>
          <a:off x="0" y="0"/>
          <a:ext cx="0" cy="0"/>
          <a:chOff x="0" y="0"/>
          <a:chExt cx="0" cy="0"/>
        </a:xfrm>
      </p:grpSpPr>
      <p:sp>
        <p:nvSpPr>
          <p:cNvPr id="3603" name="Google Shape;3603;p281"/>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04" name="Google Shape;3604;p281"/>
          <p:cNvSpPr/>
          <p:nvPr/>
        </p:nvSpPr>
        <p:spPr>
          <a:xfrm>
            <a:off x="7058150" y="4793225"/>
            <a:ext cx="1506300" cy="294900"/>
          </a:xfrm>
          <a:prstGeom prst="rect">
            <a:avLst/>
          </a:prstGeom>
          <a:solidFill>
            <a:srgbClr val="31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showMasterSp="0">
  <p:cSld name="Big Statement">
    <p:spTree>
      <p:nvGrpSpPr>
        <p:cNvPr id="3605" name="Shape 3605"/>
        <p:cNvGrpSpPr/>
        <p:nvPr/>
      </p:nvGrpSpPr>
      <p:grpSpPr>
        <a:xfrm>
          <a:off x="0" y="0"/>
          <a:ext cx="0" cy="0"/>
          <a:chOff x="0" y="0"/>
          <a:chExt cx="0" cy="0"/>
        </a:xfrm>
      </p:grpSpPr>
      <p:sp>
        <p:nvSpPr>
          <p:cNvPr id="3606" name="Google Shape;3606;p282"/>
          <p:cNvSpPr txBox="1"/>
          <p:nvPr>
            <p:ph idx="1" type="body"/>
          </p:nvPr>
        </p:nvSpPr>
        <p:spPr>
          <a:xfrm>
            <a:off x="372960" y="2258685"/>
            <a:ext cx="8374200" cy="626100"/>
          </a:xfrm>
          <a:prstGeom prst="rect">
            <a:avLst/>
          </a:prstGeom>
          <a:noFill/>
          <a:ln>
            <a:noFill/>
          </a:ln>
        </p:spPr>
        <p:txBody>
          <a:bodyPr anchorCtr="0" anchor="ctr" bIns="91425" lIns="91425" spcFirstLastPara="1" rIns="91425" wrap="square" tIns="91425">
            <a:noAutofit/>
          </a:bodyPr>
          <a:lstStyle>
            <a:lvl1pPr indent="-228600" lvl="0" marL="457200" rtl="0" algn="ctr">
              <a:spcBef>
                <a:spcPts val="1200"/>
              </a:spcBef>
              <a:spcAft>
                <a:spcPts val="0"/>
              </a:spcAft>
              <a:buClr>
                <a:srgbClr val="333333"/>
              </a:buClr>
              <a:buSzPts val="1400"/>
              <a:buFont typeface="Roboto"/>
              <a:buNone/>
              <a:defRPr/>
            </a:lvl1pPr>
            <a:lvl2pPr indent="-228600" lvl="1" marL="914400" rtl="0">
              <a:spcBef>
                <a:spcPts val="1200"/>
              </a:spcBef>
              <a:spcAft>
                <a:spcPts val="0"/>
              </a:spcAft>
              <a:buClr>
                <a:srgbClr val="888888"/>
              </a:buClr>
              <a:buSzPts val="1600"/>
              <a:buFont typeface="Roboto"/>
              <a:buNone/>
              <a:defRPr/>
            </a:lvl2pPr>
            <a:lvl3pPr indent="-228600" lvl="2" marL="1371600" rtl="0">
              <a:spcBef>
                <a:spcPts val="600"/>
              </a:spcBef>
              <a:spcAft>
                <a:spcPts val="0"/>
              </a:spcAft>
              <a:buClr>
                <a:srgbClr val="888888"/>
              </a:buClr>
              <a:buSzPts val="1400"/>
              <a:buFont typeface="Roboto"/>
              <a:buNone/>
              <a:defRPr/>
            </a:lvl3pPr>
            <a:lvl4pPr indent="-228600" lvl="3" marL="1828800" rtl="0">
              <a:spcBef>
                <a:spcPts val="600"/>
              </a:spcBef>
              <a:spcAft>
                <a:spcPts val="0"/>
              </a:spcAft>
              <a:buClr>
                <a:srgbClr val="888888"/>
              </a:buClr>
              <a:buSzPts val="1200"/>
              <a:buFont typeface="Roboto"/>
              <a:buNone/>
              <a:defRPr/>
            </a:lvl4pPr>
            <a:lvl5pPr indent="-228600" lvl="4" marL="2286000" rtl="0">
              <a:spcBef>
                <a:spcPts val="1200"/>
              </a:spcBef>
              <a:spcAft>
                <a:spcPts val="0"/>
              </a:spcAft>
              <a:buClr>
                <a:srgbClr val="888888"/>
              </a:buClr>
              <a:buSzPts val="1800"/>
              <a:buFont typeface="Roboto"/>
              <a:buNone/>
              <a:defRPr/>
            </a:lvl5pPr>
            <a:lvl6pPr indent="-228600" lvl="5" marL="2743200" rtl="0">
              <a:spcBef>
                <a:spcPts val="400"/>
              </a:spcBef>
              <a:spcAft>
                <a:spcPts val="0"/>
              </a:spcAft>
              <a:buClr>
                <a:srgbClr val="888888"/>
              </a:buClr>
              <a:buSzPts val="2000"/>
              <a:buFont typeface="Arial"/>
              <a:buNone/>
              <a:defRPr/>
            </a:lvl6pPr>
            <a:lvl7pPr indent="-228600" lvl="6" marL="3200400" rtl="0">
              <a:spcBef>
                <a:spcPts val="400"/>
              </a:spcBef>
              <a:spcAft>
                <a:spcPts val="0"/>
              </a:spcAft>
              <a:buClr>
                <a:srgbClr val="888888"/>
              </a:buClr>
              <a:buSzPts val="2000"/>
              <a:buFont typeface="Arial"/>
              <a:buNone/>
              <a:defRPr/>
            </a:lvl7pPr>
            <a:lvl8pPr indent="-228600" lvl="7" marL="3657600" rtl="0">
              <a:spcBef>
                <a:spcPts val="400"/>
              </a:spcBef>
              <a:spcAft>
                <a:spcPts val="0"/>
              </a:spcAft>
              <a:buClr>
                <a:srgbClr val="888888"/>
              </a:buClr>
              <a:buSzPts val="2000"/>
              <a:buFont typeface="Arial"/>
              <a:buNone/>
              <a:defRPr/>
            </a:lvl8pPr>
            <a:lvl9pPr indent="-228600" lvl="8" marL="4114800" rtl="0">
              <a:spcBef>
                <a:spcPts val="400"/>
              </a:spcBef>
              <a:spcAft>
                <a:spcPts val="0"/>
              </a:spcAft>
              <a:buClr>
                <a:srgbClr val="888888"/>
              </a:buClr>
              <a:buSzPts val="2000"/>
              <a:buFont typeface="Arial"/>
              <a:buNone/>
              <a:defRPr/>
            </a:lvl9pPr>
          </a:lstStyle>
          <a:p/>
        </p:txBody>
      </p:sp>
      <p:pic>
        <p:nvPicPr>
          <p:cNvPr descr="icon.png" id="3607" name="Google Shape;3607;p282"/>
          <p:cNvPicPr preferRelativeResize="0"/>
          <p:nvPr/>
        </p:nvPicPr>
        <p:blipFill rotWithShape="1">
          <a:blip r:embed="rId2">
            <a:alphaModFix/>
          </a:blip>
          <a:srcRect b="504" l="0" r="0" t="514"/>
          <a:stretch/>
        </p:blipFill>
        <p:spPr>
          <a:xfrm>
            <a:off x="4419600" y="4272616"/>
            <a:ext cx="304800" cy="268200"/>
          </a:xfrm>
          <a:prstGeom prst="rect">
            <a:avLst/>
          </a:prstGeom>
          <a:noFill/>
          <a:ln>
            <a:noFill/>
          </a:ln>
        </p:spPr>
      </p:pic>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mple Dark Slide" showMasterSp="0">
  <p:cSld name="Sample Dark Slide">
    <p:bg>
      <p:bgPr>
        <a:solidFill>
          <a:srgbClr val="FFFFFF"/>
        </a:solidFill>
      </p:bgPr>
    </p:bg>
    <p:spTree>
      <p:nvGrpSpPr>
        <p:cNvPr id="3608" name="Shape 3608"/>
        <p:cNvGrpSpPr/>
        <p:nvPr/>
      </p:nvGrpSpPr>
      <p:grpSpPr>
        <a:xfrm>
          <a:off x="0" y="0"/>
          <a:ext cx="0" cy="0"/>
          <a:chOff x="0" y="0"/>
          <a:chExt cx="0" cy="0"/>
        </a:xfrm>
      </p:grpSpPr>
      <p:pic>
        <p:nvPicPr>
          <p:cNvPr id="3609" name="Google Shape;3609;p283"/>
          <p:cNvPicPr preferRelativeResize="0"/>
          <p:nvPr/>
        </p:nvPicPr>
        <p:blipFill rotWithShape="1">
          <a:blip r:embed="rId2">
            <a:alphaModFix amt="40000"/>
          </a:blip>
          <a:srcRect b="0" l="0" r="0" t="0"/>
          <a:stretch/>
        </p:blipFill>
        <p:spPr>
          <a:xfrm>
            <a:off x="423847" y="4391169"/>
            <a:ext cx="646200" cy="469200"/>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Slide" showMasterSp="0">
  <p:cSld name="Chart Slide">
    <p:spTree>
      <p:nvGrpSpPr>
        <p:cNvPr id="3610" name="Shape 361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307" name="Shape 307"/>
        <p:cNvGrpSpPr/>
        <p:nvPr/>
      </p:nvGrpSpPr>
      <p:grpSpPr>
        <a:xfrm>
          <a:off x="0" y="0"/>
          <a:ext cx="0" cy="0"/>
          <a:chOff x="0" y="0"/>
          <a:chExt cx="0" cy="0"/>
        </a:xfrm>
      </p:grpSpPr>
      <p:sp>
        <p:nvSpPr>
          <p:cNvPr id="308" name="Google Shape;308;p29"/>
          <p:cNvSpPr txBox="1"/>
          <p:nvPr>
            <p:ph type="title"/>
          </p:nvPr>
        </p:nvSpPr>
        <p:spPr>
          <a:xfrm>
            <a:off x="298000" y="1582875"/>
            <a:ext cx="2745600" cy="530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309" name="Google Shape;309;p29"/>
          <p:cNvSpPr txBox="1"/>
          <p:nvPr>
            <p:ph idx="2" type="title"/>
          </p:nvPr>
        </p:nvSpPr>
        <p:spPr>
          <a:xfrm>
            <a:off x="3195867" y="1582875"/>
            <a:ext cx="2745600" cy="530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310" name="Google Shape;310;p29"/>
          <p:cNvSpPr txBox="1"/>
          <p:nvPr>
            <p:ph idx="3" type="title"/>
          </p:nvPr>
        </p:nvSpPr>
        <p:spPr>
          <a:xfrm>
            <a:off x="6093746" y="1582875"/>
            <a:ext cx="2745600" cy="530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311" name="Google Shape;311;p29"/>
          <p:cNvSpPr txBox="1"/>
          <p:nvPr>
            <p:ph idx="4" type="title"/>
          </p:nvPr>
        </p:nvSpPr>
        <p:spPr>
          <a:xfrm>
            <a:off x="298000" y="2284875"/>
            <a:ext cx="27456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12" name="Google Shape;312;p29"/>
          <p:cNvSpPr txBox="1"/>
          <p:nvPr>
            <p:ph idx="5" type="title"/>
          </p:nvPr>
        </p:nvSpPr>
        <p:spPr>
          <a:xfrm>
            <a:off x="3195863" y="2284875"/>
            <a:ext cx="27456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13" name="Google Shape;313;p29"/>
          <p:cNvSpPr txBox="1"/>
          <p:nvPr>
            <p:ph idx="6" type="title"/>
          </p:nvPr>
        </p:nvSpPr>
        <p:spPr>
          <a:xfrm>
            <a:off x="6093738" y="2284875"/>
            <a:ext cx="27456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grpSp>
        <p:nvGrpSpPr>
          <p:cNvPr id="314" name="Google Shape;314;p29"/>
          <p:cNvGrpSpPr/>
          <p:nvPr/>
        </p:nvGrpSpPr>
        <p:grpSpPr>
          <a:xfrm>
            <a:off x="386625" y="4747950"/>
            <a:ext cx="8452575" cy="400082"/>
            <a:chOff x="386625" y="4747950"/>
            <a:chExt cx="8452575" cy="400082"/>
          </a:xfrm>
        </p:grpSpPr>
        <p:sp>
          <p:nvSpPr>
            <p:cNvPr id="315" name="Google Shape;315;p2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16" name="Google Shape;316;p29"/>
            <p:cNvGrpSpPr/>
            <p:nvPr/>
          </p:nvGrpSpPr>
          <p:grpSpPr>
            <a:xfrm>
              <a:off x="386711" y="5114356"/>
              <a:ext cx="1796787" cy="33676"/>
              <a:chOff x="2031822" y="2229250"/>
              <a:chExt cx="2193612" cy="39900"/>
            </a:xfrm>
          </p:grpSpPr>
          <p:sp>
            <p:nvSpPr>
              <p:cNvPr id="317" name="Google Shape;317;p2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1" name="Google Shape;321;p29"/>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22" name="Google Shape;322;p29"/>
          <p:cNvSpPr txBox="1"/>
          <p:nvPr>
            <p:ph idx="7"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ank" showMasterSp="0">
  <p:cSld name="Full Blank">
    <p:spTree>
      <p:nvGrpSpPr>
        <p:cNvPr id="3611" name="Shape 3611"/>
        <p:cNvGrpSpPr/>
        <p:nvPr/>
      </p:nvGrpSpPr>
      <p:grpSpPr>
        <a:xfrm>
          <a:off x="0" y="0"/>
          <a:ext cx="0" cy="0"/>
          <a:chOff x="0" y="0"/>
          <a:chExt cx="0" cy="0"/>
        </a:xfrm>
      </p:grpSpPr>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1">
    <p:spTree>
      <p:nvGrpSpPr>
        <p:cNvPr id="3612" name="Shape 3612"/>
        <p:cNvGrpSpPr/>
        <p:nvPr/>
      </p:nvGrpSpPr>
      <p:grpSpPr>
        <a:xfrm>
          <a:off x="0" y="0"/>
          <a:ext cx="0" cy="0"/>
          <a:chOff x="0" y="0"/>
          <a:chExt cx="0" cy="0"/>
        </a:xfrm>
      </p:grpSpPr>
      <p:sp>
        <p:nvSpPr>
          <p:cNvPr id="3613" name="Google Shape;3613;p286"/>
          <p:cNvSpPr/>
          <p:nvPr/>
        </p:nvSpPr>
        <p:spPr>
          <a:xfrm>
            <a:off x="-169" y="-13275"/>
            <a:ext cx="9144000" cy="51567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Slide with description">
  <p:cSld name="Full-bleed image Slide with description">
    <p:bg>
      <p:bgPr>
        <a:solidFill>
          <a:srgbClr val="333333"/>
        </a:solidFill>
      </p:bgPr>
    </p:bg>
    <p:spTree>
      <p:nvGrpSpPr>
        <p:cNvPr id="3614" name="Shape 3614"/>
        <p:cNvGrpSpPr/>
        <p:nvPr/>
      </p:nvGrpSpPr>
      <p:grpSpPr>
        <a:xfrm>
          <a:off x="0" y="0"/>
          <a:ext cx="0" cy="0"/>
          <a:chOff x="0" y="0"/>
          <a:chExt cx="0" cy="0"/>
        </a:xfrm>
      </p:grpSpPr>
      <p:sp>
        <p:nvSpPr>
          <p:cNvPr id="3615" name="Google Shape;3615;p287"/>
          <p:cNvSpPr txBox="1"/>
          <p:nvPr>
            <p:ph idx="1" type="body"/>
          </p:nvPr>
        </p:nvSpPr>
        <p:spPr>
          <a:xfrm>
            <a:off x="382432" y="1380950"/>
            <a:ext cx="1979700" cy="3095700"/>
          </a:xfrm>
          <a:prstGeom prst="rect">
            <a:avLst/>
          </a:prstGeom>
          <a:noFill/>
          <a:ln>
            <a:noFill/>
          </a:ln>
        </p:spPr>
        <p:txBody>
          <a:bodyPr anchorCtr="0" anchor="t" bIns="91425" lIns="91425" spcFirstLastPara="1" rIns="91425" wrap="square" tIns="91425">
            <a:noAutofit/>
          </a:bodyPr>
          <a:lstStyle>
            <a:lvl1pPr indent="-228600" lvl="0" marL="457200" rtl="0">
              <a:lnSpc>
                <a:spcPct val="110000"/>
              </a:lnSpc>
              <a:spcBef>
                <a:spcPts val="1200"/>
              </a:spcBef>
              <a:spcAft>
                <a:spcPts val="0"/>
              </a:spcAft>
              <a:buSzPts val="1400"/>
              <a:buNone/>
              <a:defRPr/>
            </a:lvl1pPr>
            <a:lvl2pPr indent="-330200" lvl="1" marL="914400" rtl="0">
              <a:spcBef>
                <a:spcPts val="1200"/>
              </a:spcBef>
              <a:spcAft>
                <a:spcPts val="0"/>
              </a:spcAft>
              <a:buSzPts val="1600"/>
              <a:buChar char="▪"/>
              <a:defRPr/>
            </a:lvl2pPr>
            <a:lvl3pPr indent="-317500" lvl="2" marL="1371600" rtl="0">
              <a:spcBef>
                <a:spcPts val="600"/>
              </a:spcBef>
              <a:spcAft>
                <a:spcPts val="0"/>
              </a:spcAft>
              <a:buSzPts val="1400"/>
              <a:buChar char="–"/>
              <a:defRPr/>
            </a:lvl3pPr>
            <a:lvl4pPr indent="-304800" lvl="3" marL="1828800" rtl="0">
              <a:spcBef>
                <a:spcPts val="600"/>
              </a:spcBef>
              <a:spcAft>
                <a:spcPts val="0"/>
              </a:spcAft>
              <a:buSzPts val="1200"/>
              <a:buChar char="•"/>
              <a:defRPr/>
            </a:lvl4pPr>
            <a:lvl5pPr indent="-342900" lvl="4" marL="2286000" rtl="0">
              <a:spcBef>
                <a:spcPts val="1200"/>
              </a:spcBef>
              <a:spcAft>
                <a:spcPts val="0"/>
              </a:spcAft>
              <a:buSzPts val="18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3616" name="Google Shape;3616;p287"/>
          <p:cNvSpPr txBox="1"/>
          <p:nvPr>
            <p:ph idx="2" type="body"/>
          </p:nvPr>
        </p:nvSpPr>
        <p:spPr>
          <a:xfrm>
            <a:off x="379929" y="1047750"/>
            <a:ext cx="1982400" cy="281100"/>
          </a:xfrm>
          <a:prstGeom prst="rect">
            <a:avLst/>
          </a:prstGeom>
          <a:noFill/>
          <a:ln>
            <a:noFill/>
          </a:ln>
        </p:spPr>
        <p:txBody>
          <a:bodyPr anchorCtr="0" anchor="b" bIns="91425" lIns="91425" spcFirstLastPara="1" rIns="91425" wrap="square" tIns="91425">
            <a:noAutofit/>
          </a:bodyPr>
          <a:lstStyle>
            <a:lvl1pPr indent="-228600" lvl="0" marL="457200" rtl="0">
              <a:spcBef>
                <a:spcPts val="1200"/>
              </a:spcBef>
              <a:spcAft>
                <a:spcPts val="0"/>
              </a:spcAft>
              <a:buSzPts val="1400"/>
              <a:buNone/>
              <a:defRPr/>
            </a:lvl1pPr>
            <a:lvl2pPr indent="-330200" lvl="1" marL="914400" rtl="0">
              <a:spcBef>
                <a:spcPts val="1200"/>
              </a:spcBef>
              <a:spcAft>
                <a:spcPts val="0"/>
              </a:spcAft>
              <a:buSzPts val="1600"/>
              <a:buChar char="▪"/>
              <a:defRPr/>
            </a:lvl2pPr>
            <a:lvl3pPr indent="-317500" lvl="2" marL="1371600" rtl="0">
              <a:spcBef>
                <a:spcPts val="600"/>
              </a:spcBef>
              <a:spcAft>
                <a:spcPts val="0"/>
              </a:spcAft>
              <a:buSzPts val="1400"/>
              <a:buChar char="–"/>
              <a:defRPr/>
            </a:lvl3pPr>
            <a:lvl4pPr indent="-304800" lvl="3" marL="1828800" rtl="0">
              <a:spcBef>
                <a:spcPts val="600"/>
              </a:spcBef>
              <a:spcAft>
                <a:spcPts val="0"/>
              </a:spcAft>
              <a:buSzPts val="1200"/>
              <a:buChar char="•"/>
              <a:defRPr/>
            </a:lvl4pPr>
            <a:lvl5pPr indent="-342900" lvl="4" marL="2286000" rtl="0">
              <a:spcBef>
                <a:spcPts val="1200"/>
              </a:spcBef>
              <a:spcAft>
                <a:spcPts val="0"/>
              </a:spcAft>
              <a:buSzPts val="18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blank">
  <p:cSld name="BLANK">
    <p:spTree>
      <p:nvGrpSpPr>
        <p:cNvPr id="3617" name="Shape 3617"/>
        <p:cNvGrpSpPr/>
        <p:nvPr/>
      </p:nvGrpSpPr>
      <p:grpSpPr>
        <a:xfrm>
          <a:off x="0" y="0"/>
          <a:ext cx="0" cy="0"/>
          <a:chOff x="0" y="0"/>
          <a:chExt cx="0" cy="0"/>
        </a:xfrm>
      </p:grpSpPr>
      <p:sp>
        <p:nvSpPr>
          <p:cNvPr id="3618" name="Google Shape;3618;p2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spTree>
      <p:nvGrpSpPr>
        <p:cNvPr id="3619" name="Shape 3619"/>
        <p:cNvGrpSpPr/>
        <p:nvPr/>
      </p:nvGrpSpPr>
      <p:grpSpPr>
        <a:xfrm>
          <a:off x="0" y="0"/>
          <a:ext cx="0" cy="0"/>
          <a:chOff x="0" y="0"/>
          <a:chExt cx="0" cy="0"/>
        </a:xfrm>
      </p:grpSpPr>
      <p:sp>
        <p:nvSpPr>
          <p:cNvPr id="3620" name="Google Shape;3620;p289"/>
          <p:cNvSpPr txBox="1"/>
          <p:nvPr>
            <p:ph type="title"/>
          </p:nvPr>
        </p:nvSpPr>
        <p:spPr>
          <a:xfrm>
            <a:off x="381002" y="205978"/>
            <a:ext cx="8371200" cy="42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Open Sans"/>
              <a:buNone/>
              <a:defRPr sz="1200">
                <a:solidFill>
                  <a:schemeClr val="dk1"/>
                </a:solidFill>
                <a:latin typeface="Open Sans"/>
                <a:ea typeface="Open Sans"/>
                <a:cs typeface="Open Sans"/>
                <a:sym typeface="Open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621" name="Google Shape;3621;p289"/>
          <p:cNvGrpSpPr/>
          <p:nvPr/>
        </p:nvGrpSpPr>
        <p:grpSpPr>
          <a:xfrm>
            <a:off x="7735272" y="4891651"/>
            <a:ext cx="1027221" cy="27454"/>
            <a:chOff x="10310947" y="6496338"/>
            <a:chExt cx="1369263" cy="62100"/>
          </a:xfrm>
        </p:grpSpPr>
        <p:sp>
          <p:nvSpPr>
            <p:cNvPr id="3622" name="Google Shape;3622;p289"/>
            <p:cNvSpPr/>
            <p:nvPr/>
          </p:nvSpPr>
          <p:spPr>
            <a:xfrm>
              <a:off x="10310947" y="6496338"/>
              <a:ext cx="274800" cy="62100"/>
            </a:xfrm>
            <a:prstGeom prst="rect">
              <a:avLst/>
            </a:prstGeom>
            <a:solidFill>
              <a:schemeClr val="accent1"/>
            </a:solidFill>
            <a:ln>
              <a:noFill/>
            </a:ln>
          </p:spPr>
          <p:txBody>
            <a:bodyPr anchorCtr="0" anchor="t" bIns="17150" lIns="34275" spcFirstLastPara="1" rIns="34275" wrap="square" tIns="17150">
              <a:noAutofit/>
            </a:bodyPr>
            <a:lstStyle/>
            <a:p>
              <a:pPr indent="0" lvl="0" marL="0" rtl="0" algn="l">
                <a:spcBef>
                  <a:spcPts val="0"/>
                </a:spcBef>
                <a:spcAft>
                  <a:spcPts val="0"/>
                </a:spcAft>
                <a:buNone/>
              </a:pPr>
              <a:r>
                <a:t/>
              </a:r>
              <a:endParaRPr/>
            </a:p>
          </p:txBody>
        </p:sp>
        <p:sp>
          <p:nvSpPr>
            <p:cNvPr id="3623" name="Google Shape;3623;p289"/>
            <p:cNvSpPr/>
            <p:nvPr/>
          </p:nvSpPr>
          <p:spPr>
            <a:xfrm>
              <a:off x="11132107" y="6496338"/>
              <a:ext cx="273300" cy="62100"/>
            </a:xfrm>
            <a:prstGeom prst="rect">
              <a:avLst/>
            </a:prstGeom>
            <a:solidFill>
              <a:schemeClr val="accent2"/>
            </a:solidFill>
            <a:ln>
              <a:noFill/>
            </a:ln>
          </p:spPr>
          <p:txBody>
            <a:bodyPr anchorCtr="0" anchor="t" bIns="17150" lIns="34275" spcFirstLastPara="1" rIns="34275" wrap="square" tIns="17150">
              <a:noAutofit/>
            </a:bodyPr>
            <a:lstStyle/>
            <a:p>
              <a:pPr indent="0" lvl="0" marL="0" rtl="0" algn="l">
                <a:spcBef>
                  <a:spcPts val="0"/>
                </a:spcBef>
                <a:spcAft>
                  <a:spcPts val="0"/>
                </a:spcAft>
                <a:buNone/>
              </a:pPr>
              <a:r>
                <a:t/>
              </a:r>
              <a:endParaRPr/>
            </a:p>
          </p:txBody>
        </p:sp>
        <p:sp>
          <p:nvSpPr>
            <p:cNvPr id="3624" name="Google Shape;3624;p289"/>
            <p:cNvSpPr/>
            <p:nvPr/>
          </p:nvSpPr>
          <p:spPr>
            <a:xfrm>
              <a:off x="11405410" y="6496338"/>
              <a:ext cx="274800" cy="62100"/>
            </a:xfrm>
            <a:prstGeom prst="rect">
              <a:avLst/>
            </a:prstGeom>
            <a:solidFill>
              <a:srgbClr val="C9CDCD"/>
            </a:solidFill>
            <a:ln>
              <a:noFill/>
            </a:ln>
          </p:spPr>
          <p:txBody>
            <a:bodyPr anchorCtr="0" anchor="t" bIns="17150" lIns="34275" spcFirstLastPara="1" rIns="34275" wrap="square" tIns="17150">
              <a:noAutofit/>
            </a:bodyPr>
            <a:lstStyle/>
            <a:p>
              <a:pPr indent="0" lvl="0" marL="0" rtl="0" algn="l">
                <a:spcBef>
                  <a:spcPts val="0"/>
                </a:spcBef>
                <a:spcAft>
                  <a:spcPts val="0"/>
                </a:spcAft>
                <a:buNone/>
              </a:pPr>
              <a:r>
                <a:t/>
              </a:r>
              <a:endParaRPr/>
            </a:p>
          </p:txBody>
        </p:sp>
        <p:sp>
          <p:nvSpPr>
            <p:cNvPr id="3625" name="Google Shape;3625;p289"/>
            <p:cNvSpPr/>
            <p:nvPr/>
          </p:nvSpPr>
          <p:spPr>
            <a:xfrm>
              <a:off x="10585703" y="6496338"/>
              <a:ext cx="274800" cy="62100"/>
            </a:xfrm>
            <a:prstGeom prst="rect">
              <a:avLst/>
            </a:prstGeom>
            <a:solidFill>
              <a:schemeClr val="accent3"/>
            </a:solidFill>
            <a:ln>
              <a:noFill/>
            </a:ln>
          </p:spPr>
          <p:txBody>
            <a:bodyPr anchorCtr="0" anchor="t" bIns="17150" lIns="34275" spcFirstLastPara="1" rIns="34275" wrap="square" tIns="17150">
              <a:noAutofit/>
            </a:bodyPr>
            <a:lstStyle/>
            <a:p>
              <a:pPr indent="0" lvl="0" marL="0" rtl="0" algn="l">
                <a:spcBef>
                  <a:spcPts val="0"/>
                </a:spcBef>
                <a:spcAft>
                  <a:spcPts val="0"/>
                </a:spcAft>
                <a:buNone/>
              </a:pPr>
              <a:r>
                <a:t/>
              </a:r>
              <a:endParaRPr/>
            </a:p>
          </p:txBody>
        </p:sp>
        <p:sp>
          <p:nvSpPr>
            <p:cNvPr id="3626" name="Google Shape;3626;p289"/>
            <p:cNvSpPr/>
            <p:nvPr/>
          </p:nvSpPr>
          <p:spPr>
            <a:xfrm>
              <a:off x="10860459" y="6496338"/>
              <a:ext cx="272700" cy="62100"/>
            </a:xfrm>
            <a:prstGeom prst="rect">
              <a:avLst/>
            </a:prstGeom>
            <a:solidFill>
              <a:schemeClr val="accent4"/>
            </a:solidFill>
            <a:ln>
              <a:noFill/>
            </a:ln>
          </p:spPr>
          <p:txBody>
            <a:bodyPr anchorCtr="0" anchor="t" bIns="17150" lIns="34275" spcFirstLastPara="1" rIns="34275" wrap="square" tIns="1715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lank" showMasterSp="0">
  <p:cSld name="Photo blank">
    <p:bg>
      <p:bgPr>
        <a:solidFill>
          <a:srgbClr val="222222"/>
        </a:solidFill>
      </p:bgPr>
    </p:bg>
    <p:spTree>
      <p:nvGrpSpPr>
        <p:cNvPr id="3627" name="Shape 3627"/>
        <p:cNvGrpSpPr/>
        <p:nvPr/>
      </p:nvGrpSpPr>
      <p:grpSpPr>
        <a:xfrm>
          <a:off x="0" y="0"/>
          <a:ext cx="0" cy="0"/>
          <a:chOff x="0" y="0"/>
          <a:chExt cx="0" cy="0"/>
        </a:xfrm>
      </p:grpSpPr>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28" name="Shape 3628"/>
        <p:cNvGrpSpPr/>
        <p:nvPr/>
      </p:nvGrpSpPr>
      <p:grpSpPr>
        <a:xfrm>
          <a:off x="0" y="0"/>
          <a:ext cx="0" cy="0"/>
          <a:chOff x="0" y="0"/>
          <a:chExt cx="0" cy="0"/>
        </a:xfrm>
      </p:grpSpPr>
      <p:sp>
        <p:nvSpPr>
          <p:cNvPr id="3629" name="Google Shape;3629;p2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30" name="Google Shape;3630;p29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228600" lvl="0" marL="457200" rtl="0">
              <a:spcBef>
                <a:spcPts val="1200"/>
              </a:spcBef>
              <a:spcAft>
                <a:spcPts val="0"/>
              </a:spcAft>
              <a:buSzPts val="1400"/>
              <a:buNone/>
              <a:defRPr sz="1400"/>
            </a:lvl1pPr>
            <a:lvl2pPr indent="-304800" lvl="1" marL="914400" rtl="0">
              <a:spcBef>
                <a:spcPts val="12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
              <a:defRPr sz="1200"/>
            </a:lvl4pPr>
            <a:lvl5pPr indent="-304800" lvl="4" marL="2286000" rtl="0">
              <a:spcBef>
                <a:spcPts val="12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3631" name="Google Shape;3631;p29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228600" lvl="0" marL="457200" rtl="0">
              <a:spcBef>
                <a:spcPts val="1200"/>
              </a:spcBef>
              <a:spcAft>
                <a:spcPts val="0"/>
              </a:spcAft>
              <a:buSzPts val="1400"/>
              <a:buNone/>
              <a:defRPr sz="1400"/>
            </a:lvl1pPr>
            <a:lvl2pPr indent="-304800" lvl="1" marL="914400" rtl="0">
              <a:spcBef>
                <a:spcPts val="1200"/>
              </a:spcBef>
              <a:spcAft>
                <a:spcPts val="0"/>
              </a:spcAft>
              <a:buSzPts val="1200"/>
              <a:buChar char="▪"/>
              <a:defRPr sz="1200"/>
            </a:lvl2pPr>
            <a:lvl3pPr indent="-304800" lvl="2" marL="1371600" rtl="0">
              <a:spcBef>
                <a:spcPts val="600"/>
              </a:spcBef>
              <a:spcAft>
                <a:spcPts val="0"/>
              </a:spcAft>
              <a:buSzPts val="1200"/>
              <a:buChar char="–"/>
              <a:defRPr sz="1200"/>
            </a:lvl3pPr>
            <a:lvl4pPr indent="-304800" lvl="3" marL="1828800" rtl="0">
              <a:spcBef>
                <a:spcPts val="600"/>
              </a:spcBef>
              <a:spcAft>
                <a:spcPts val="0"/>
              </a:spcAft>
              <a:buSzPts val="1200"/>
              <a:buChar char="•"/>
              <a:defRPr sz="1200"/>
            </a:lvl4pPr>
            <a:lvl5pPr indent="-304800" lvl="4" marL="2286000" rtl="0">
              <a:spcBef>
                <a:spcPts val="12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0"/>
              </a:spcAft>
              <a:buSzPts val="1200"/>
              <a:buChar char="•"/>
              <a:defRPr sz="1200"/>
            </a:lvl9pPr>
          </a:lstStyle>
          <a:p/>
        </p:txBody>
      </p:sp>
      <p:sp>
        <p:nvSpPr>
          <p:cNvPr id="3632" name="Google Shape;3632;p29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bg>
      <p:bgPr>
        <a:solidFill>
          <a:schemeClr val="dk1"/>
        </a:solidFill>
      </p:bgPr>
    </p:bg>
    <p:spTree>
      <p:nvGrpSpPr>
        <p:cNvPr id="3633" name="Shape 3633"/>
        <p:cNvGrpSpPr/>
        <p:nvPr/>
      </p:nvGrpSpPr>
      <p:grpSpPr>
        <a:xfrm>
          <a:off x="0" y="0"/>
          <a:ext cx="0" cy="0"/>
          <a:chOff x="0" y="0"/>
          <a:chExt cx="0" cy="0"/>
        </a:xfrm>
      </p:grpSpPr>
      <p:sp>
        <p:nvSpPr>
          <p:cNvPr id="3634" name="Google Shape;3634;p292"/>
          <p:cNvSpPr txBox="1"/>
          <p:nvPr>
            <p:ph type="title"/>
          </p:nvPr>
        </p:nvSpPr>
        <p:spPr>
          <a:xfrm>
            <a:off x="549075" y="1739350"/>
            <a:ext cx="8046300" cy="840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635" name="Google Shape;3635;p29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imation Blue">
  <p:cSld name="CUSTOM_3_1_1_1">
    <p:bg>
      <p:bgPr>
        <a:solidFill>
          <a:srgbClr val="F5F5F5"/>
        </a:solidFill>
      </p:bgPr>
    </p:bg>
    <p:spTree>
      <p:nvGrpSpPr>
        <p:cNvPr id="3639" name="Shape 3639"/>
        <p:cNvGrpSpPr/>
        <p:nvPr/>
      </p:nvGrpSpPr>
      <p:grpSpPr>
        <a:xfrm>
          <a:off x="0" y="0"/>
          <a:ext cx="0" cy="0"/>
          <a:chOff x="0" y="0"/>
          <a:chExt cx="0" cy="0"/>
        </a:xfrm>
      </p:grpSpPr>
      <p:pic>
        <p:nvPicPr>
          <p:cNvPr id="3640" name="Google Shape;3640;p29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5F5F5"/>
        </a:solidFill>
      </p:bgPr>
    </p:bg>
    <p:spTree>
      <p:nvGrpSpPr>
        <p:cNvPr id="3641" name="Shape 3641"/>
        <p:cNvGrpSpPr/>
        <p:nvPr/>
      </p:nvGrpSpPr>
      <p:grpSpPr>
        <a:xfrm>
          <a:off x="0" y="0"/>
          <a:ext cx="0" cy="0"/>
          <a:chOff x="0" y="0"/>
          <a:chExt cx="0" cy="0"/>
        </a:xfrm>
      </p:grpSpPr>
      <p:pic>
        <p:nvPicPr>
          <p:cNvPr id="3642" name="Google Shape;3642;p29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43" name="Google Shape;3643;p295"/>
          <p:cNvSpPr txBox="1"/>
          <p:nvPr>
            <p:ph type="ctrTitle"/>
          </p:nvPr>
        </p:nvSpPr>
        <p:spPr>
          <a:xfrm>
            <a:off x="530700" y="1677575"/>
            <a:ext cx="49653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3400"/>
              <a:buFont typeface="Roboto"/>
              <a:buNone/>
              <a:defRPr b="0" i="0" sz="3400" u="none" cap="none" strike="noStrike">
                <a:solidFill>
                  <a:schemeClr val="accen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44" name="Google Shape;3644;p295"/>
          <p:cNvSpPr txBox="1"/>
          <p:nvPr>
            <p:ph idx="1" type="subTitle"/>
          </p:nvPr>
        </p:nvSpPr>
        <p:spPr>
          <a:xfrm>
            <a:off x="534828" y="3136775"/>
            <a:ext cx="58488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id="3645" name="Google Shape;3645;p295"/>
          <p:cNvPicPr preferRelativeResize="0"/>
          <p:nvPr/>
        </p:nvPicPr>
        <p:blipFill>
          <a:blip r:embed="rId3">
            <a:alphaModFix/>
          </a:blip>
          <a:stretch>
            <a:fillRect/>
          </a:stretch>
        </p:blipFill>
        <p:spPr>
          <a:xfrm>
            <a:off x="621525" y="686350"/>
            <a:ext cx="1857426" cy="331675"/>
          </a:xfrm>
          <a:prstGeom prst="rect">
            <a:avLst/>
          </a:prstGeom>
          <a:noFill/>
          <a:ln>
            <a:noFill/>
          </a:ln>
        </p:spPr>
      </p:pic>
      <p:pic>
        <p:nvPicPr>
          <p:cNvPr descr="GC Summit_color_NY.png" id="3646" name="Google Shape;3646;p295"/>
          <p:cNvPicPr preferRelativeResize="0"/>
          <p:nvPr/>
        </p:nvPicPr>
        <p:blipFill rotWithShape="1">
          <a:blip r:embed="rId4">
            <a:alphaModFix/>
          </a:blip>
          <a:srcRect b="17335" l="0" r="55602" t="56346"/>
          <a:stretch/>
        </p:blipFill>
        <p:spPr>
          <a:xfrm>
            <a:off x="392725" y="1048600"/>
            <a:ext cx="1095426" cy="293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ets" showMasterSp="0">
  <p:cSld name="Blank_1_1_1_1_1_1">
    <p:spTree>
      <p:nvGrpSpPr>
        <p:cNvPr id="323" name="Shape 323"/>
        <p:cNvGrpSpPr/>
        <p:nvPr/>
      </p:nvGrpSpPr>
      <p:grpSpPr>
        <a:xfrm>
          <a:off x="0" y="0"/>
          <a:ext cx="0" cy="0"/>
          <a:chOff x="0" y="0"/>
          <a:chExt cx="0" cy="0"/>
        </a:xfrm>
      </p:grpSpPr>
      <p:sp>
        <p:nvSpPr>
          <p:cNvPr id="324" name="Google Shape;324;p30"/>
          <p:cNvSpPr txBox="1"/>
          <p:nvPr>
            <p:ph type="title"/>
          </p:nvPr>
        </p:nvSpPr>
        <p:spPr>
          <a:xfrm>
            <a:off x="298600" y="1250800"/>
            <a:ext cx="1288800" cy="11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5" name="Google Shape;325;p30"/>
          <p:cNvSpPr txBox="1"/>
          <p:nvPr>
            <p:ph idx="2" type="title"/>
          </p:nvPr>
        </p:nvSpPr>
        <p:spPr>
          <a:xfrm>
            <a:off x="298600" y="2366438"/>
            <a:ext cx="1288800" cy="11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30"/>
          <p:cNvSpPr txBox="1"/>
          <p:nvPr>
            <p:ph idx="3" type="title"/>
          </p:nvPr>
        </p:nvSpPr>
        <p:spPr>
          <a:xfrm>
            <a:off x="298600" y="3487513"/>
            <a:ext cx="1288800" cy="11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7" name="Google Shape;327;p30"/>
          <p:cNvSpPr txBox="1"/>
          <p:nvPr>
            <p:ph idx="4"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28" name="Google Shape;328;p30"/>
          <p:cNvCxnSpPr/>
          <p:nvPr/>
        </p:nvCxnSpPr>
        <p:spPr>
          <a:xfrm rot="10800000">
            <a:off x="393900" y="2361050"/>
            <a:ext cx="8356200" cy="0"/>
          </a:xfrm>
          <a:prstGeom prst="straightConnector1">
            <a:avLst/>
          </a:prstGeom>
          <a:noFill/>
          <a:ln cap="flat" cmpd="sng" w="9525">
            <a:solidFill>
              <a:srgbClr val="B7B7B7"/>
            </a:solidFill>
            <a:prstDash val="dot"/>
            <a:round/>
            <a:headEnd len="sm" w="sm" type="none"/>
            <a:tailEnd len="sm" w="sm" type="none"/>
          </a:ln>
        </p:spPr>
      </p:cxnSp>
      <p:cxnSp>
        <p:nvCxnSpPr>
          <p:cNvPr id="329" name="Google Shape;329;p30"/>
          <p:cNvCxnSpPr/>
          <p:nvPr/>
        </p:nvCxnSpPr>
        <p:spPr>
          <a:xfrm rot="10800000">
            <a:off x="393900" y="3482125"/>
            <a:ext cx="8356200" cy="0"/>
          </a:xfrm>
          <a:prstGeom prst="straightConnector1">
            <a:avLst/>
          </a:prstGeom>
          <a:noFill/>
          <a:ln cap="flat" cmpd="sng" w="9525">
            <a:solidFill>
              <a:srgbClr val="B7B7B7"/>
            </a:solidFill>
            <a:prstDash val="dot"/>
            <a:round/>
            <a:headEnd len="sm" w="sm" type="none"/>
            <a:tailEnd len="sm" w="sm" type="none"/>
          </a:ln>
        </p:spPr>
      </p:cxnSp>
      <p:grpSp>
        <p:nvGrpSpPr>
          <p:cNvPr id="330" name="Google Shape;330;p30"/>
          <p:cNvGrpSpPr/>
          <p:nvPr/>
        </p:nvGrpSpPr>
        <p:grpSpPr>
          <a:xfrm>
            <a:off x="386625" y="4747950"/>
            <a:ext cx="8452575" cy="400082"/>
            <a:chOff x="386625" y="4747950"/>
            <a:chExt cx="8452575" cy="400082"/>
          </a:xfrm>
        </p:grpSpPr>
        <p:sp>
          <p:nvSpPr>
            <p:cNvPr id="331" name="Google Shape;331;p3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32" name="Google Shape;332;p30"/>
            <p:cNvGrpSpPr/>
            <p:nvPr/>
          </p:nvGrpSpPr>
          <p:grpSpPr>
            <a:xfrm>
              <a:off x="386711" y="5114356"/>
              <a:ext cx="1796787" cy="33676"/>
              <a:chOff x="2031822" y="2229250"/>
              <a:chExt cx="2193612" cy="39900"/>
            </a:xfrm>
          </p:grpSpPr>
          <p:sp>
            <p:nvSpPr>
              <p:cNvPr id="333" name="Google Shape;333;p3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7" name="Google Shape;337;p30"/>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38" name="Google Shape;338;p30"/>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alter/update the logo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grpSp>
        <p:nvGrpSpPr>
          <p:cNvPr id="339" name="Google Shape;339;p30"/>
          <p:cNvGrpSpPr/>
          <p:nvPr/>
        </p:nvGrpSpPr>
        <p:grpSpPr>
          <a:xfrm>
            <a:off x="1911799" y="1653557"/>
            <a:ext cx="3980234" cy="326491"/>
            <a:chOff x="1911799" y="1653557"/>
            <a:chExt cx="3980234" cy="326491"/>
          </a:xfrm>
        </p:grpSpPr>
        <p:pic>
          <p:nvPicPr>
            <p:cNvPr id="340" name="Google Shape;340;p30"/>
            <p:cNvPicPr preferRelativeResize="0"/>
            <p:nvPr/>
          </p:nvPicPr>
          <p:blipFill rotWithShape="1">
            <a:blip r:embed="rId3">
              <a:alphaModFix/>
            </a:blip>
            <a:srcRect b="0" l="0" r="0" t="0"/>
            <a:stretch/>
          </p:blipFill>
          <p:spPr>
            <a:xfrm>
              <a:off x="1911799" y="1653557"/>
              <a:ext cx="438801" cy="326491"/>
            </a:xfrm>
            <a:prstGeom prst="rect">
              <a:avLst/>
            </a:prstGeom>
            <a:noFill/>
            <a:ln>
              <a:noFill/>
            </a:ln>
          </p:spPr>
        </p:pic>
        <p:pic>
          <p:nvPicPr>
            <p:cNvPr id="341" name="Google Shape;341;p30"/>
            <p:cNvPicPr preferRelativeResize="0"/>
            <p:nvPr/>
          </p:nvPicPr>
          <p:blipFill rotWithShape="1">
            <a:blip r:embed="rId4">
              <a:alphaModFix/>
            </a:blip>
            <a:srcRect b="0" l="0" r="0" t="0"/>
            <a:stretch/>
          </p:blipFill>
          <p:spPr>
            <a:xfrm>
              <a:off x="2595049" y="1752541"/>
              <a:ext cx="454138" cy="128522"/>
            </a:xfrm>
            <a:prstGeom prst="rect">
              <a:avLst/>
            </a:prstGeom>
            <a:noFill/>
            <a:ln>
              <a:noFill/>
            </a:ln>
          </p:spPr>
        </p:pic>
        <p:pic>
          <p:nvPicPr>
            <p:cNvPr id="342" name="Google Shape;342;p30"/>
            <p:cNvPicPr preferRelativeResize="0"/>
            <p:nvPr/>
          </p:nvPicPr>
          <p:blipFill rotWithShape="1">
            <a:blip r:embed="rId5">
              <a:alphaModFix/>
            </a:blip>
            <a:srcRect b="0" l="0" r="0" t="0"/>
            <a:stretch/>
          </p:blipFill>
          <p:spPr>
            <a:xfrm>
              <a:off x="3293635" y="1654519"/>
              <a:ext cx="405703" cy="324566"/>
            </a:xfrm>
            <a:prstGeom prst="rect">
              <a:avLst/>
            </a:prstGeom>
            <a:noFill/>
            <a:ln>
              <a:noFill/>
            </a:ln>
          </p:spPr>
        </p:pic>
        <p:pic>
          <p:nvPicPr>
            <p:cNvPr id="343" name="Google Shape;343;p30"/>
            <p:cNvPicPr preferRelativeResize="0"/>
            <p:nvPr/>
          </p:nvPicPr>
          <p:blipFill rotWithShape="1">
            <a:blip r:embed="rId6">
              <a:alphaModFix/>
            </a:blip>
            <a:srcRect b="0" l="0" r="0" t="0"/>
            <a:stretch/>
          </p:blipFill>
          <p:spPr>
            <a:xfrm>
              <a:off x="4472110" y="1703954"/>
              <a:ext cx="617525" cy="225695"/>
            </a:xfrm>
            <a:prstGeom prst="rect">
              <a:avLst/>
            </a:prstGeom>
            <a:noFill/>
            <a:ln>
              <a:noFill/>
            </a:ln>
          </p:spPr>
        </p:pic>
        <p:pic>
          <p:nvPicPr>
            <p:cNvPr id="344" name="Google Shape;344;p30"/>
            <p:cNvPicPr preferRelativeResize="0"/>
            <p:nvPr/>
          </p:nvPicPr>
          <p:blipFill rotWithShape="1">
            <a:blip r:embed="rId7">
              <a:alphaModFix/>
            </a:blip>
            <a:srcRect b="0" l="0" r="0" t="0"/>
            <a:stretch/>
          </p:blipFill>
          <p:spPr>
            <a:xfrm>
              <a:off x="3943811" y="1675420"/>
              <a:ext cx="283850" cy="282763"/>
            </a:xfrm>
            <a:prstGeom prst="rect">
              <a:avLst/>
            </a:prstGeom>
            <a:noFill/>
            <a:ln>
              <a:noFill/>
            </a:ln>
          </p:spPr>
        </p:pic>
        <p:pic>
          <p:nvPicPr>
            <p:cNvPr descr="Image result for GUARDIAN DENTAL LOGO" id="345" name="Google Shape;345;p30"/>
            <p:cNvPicPr preferRelativeResize="0"/>
            <p:nvPr/>
          </p:nvPicPr>
          <p:blipFill rotWithShape="1">
            <a:blip r:embed="rId8">
              <a:alphaModFix/>
            </a:blip>
            <a:srcRect b="0" l="0" r="0" t="0"/>
            <a:stretch/>
          </p:blipFill>
          <p:spPr>
            <a:xfrm>
              <a:off x="5334083" y="1675459"/>
              <a:ext cx="557950" cy="282685"/>
            </a:xfrm>
            <a:prstGeom prst="rect">
              <a:avLst/>
            </a:prstGeom>
            <a:noFill/>
            <a:ln>
              <a:noFill/>
            </a:ln>
          </p:spPr>
        </p:pic>
      </p:grpSp>
      <p:grpSp>
        <p:nvGrpSpPr>
          <p:cNvPr id="346" name="Google Shape;346;p30"/>
          <p:cNvGrpSpPr/>
          <p:nvPr/>
        </p:nvGrpSpPr>
        <p:grpSpPr>
          <a:xfrm>
            <a:off x="1911797" y="2742045"/>
            <a:ext cx="2999844" cy="359072"/>
            <a:chOff x="1911797" y="2742045"/>
            <a:chExt cx="2999844" cy="359072"/>
          </a:xfrm>
        </p:grpSpPr>
        <p:pic>
          <p:nvPicPr>
            <p:cNvPr id="347" name="Google Shape;347;p30"/>
            <p:cNvPicPr preferRelativeResize="0"/>
            <p:nvPr/>
          </p:nvPicPr>
          <p:blipFill rotWithShape="1">
            <a:blip r:embed="rId9">
              <a:alphaModFix/>
            </a:blip>
            <a:srcRect b="0" l="0" r="0" t="0"/>
            <a:stretch/>
          </p:blipFill>
          <p:spPr>
            <a:xfrm>
              <a:off x="1911797" y="2825105"/>
              <a:ext cx="683251" cy="192950"/>
            </a:xfrm>
            <a:prstGeom prst="rect">
              <a:avLst/>
            </a:prstGeom>
            <a:noFill/>
            <a:ln>
              <a:noFill/>
            </a:ln>
          </p:spPr>
        </p:pic>
        <p:pic>
          <p:nvPicPr>
            <p:cNvPr id="348" name="Google Shape;348;p30"/>
            <p:cNvPicPr preferRelativeResize="0"/>
            <p:nvPr/>
          </p:nvPicPr>
          <p:blipFill rotWithShape="1">
            <a:blip r:embed="rId10">
              <a:alphaModFix/>
            </a:blip>
            <a:srcRect b="0" l="0" r="0" t="0"/>
            <a:stretch/>
          </p:blipFill>
          <p:spPr>
            <a:xfrm>
              <a:off x="2791096" y="2742045"/>
              <a:ext cx="477900" cy="359072"/>
            </a:xfrm>
            <a:prstGeom prst="rect">
              <a:avLst/>
            </a:prstGeom>
            <a:noFill/>
            <a:ln>
              <a:noFill/>
            </a:ln>
          </p:spPr>
        </p:pic>
        <p:pic>
          <p:nvPicPr>
            <p:cNvPr id="349" name="Google Shape;349;p30"/>
            <p:cNvPicPr preferRelativeResize="0"/>
            <p:nvPr/>
          </p:nvPicPr>
          <p:blipFill rotWithShape="1">
            <a:blip r:embed="rId11">
              <a:alphaModFix/>
            </a:blip>
            <a:srcRect b="0" l="0" r="0" t="0"/>
            <a:stretch/>
          </p:blipFill>
          <p:spPr>
            <a:xfrm>
              <a:off x="4353692" y="2842804"/>
              <a:ext cx="557949" cy="157553"/>
            </a:xfrm>
            <a:prstGeom prst="rect">
              <a:avLst/>
            </a:prstGeom>
            <a:noFill/>
            <a:ln>
              <a:noFill/>
            </a:ln>
          </p:spPr>
        </p:pic>
        <p:pic>
          <p:nvPicPr>
            <p:cNvPr descr="Image result for tesla motors logo" id="350" name="Google Shape;350;p30"/>
            <p:cNvPicPr preferRelativeResize="0"/>
            <p:nvPr/>
          </p:nvPicPr>
          <p:blipFill rotWithShape="1">
            <a:blip r:embed="rId12">
              <a:alphaModFix/>
            </a:blip>
            <a:srcRect b="0" l="0" r="0" t="0"/>
            <a:stretch/>
          </p:blipFill>
          <p:spPr>
            <a:xfrm>
              <a:off x="3465045" y="2828600"/>
              <a:ext cx="692599" cy="185961"/>
            </a:xfrm>
            <a:prstGeom prst="rect">
              <a:avLst/>
            </a:prstGeom>
            <a:noFill/>
            <a:ln>
              <a:noFill/>
            </a:ln>
          </p:spPr>
        </p:pic>
      </p:grpSp>
      <p:grpSp>
        <p:nvGrpSpPr>
          <p:cNvPr id="351" name="Google Shape;351;p30"/>
          <p:cNvGrpSpPr/>
          <p:nvPr/>
        </p:nvGrpSpPr>
        <p:grpSpPr>
          <a:xfrm>
            <a:off x="1911799" y="3870878"/>
            <a:ext cx="4560802" cy="373591"/>
            <a:chOff x="1911799" y="3870878"/>
            <a:chExt cx="4560802" cy="373591"/>
          </a:xfrm>
        </p:grpSpPr>
        <p:pic>
          <p:nvPicPr>
            <p:cNvPr descr="Image result for avaya logo png" id="352" name="Google Shape;352;p30"/>
            <p:cNvPicPr preferRelativeResize="0"/>
            <p:nvPr/>
          </p:nvPicPr>
          <p:blipFill rotWithShape="1">
            <a:blip r:embed="rId13">
              <a:alphaModFix/>
            </a:blip>
            <a:srcRect b="0" l="0" r="0" t="0"/>
            <a:stretch/>
          </p:blipFill>
          <p:spPr>
            <a:xfrm>
              <a:off x="3561752" y="3969703"/>
              <a:ext cx="617526" cy="175942"/>
            </a:xfrm>
            <a:prstGeom prst="rect">
              <a:avLst/>
            </a:prstGeom>
            <a:noFill/>
            <a:ln>
              <a:noFill/>
            </a:ln>
          </p:spPr>
        </p:pic>
        <p:pic>
          <p:nvPicPr>
            <p:cNvPr descr="Image result for philips logo png" id="353" name="Google Shape;353;p30"/>
            <p:cNvPicPr preferRelativeResize="0"/>
            <p:nvPr/>
          </p:nvPicPr>
          <p:blipFill rotWithShape="1">
            <a:blip r:embed="rId14">
              <a:alphaModFix/>
            </a:blip>
            <a:srcRect b="0" l="0" r="0" t="0"/>
            <a:stretch/>
          </p:blipFill>
          <p:spPr>
            <a:xfrm>
              <a:off x="5224238" y="4008589"/>
              <a:ext cx="535725" cy="98169"/>
            </a:xfrm>
            <a:prstGeom prst="rect">
              <a:avLst/>
            </a:prstGeom>
            <a:noFill/>
            <a:ln>
              <a:noFill/>
            </a:ln>
          </p:spPr>
        </p:pic>
        <p:pic>
          <p:nvPicPr>
            <p:cNvPr descr="Image result for spotify logo png" id="354" name="Google Shape;354;p30"/>
            <p:cNvPicPr preferRelativeResize="0"/>
            <p:nvPr/>
          </p:nvPicPr>
          <p:blipFill rotWithShape="1">
            <a:blip r:embed="rId15">
              <a:alphaModFix/>
            </a:blip>
            <a:srcRect b="0" l="0" r="0" t="0"/>
            <a:stretch/>
          </p:blipFill>
          <p:spPr>
            <a:xfrm>
              <a:off x="4392999" y="3965041"/>
              <a:ext cx="617525" cy="185264"/>
            </a:xfrm>
            <a:prstGeom prst="rect">
              <a:avLst/>
            </a:prstGeom>
            <a:noFill/>
            <a:ln>
              <a:noFill/>
            </a:ln>
          </p:spPr>
        </p:pic>
        <p:pic>
          <p:nvPicPr>
            <p:cNvPr id="355" name="Google Shape;355;p30"/>
            <p:cNvPicPr preferRelativeResize="0"/>
            <p:nvPr/>
          </p:nvPicPr>
          <p:blipFill rotWithShape="1">
            <a:blip r:embed="rId16">
              <a:alphaModFix/>
            </a:blip>
            <a:srcRect b="0" l="0" r="0" t="0"/>
            <a:stretch/>
          </p:blipFill>
          <p:spPr>
            <a:xfrm>
              <a:off x="5973701" y="3870878"/>
              <a:ext cx="498900" cy="373591"/>
            </a:xfrm>
            <a:prstGeom prst="rect">
              <a:avLst/>
            </a:prstGeom>
            <a:noFill/>
            <a:ln>
              <a:noFill/>
            </a:ln>
          </p:spPr>
        </p:pic>
        <p:pic>
          <p:nvPicPr>
            <p:cNvPr id="356" name="Google Shape;356;p30"/>
            <p:cNvPicPr preferRelativeResize="0"/>
            <p:nvPr/>
          </p:nvPicPr>
          <p:blipFill rotWithShape="1">
            <a:blip r:embed="rId17">
              <a:alphaModFix/>
            </a:blip>
            <a:srcRect b="0" l="0" r="0" t="0"/>
            <a:stretch/>
          </p:blipFill>
          <p:spPr>
            <a:xfrm>
              <a:off x="3004813" y="3886074"/>
              <a:ext cx="343200" cy="343200"/>
            </a:xfrm>
            <a:prstGeom prst="rect">
              <a:avLst/>
            </a:prstGeom>
            <a:noFill/>
            <a:ln>
              <a:noFill/>
            </a:ln>
          </p:spPr>
        </p:pic>
        <p:pic>
          <p:nvPicPr>
            <p:cNvPr id="357" name="Google Shape;357;p30"/>
            <p:cNvPicPr preferRelativeResize="0"/>
            <p:nvPr/>
          </p:nvPicPr>
          <p:blipFill rotWithShape="1">
            <a:blip r:embed="rId18">
              <a:alphaModFix/>
            </a:blip>
            <a:srcRect b="0" l="0" r="0" t="0"/>
            <a:stretch/>
          </p:blipFill>
          <p:spPr>
            <a:xfrm>
              <a:off x="1911799" y="3975673"/>
              <a:ext cx="879300" cy="164002"/>
            </a:xfrm>
            <a:prstGeom prst="rect">
              <a:avLst/>
            </a:prstGeom>
            <a:noFill/>
            <a:ln>
              <a:noFill/>
            </a:ln>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er slide - Blue">
  <p:cSld name="TITLE_2">
    <p:bg>
      <p:bgPr>
        <a:solidFill>
          <a:srgbClr val="F5F5F5"/>
        </a:solidFill>
      </p:bgPr>
    </p:bg>
    <p:spTree>
      <p:nvGrpSpPr>
        <p:cNvPr id="3647" name="Shape 3647"/>
        <p:cNvGrpSpPr/>
        <p:nvPr/>
      </p:nvGrpSpPr>
      <p:grpSpPr>
        <a:xfrm>
          <a:off x="0" y="0"/>
          <a:ext cx="0" cy="0"/>
          <a:chOff x="0" y="0"/>
          <a:chExt cx="0" cy="0"/>
        </a:xfrm>
      </p:grpSpPr>
      <p:pic>
        <p:nvPicPr>
          <p:cNvPr id="3648" name="Google Shape;3648;p29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3649" name="Google Shape;3649;p296"/>
          <p:cNvPicPr preferRelativeResize="0"/>
          <p:nvPr/>
        </p:nvPicPr>
        <p:blipFill>
          <a:blip r:embed="rId3">
            <a:alphaModFix/>
          </a:blip>
          <a:stretch>
            <a:fillRect/>
          </a:stretch>
        </p:blipFill>
        <p:spPr>
          <a:xfrm>
            <a:off x="621525" y="686350"/>
            <a:ext cx="1857426" cy="331675"/>
          </a:xfrm>
          <a:prstGeom prst="rect">
            <a:avLst/>
          </a:prstGeom>
          <a:noFill/>
          <a:ln>
            <a:noFill/>
          </a:ln>
        </p:spPr>
      </p:pic>
      <p:pic>
        <p:nvPicPr>
          <p:cNvPr descr="GC Summit_color_NY.png" id="3650" name="Google Shape;3650;p296"/>
          <p:cNvPicPr preferRelativeResize="0"/>
          <p:nvPr/>
        </p:nvPicPr>
        <p:blipFill rotWithShape="1">
          <a:blip r:embed="rId4">
            <a:alphaModFix/>
          </a:blip>
          <a:srcRect b="17335" l="0" r="55602" t="56346"/>
          <a:stretch/>
        </p:blipFill>
        <p:spPr>
          <a:xfrm>
            <a:off x="392725" y="1048600"/>
            <a:ext cx="1095426" cy="293200"/>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p:cSld name="OBJECT_3_1_4_1_1_1">
    <p:bg>
      <p:bgPr>
        <a:solidFill>
          <a:srgbClr val="F5F5F5"/>
        </a:solidFill>
      </p:bgPr>
    </p:bg>
    <p:spTree>
      <p:nvGrpSpPr>
        <p:cNvPr id="3651" name="Shape 3651"/>
        <p:cNvGrpSpPr/>
        <p:nvPr/>
      </p:nvGrpSpPr>
      <p:grpSpPr>
        <a:xfrm>
          <a:off x="0" y="0"/>
          <a:ext cx="0" cy="0"/>
          <a:chOff x="0" y="0"/>
          <a:chExt cx="0" cy="0"/>
        </a:xfrm>
      </p:grpSpPr>
      <p:sp>
        <p:nvSpPr>
          <p:cNvPr id="3652" name="Google Shape;3652;p297"/>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53" name="Google Shape;3653;p297"/>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3654" name="Google Shape;3654;p297"/>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655" name="Google Shape;3655;p29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9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657" name="Google Shape;3657;p297"/>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3658" name="Google Shape;3658;p297"/>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OBJECT_7">
    <p:bg>
      <p:bgPr>
        <a:solidFill>
          <a:srgbClr val="F5F5F5"/>
        </a:solidFill>
      </p:bgPr>
    </p:bg>
    <p:spTree>
      <p:nvGrpSpPr>
        <p:cNvPr id="3659" name="Shape 3659"/>
        <p:cNvGrpSpPr/>
        <p:nvPr/>
      </p:nvGrpSpPr>
      <p:grpSpPr>
        <a:xfrm>
          <a:off x="0" y="0"/>
          <a:ext cx="0" cy="0"/>
          <a:chOff x="0" y="0"/>
          <a:chExt cx="0" cy="0"/>
        </a:xfrm>
      </p:grpSpPr>
      <p:sp>
        <p:nvSpPr>
          <p:cNvPr id="3660" name="Google Shape;3660;p298"/>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61" name="Google Shape;3661;p298"/>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1pPr>
            <a:lvl2pPr indent="-317500" lvl="1" marL="9144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115000"/>
              </a:lnSpc>
              <a:spcBef>
                <a:spcPts val="375"/>
              </a:spcBef>
              <a:spcAft>
                <a:spcPts val="0"/>
              </a:spcAft>
              <a:buSzPts val="1400"/>
              <a:buChar char="■"/>
              <a:defRPr b="0" i="0" sz="1400" u="none" cap="none" strike="noStrike"/>
            </a:lvl6pPr>
            <a:lvl7pPr indent="-317500" lvl="6" marL="3200400" marR="0" rtl="0" algn="l">
              <a:lnSpc>
                <a:spcPct val="115000"/>
              </a:lnSpc>
              <a:spcBef>
                <a:spcPts val="375"/>
              </a:spcBef>
              <a:spcAft>
                <a:spcPts val="0"/>
              </a:spcAft>
              <a:buSzPts val="1400"/>
              <a:buChar char="●"/>
              <a:defRPr b="0" i="0" sz="1400" u="none" cap="none" strike="noStrike"/>
            </a:lvl7pPr>
            <a:lvl8pPr indent="-317500" lvl="7" marL="3657600" marR="0" rtl="0" algn="l">
              <a:lnSpc>
                <a:spcPct val="115000"/>
              </a:lnSpc>
              <a:spcBef>
                <a:spcPts val="375"/>
              </a:spcBef>
              <a:spcAft>
                <a:spcPts val="0"/>
              </a:spcAft>
              <a:buSzPts val="1400"/>
              <a:buChar char="○"/>
              <a:defRPr b="0" i="0" sz="1400" u="none" cap="none" strike="noStrike"/>
            </a:lvl8pPr>
            <a:lvl9pPr indent="-317500" lvl="8" marL="4114800" marR="0" rtl="0" algn="l">
              <a:lnSpc>
                <a:spcPct val="115000"/>
              </a:lnSpc>
              <a:spcBef>
                <a:spcPts val="375"/>
              </a:spcBef>
              <a:spcAft>
                <a:spcPts val="0"/>
              </a:spcAft>
              <a:buSzPts val="1400"/>
              <a:buChar char="■"/>
              <a:defRPr b="0" i="0" sz="1400" u="none" cap="none" strike="noStrike"/>
            </a:lvl9pPr>
          </a:lstStyle>
          <a:p/>
        </p:txBody>
      </p:sp>
      <p:pic>
        <p:nvPicPr>
          <p:cNvPr descr="logo_lockup_cloud_dark.png" id="3662" name="Google Shape;3662;p298"/>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663" name="Google Shape;3663;p298"/>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98"/>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665" name="Google Shape;3665;p298"/>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3666" name="Google Shape;3666;p298"/>
          <p:cNvSpPr txBox="1"/>
          <p:nvPr/>
        </p:nvSpPr>
        <p:spPr>
          <a:xfrm>
            <a:off x="-37660" y="4770301"/>
            <a:ext cx="1165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@glaforge</a:t>
            </a:r>
            <a:endParaRPr b="1">
              <a:solidFill>
                <a:srgbClr val="FFFFFF"/>
              </a:solidFill>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2 2 1 1 1">
  <p:cSld name="OBJECT_2_2_1_1_3_1_1">
    <p:bg>
      <p:bgPr>
        <a:solidFill>
          <a:srgbClr val="D7D7D7"/>
        </a:solidFill>
      </p:bgPr>
    </p:bg>
    <p:spTree>
      <p:nvGrpSpPr>
        <p:cNvPr id="3667" name="Shape 3667"/>
        <p:cNvGrpSpPr/>
        <p:nvPr/>
      </p:nvGrpSpPr>
      <p:grpSpPr>
        <a:xfrm>
          <a:off x="0" y="0"/>
          <a:ext cx="0" cy="0"/>
          <a:chOff x="0" y="0"/>
          <a:chExt cx="0" cy="0"/>
        </a:xfrm>
      </p:grpSpPr>
      <p:sp>
        <p:nvSpPr>
          <p:cNvPr id="3668" name="Google Shape;3668;p299"/>
          <p:cNvSpPr/>
          <p:nvPr/>
        </p:nvSpPr>
        <p:spPr>
          <a:xfrm>
            <a:off x="6250800" y="0"/>
            <a:ext cx="2893200" cy="4601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9" name="Google Shape;3669;p299"/>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light.png" id="3670" name="Google Shape;3670;p299"/>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3671" name="Google Shape;3671;p299"/>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3672" name="Google Shape;3672;p299"/>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2 1 1 2 2 1 1 1 1">
  <p:cSld name="CUSTOM_3_1_2_1_1_2_2_1_1_1_1">
    <p:spTree>
      <p:nvGrpSpPr>
        <p:cNvPr id="3673" name="Shape 3673"/>
        <p:cNvGrpSpPr/>
        <p:nvPr/>
      </p:nvGrpSpPr>
      <p:grpSpPr>
        <a:xfrm>
          <a:off x="0" y="0"/>
          <a:ext cx="0" cy="0"/>
          <a:chOff x="0" y="0"/>
          <a:chExt cx="0" cy="0"/>
        </a:xfrm>
      </p:grpSpPr>
      <p:pic>
        <p:nvPicPr>
          <p:cNvPr id="3674" name="Google Shape;3674;p300"/>
          <p:cNvPicPr preferRelativeResize="0"/>
          <p:nvPr/>
        </p:nvPicPr>
        <p:blipFill>
          <a:blip r:embed="rId2">
            <a:alphaModFix/>
          </a:blip>
          <a:stretch>
            <a:fillRect/>
          </a:stretch>
        </p:blipFill>
        <p:spPr>
          <a:xfrm>
            <a:off x="0" y="0"/>
            <a:ext cx="9144000" cy="5143497"/>
          </a:xfrm>
          <a:prstGeom prst="rect">
            <a:avLst/>
          </a:prstGeom>
          <a:noFill/>
          <a:ln>
            <a:noFill/>
          </a:ln>
        </p:spPr>
      </p:pic>
      <p:pic>
        <p:nvPicPr>
          <p:cNvPr descr="logo_lockup_cloud_light.png" id="3675" name="Google Shape;3675;p30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3676" name="Google Shape;3676;p300"/>
          <p:cNvSpPr txBox="1"/>
          <p:nvPr>
            <p:ph type="title"/>
          </p:nvPr>
        </p:nvSpPr>
        <p:spPr>
          <a:xfrm>
            <a:off x="803175" y="438325"/>
            <a:ext cx="5871000" cy="267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3677" name="Google Shape;3677;p300"/>
          <p:cNvPicPr preferRelativeResize="0"/>
          <p:nvPr/>
        </p:nvPicPr>
        <p:blipFill rotWithShape="1">
          <a:blip r:embed="rId4">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2">
  <p:cSld name="OBJECT_7_1">
    <p:spTree>
      <p:nvGrpSpPr>
        <p:cNvPr id="3678" name="Shape 3678"/>
        <p:cNvGrpSpPr/>
        <p:nvPr/>
      </p:nvGrpSpPr>
      <p:grpSpPr>
        <a:xfrm>
          <a:off x="0" y="0"/>
          <a:ext cx="0" cy="0"/>
          <a:chOff x="0" y="0"/>
          <a:chExt cx="0" cy="0"/>
        </a:xfrm>
      </p:grpSpPr>
      <p:sp>
        <p:nvSpPr>
          <p:cNvPr id="3679" name="Google Shape;3679;p301"/>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80" name="Google Shape;3680;p301"/>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1pPr>
            <a:lvl2pPr indent="-330200" lvl="1" marL="9144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2pPr>
            <a:lvl3pPr indent="-330200" lvl="2" marL="13716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3pPr>
            <a:lvl4pPr indent="-330200" lvl="3" marL="18288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4pPr>
            <a:lvl5pPr indent="-330200" lvl="4" marL="22860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5pPr>
            <a:lvl6pPr indent="-330200" lvl="5" marL="2743200" marR="0" rtl="0" algn="l">
              <a:lnSpc>
                <a:spcPct val="115000"/>
              </a:lnSpc>
              <a:spcBef>
                <a:spcPts val="375"/>
              </a:spcBef>
              <a:spcAft>
                <a:spcPts val="0"/>
              </a:spcAft>
              <a:buSzPts val="1600"/>
              <a:buChar char="■"/>
              <a:defRPr b="0" i="0" sz="1600" u="none" cap="none" strike="noStrike"/>
            </a:lvl6pPr>
            <a:lvl7pPr indent="-330200" lvl="6" marL="3200400" marR="0" rtl="0" algn="l">
              <a:lnSpc>
                <a:spcPct val="115000"/>
              </a:lnSpc>
              <a:spcBef>
                <a:spcPts val="375"/>
              </a:spcBef>
              <a:spcAft>
                <a:spcPts val="0"/>
              </a:spcAft>
              <a:buSzPts val="1600"/>
              <a:buChar char="●"/>
              <a:defRPr b="0" i="0" sz="1600" u="none" cap="none" strike="noStrike"/>
            </a:lvl7pPr>
            <a:lvl8pPr indent="-330200" lvl="7" marL="3657600" marR="0" rtl="0" algn="l">
              <a:lnSpc>
                <a:spcPct val="115000"/>
              </a:lnSpc>
              <a:spcBef>
                <a:spcPts val="375"/>
              </a:spcBef>
              <a:spcAft>
                <a:spcPts val="0"/>
              </a:spcAft>
              <a:buSzPts val="1600"/>
              <a:buChar char="○"/>
              <a:defRPr b="0" i="0" sz="1600" u="none" cap="none" strike="noStrike"/>
            </a:lvl8pPr>
            <a:lvl9pPr indent="-330200" lvl="8" marL="4114800" marR="0" rtl="0" algn="l">
              <a:lnSpc>
                <a:spcPct val="115000"/>
              </a:lnSpc>
              <a:spcBef>
                <a:spcPts val="375"/>
              </a:spcBef>
              <a:spcAft>
                <a:spcPts val="0"/>
              </a:spcAft>
              <a:buSzPts val="1600"/>
              <a:buChar char="■"/>
              <a:defRPr b="0" i="0" sz="1600" u="none" cap="none" strike="noStrike"/>
            </a:lvl9pPr>
          </a:lstStyle>
          <a:p/>
        </p:txBody>
      </p:sp>
      <p:pic>
        <p:nvPicPr>
          <p:cNvPr descr="logo_lockup_cloud_dark.png" id="3681" name="Google Shape;3681;p301"/>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682" name="Google Shape;3682;p301"/>
          <p:cNvSpPr/>
          <p:nvPr/>
        </p:nvSpPr>
        <p:spPr>
          <a:xfrm flipH="1">
            <a:off x="4700421" y="4870275"/>
            <a:ext cx="4453800" cy="273300"/>
          </a:xfrm>
          <a:prstGeom prst="rtTriangle">
            <a:avLst/>
          </a:prstGeom>
          <a:solidFill>
            <a:srgbClr val="127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01"/>
          <p:cNvSpPr/>
          <p:nvPr/>
        </p:nvSpPr>
        <p:spPr>
          <a:xfrm>
            <a:off x="0" y="4796475"/>
            <a:ext cx="8045400" cy="347100"/>
          </a:xfrm>
          <a:prstGeom prst="rtTriangl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684" name="Google Shape;3684;p301"/>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3">
  <p:cSld name="OBJECT_7_2">
    <p:spTree>
      <p:nvGrpSpPr>
        <p:cNvPr id="3685" name="Shape 3685"/>
        <p:cNvGrpSpPr/>
        <p:nvPr/>
      </p:nvGrpSpPr>
      <p:grpSpPr>
        <a:xfrm>
          <a:off x="0" y="0"/>
          <a:ext cx="0" cy="0"/>
          <a:chOff x="0" y="0"/>
          <a:chExt cx="0" cy="0"/>
        </a:xfrm>
      </p:grpSpPr>
      <p:sp>
        <p:nvSpPr>
          <p:cNvPr id="3686" name="Google Shape;3686;p302"/>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87" name="Google Shape;3687;p302"/>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1pPr>
            <a:lvl2pPr indent="-330200" lvl="1" marL="9144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2pPr>
            <a:lvl3pPr indent="-330200" lvl="2" marL="13716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3pPr>
            <a:lvl4pPr indent="-330200" lvl="3" marL="18288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4pPr>
            <a:lvl5pPr indent="-330200" lvl="4" marL="22860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5pPr>
            <a:lvl6pPr indent="-330200" lvl="5" marL="2743200" marR="0" rtl="0" algn="l">
              <a:lnSpc>
                <a:spcPct val="115000"/>
              </a:lnSpc>
              <a:spcBef>
                <a:spcPts val="375"/>
              </a:spcBef>
              <a:spcAft>
                <a:spcPts val="0"/>
              </a:spcAft>
              <a:buSzPts val="1600"/>
              <a:buChar char="■"/>
              <a:defRPr b="0" i="0" sz="1600" u="none" cap="none" strike="noStrike"/>
            </a:lvl6pPr>
            <a:lvl7pPr indent="-330200" lvl="6" marL="3200400" marR="0" rtl="0" algn="l">
              <a:lnSpc>
                <a:spcPct val="115000"/>
              </a:lnSpc>
              <a:spcBef>
                <a:spcPts val="375"/>
              </a:spcBef>
              <a:spcAft>
                <a:spcPts val="0"/>
              </a:spcAft>
              <a:buSzPts val="1600"/>
              <a:buChar char="●"/>
              <a:defRPr b="0" i="0" sz="1600" u="none" cap="none" strike="noStrike"/>
            </a:lvl7pPr>
            <a:lvl8pPr indent="-330200" lvl="7" marL="3657600" marR="0" rtl="0" algn="l">
              <a:lnSpc>
                <a:spcPct val="115000"/>
              </a:lnSpc>
              <a:spcBef>
                <a:spcPts val="375"/>
              </a:spcBef>
              <a:spcAft>
                <a:spcPts val="0"/>
              </a:spcAft>
              <a:buSzPts val="1600"/>
              <a:buChar char="○"/>
              <a:defRPr b="0" i="0" sz="1600" u="none" cap="none" strike="noStrike"/>
            </a:lvl8pPr>
            <a:lvl9pPr indent="-330200" lvl="8" marL="4114800" marR="0" rtl="0" algn="l">
              <a:lnSpc>
                <a:spcPct val="115000"/>
              </a:lnSpc>
              <a:spcBef>
                <a:spcPts val="375"/>
              </a:spcBef>
              <a:spcAft>
                <a:spcPts val="0"/>
              </a:spcAft>
              <a:buSzPts val="1600"/>
              <a:buChar char="■"/>
              <a:defRPr b="0" i="0" sz="1600" u="none" cap="none" strike="noStrike"/>
            </a:lvl9pPr>
          </a:lstStyle>
          <a:p/>
        </p:txBody>
      </p:sp>
      <p:pic>
        <p:nvPicPr>
          <p:cNvPr descr="logo_lockup_cloud_dark.png" id="3688" name="Google Shape;3688;p302"/>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689" name="Google Shape;3689;p302"/>
          <p:cNvSpPr/>
          <p:nvPr/>
        </p:nvSpPr>
        <p:spPr>
          <a:xfrm flipH="1">
            <a:off x="4700421" y="4870275"/>
            <a:ext cx="4453800" cy="273300"/>
          </a:xfrm>
          <a:prstGeom prst="rtTriangle">
            <a:avLst/>
          </a:prstGeom>
          <a:solidFill>
            <a:srgbClr val="F499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302"/>
          <p:cNvSpPr/>
          <p:nvPr/>
        </p:nvSpPr>
        <p:spPr>
          <a:xfrm>
            <a:off x="0" y="4796475"/>
            <a:ext cx="8045400" cy="3471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691" name="Google Shape;3691;p302"/>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itle 2 1">
  <p:cSld name="OBJECT_6_4_1">
    <p:spTree>
      <p:nvGrpSpPr>
        <p:cNvPr id="3692" name="Shape 3692"/>
        <p:cNvGrpSpPr/>
        <p:nvPr/>
      </p:nvGrpSpPr>
      <p:grpSpPr>
        <a:xfrm>
          <a:off x="0" y="0"/>
          <a:ext cx="0" cy="0"/>
          <a:chOff x="0" y="0"/>
          <a:chExt cx="0" cy="0"/>
        </a:xfrm>
      </p:grpSpPr>
      <p:sp>
        <p:nvSpPr>
          <p:cNvPr id="3693" name="Google Shape;3693;p303"/>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94" name="Google Shape;3694;p303"/>
          <p:cNvSpPr txBox="1"/>
          <p:nvPr>
            <p:ph idx="1" type="body"/>
          </p:nvPr>
        </p:nvSpPr>
        <p:spPr>
          <a:xfrm>
            <a:off x="619675"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pic>
        <p:nvPicPr>
          <p:cNvPr descr="logo_lockup_cloud_dark.png" id="3695" name="Google Shape;3695;p303"/>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696" name="Google Shape;3696;p303"/>
          <p:cNvSpPr txBox="1"/>
          <p:nvPr>
            <p:ph idx="2" type="body"/>
          </p:nvPr>
        </p:nvSpPr>
        <p:spPr>
          <a:xfrm>
            <a:off x="350435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697" name="Google Shape;3697;p303"/>
          <p:cNvSpPr txBox="1"/>
          <p:nvPr>
            <p:ph idx="3" type="body"/>
          </p:nvPr>
        </p:nvSpPr>
        <p:spPr>
          <a:xfrm>
            <a:off x="638903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698" name="Google Shape;3698;p303"/>
          <p:cNvCxnSpPr/>
          <p:nvPr/>
        </p:nvCxnSpPr>
        <p:spPr>
          <a:xfrm>
            <a:off x="3238500" y="1752600"/>
            <a:ext cx="0" cy="2533800"/>
          </a:xfrm>
          <a:prstGeom prst="straightConnector1">
            <a:avLst/>
          </a:prstGeom>
          <a:noFill/>
          <a:ln cap="flat" cmpd="sng" w="19050">
            <a:solidFill>
              <a:srgbClr val="D9D9D9"/>
            </a:solidFill>
            <a:prstDash val="solid"/>
            <a:round/>
            <a:headEnd len="med" w="med" type="none"/>
            <a:tailEnd len="med" w="med" type="none"/>
          </a:ln>
        </p:spPr>
      </p:cxnSp>
      <p:cxnSp>
        <p:nvCxnSpPr>
          <p:cNvPr id="3699" name="Google Shape;3699;p303"/>
          <p:cNvCxnSpPr/>
          <p:nvPr/>
        </p:nvCxnSpPr>
        <p:spPr>
          <a:xfrm>
            <a:off x="6160425"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3700" name="Google Shape;3700;p303"/>
          <p:cNvSpPr/>
          <p:nvPr/>
        </p:nvSpPr>
        <p:spPr>
          <a:xfrm flipH="1">
            <a:off x="4700421" y="4870275"/>
            <a:ext cx="4453800" cy="273300"/>
          </a:xfrm>
          <a:prstGeom prst="rtTriangle">
            <a:avLst/>
          </a:prstGeom>
          <a:solidFill>
            <a:srgbClr val="C91C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303"/>
          <p:cNvSpPr/>
          <p:nvPr/>
        </p:nvSpPr>
        <p:spPr>
          <a:xfrm>
            <a:off x="0" y="4796475"/>
            <a:ext cx="8045400" cy="347100"/>
          </a:xfrm>
          <a:prstGeom prst="rtTriangl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702" name="Google Shape;3702;p30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descr="next_2017_logo_redbg_wo_gc-01.png" id="3703" name="Google Shape;3703;p303"/>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itle 2 1 1">
  <p:cSld name="OBJECT_6_4_1_1">
    <p:spTree>
      <p:nvGrpSpPr>
        <p:cNvPr id="3704" name="Shape 3704"/>
        <p:cNvGrpSpPr/>
        <p:nvPr/>
      </p:nvGrpSpPr>
      <p:grpSpPr>
        <a:xfrm>
          <a:off x="0" y="0"/>
          <a:ext cx="0" cy="0"/>
          <a:chOff x="0" y="0"/>
          <a:chExt cx="0" cy="0"/>
        </a:xfrm>
      </p:grpSpPr>
      <p:sp>
        <p:nvSpPr>
          <p:cNvPr id="3705" name="Google Shape;3705;p304"/>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06" name="Google Shape;3706;p304"/>
          <p:cNvSpPr txBox="1"/>
          <p:nvPr>
            <p:ph idx="1" type="body"/>
          </p:nvPr>
        </p:nvSpPr>
        <p:spPr>
          <a:xfrm>
            <a:off x="619675"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pic>
        <p:nvPicPr>
          <p:cNvPr descr="logo_lockup_cloud_dark.png" id="3707" name="Google Shape;3707;p304"/>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708" name="Google Shape;3708;p304"/>
          <p:cNvSpPr txBox="1"/>
          <p:nvPr>
            <p:ph idx="2" type="body"/>
          </p:nvPr>
        </p:nvSpPr>
        <p:spPr>
          <a:xfrm>
            <a:off x="350435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09" name="Google Shape;3709;p304"/>
          <p:cNvSpPr txBox="1"/>
          <p:nvPr>
            <p:ph idx="3" type="body"/>
          </p:nvPr>
        </p:nvSpPr>
        <p:spPr>
          <a:xfrm>
            <a:off x="638903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710" name="Google Shape;3710;p304"/>
          <p:cNvCxnSpPr/>
          <p:nvPr/>
        </p:nvCxnSpPr>
        <p:spPr>
          <a:xfrm>
            <a:off x="3238500" y="1752600"/>
            <a:ext cx="0" cy="2533800"/>
          </a:xfrm>
          <a:prstGeom prst="straightConnector1">
            <a:avLst/>
          </a:prstGeom>
          <a:noFill/>
          <a:ln cap="flat" cmpd="sng" w="19050">
            <a:solidFill>
              <a:srgbClr val="D9D9D9"/>
            </a:solidFill>
            <a:prstDash val="solid"/>
            <a:round/>
            <a:headEnd len="med" w="med" type="none"/>
            <a:tailEnd len="med" w="med" type="none"/>
          </a:ln>
        </p:spPr>
      </p:cxnSp>
      <p:cxnSp>
        <p:nvCxnSpPr>
          <p:cNvPr id="3711" name="Google Shape;3711;p304"/>
          <p:cNvCxnSpPr/>
          <p:nvPr/>
        </p:nvCxnSpPr>
        <p:spPr>
          <a:xfrm>
            <a:off x="6160425"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3712" name="Google Shape;3712;p304"/>
          <p:cNvSpPr/>
          <p:nvPr/>
        </p:nvSpPr>
        <p:spPr>
          <a:xfrm flipH="1">
            <a:off x="4700421" y="4870275"/>
            <a:ext cx="4453800" cy="273300"/>
          </a:xfrm>
          <a:prstGeom prst="rtTriangle">
            <a:avLst/>
          </a:prstGeom>
          <a:solidFill>
            <a:srgbClr val="127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04"/>
          <p:cNvSpPr/>
          <p:nvPr/>
        </p:nvSpPr>
        <p:spPr>
          <a:xfrm>
            <a:off x="0" y="4796475"/>
            <a:ext cx="8045400" cy="347100"/>
          </a:xfrm>
          <a:prstGeom prst="rtTriangle">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714" name="Google Shape;3714;p304"/>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3715" name="Google Shape;3715;p304"/>
          <p:cNvPicPr preferRelativeResize="0"/>
          <p:nvPr/>
        </p:nvPicPr>
        <p:blipFill>
          <a:blip r:embed="rId4">
            <a:alphaModFix/>
          </a:blip>
          <a:stretch>
            <a:fillRect/>
          </a:stretch>
        </p:blipFill>
        <p:spPr>
          <a:xfrm>
            <a:off x="105800" y="4870275"/>
            <a:ext cx="507732" cy="187200"/>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5">
  <p:cSld name="OBJECT_7_1_1">
    <p:spTree>
      <p:nvGrpSpPr>
        <p:cNvPr id="3716" name="Shape 3716"/>
        <p:cNvGrpSpPr/>
        <p:nvPr/>
      </p:nvGrpSpPr>
      <p:grpSpPr>
        <a:xfrm>
          <a:off x="0" y="0"/>
          <a:ext cx="0" cy="0"/>
          <a:chOff x="0" y="0"/>
          <a:chExt cx="0" cy="0"/>
        </a:xfrm>
      </p:grpSpPr>
      <p:sp>
        <p:nvSpPr>
          <p:cNvPr id="3717" name="Google Shape;3717;p305"/>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18" name="Google Shape;3718;p305"/>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1pPr>
            <a:lvl2pPr indent="-330200" lvl="1" marL="9144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2pPr>
            <a:lvl3pPr indent="-330200" lvl="2" marL="13716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3pPr>
            <a:lvl4pPr indent="-330200" lvl="3" marL="18288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4pPr>
            <a:lvl5pPr indent="-330200" lvl="4" marL="2286000" marR="0" rtl="0" algn="l">
              <a:lnSpc>
                <a:spcPct val="115000"/>
              </a:lnSpc>
              <a:spcBef>
                <a:spcPts val="375"/>
              </a:spcBef>
              <a:spcAft>
                <a:spcPts val="0"/>
              </a:spcAft>
              <a:buClr>
                <a:srgbClr val="545454"/>
              </a:buClr>
              <a:buSzPts val="1600"/>
              <a:buFont typeface="Arial"/>
              <a:buChar char="○"/>
              <a:defRPr b="0" i="0" sz="1600" u="none" cap="none" strike="noStrike">
                <a:solidFill>
                  <a:srgbClr val="545454"/>
                </a:solidFill>
                <a:latin typeface="Roboto"/>
                <a:ea typeface="Roboto"/>
                <a:cs typeface="Roboto"/>
                <a:sym typeface="Roboto"/>
              </a:defRPr>
            </a:lvl5pPr>
            <a:lvl6pPr indent="-330200" lvl="5" marL="2743200" marR="0" rtl="0" algn="l">
              <a:lnSpc>
                <a:spcPct val="115000"/>
              </a:lnSpc>
              <a:spcBef>
                <a:spcPts val="375"/>
              </a:spcBef>
              <a:spcAft>
                <a:spcPts val="0"/>
              </a:spcAft>
              <a:buSzPts val="1600"/>
              <a:buChar char="■"/>
              <a:defRPr b="0" i="0" sz="1600" u="none" cap="none" strike="noStrike"/>
            </a:lvl6pPr>
            <a:lvl7pPr indent="-330200" lvl="6" marL="3200400" marR="0" rtl="0" algn="l">
              <a:lnSpc>
                <a:spcPct val="115000"/>
              </a:lnSpc>
              <a:spcBef>
                <a:spcPts val="375"/>
              </a:spcBef>
              <a:spcAft>
                <a:spcPts val="0"/>
              </a:spcAft>
              <a:buSzPts val="1600"/>
              <a:buChar char="●"/>
              <a:defRPr b="0" i="0" sz="1600" u="none" cap="none" strike="noStrike"/>
            </a:lvl7pPr>
            <a:lvl8pPr indent="-330200" lvl="7" marL="3657600" marR="0" rtl="0" algn="l">
              <a:lnSpc>
                <a:spcPct val="115000"/>
              </a:lnSpc>
              <a:spcBef>
                <a:spcPts val="375"/>
              </a:spcBef>
              <a:spcAft>
                <a:spcPts val="0"/>
              </a:spcAft>
              <a:buSzPts val="1600"/>
              <a:buChar char="○"/>
              <a:defRPr b="0" i="0" sz="1600" u="none" cap="none" strike="noStrike"/>
            </a:lvl8pPr>
            <a:lvl9pPr indent="-330200" lvl="8" marL="4114800" marR="0" rtl="0" algn="l">
              <a:lnSpc>
                <a:spcPct val="115000"/>
              </a:lnSpc>
              <a:spcBef>
                <a:spcPts val="375"/>
              </a:spcBef>
              <a:spcAft>
                <a:spcPts val="0"/>
              </a:spcAft>
              <a:buSzPts val="1600"/>
              <a:buChar char="■"/>
              <a:defRPr b="0" i="0" sz="1600" u="none" cap="none" strike="noStrike"/>
            </a:lvl9pPr>
          </a:lstStyle>
          <a:p/>
        </p:txBody>
      </p:sp>
      <p:sp>
        <p:nvSpPr>
          <p:cNvPr id="3719" name="Google Shape;3719;p305"/>
          <p:cNvSpPr/>
          <p:nvPr/>
        </p:nvSpPr>
        <p:spPr>
          <a:xfrm flipH="1">
            <a:off x="4700421" y="4870275"/>
            <a:ext cx="4453800" cy="2733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05"/>
          <p:cNvSpPr/>
          <p:nvPr/>
        </p:nvSpPr>
        <p:spPr>
          <a:xfrm>
            <a:off x="0" y="4796475"/>
            <a:ext cx="8045400" cy="347100"/>
          </a:xfrm>
          <a:prstGeom prst="rtTriangle">
            <a:avLst/>
          </a:prstGeom>
          <a:solidFill>
            <a:srgbClr val="A1A1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721" name="Google Shape;3721;p305"/>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pic>
        <p:nvPicPr>
          <p:cNvPr id="3722" name="Google Shape;3722;p305"/>
          <p:cNvPicPr preferRelativeResize="0"/>
          <p:nvPr/>
        </p:nvPicPr>
        <p:blipFill>
          <a:blip r:embed="rId3">
            <a:alphaModFix/>
          </a:blip>
          <a:stretch>
            <a:fillRect/>
          </a:stretch>
        </p:blipFill>
        <p:spPr>
          <a:xfrm>
            <a:off x="105800" y="4870261"/>
            <a:ext cx="508150" cy="18721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lain">
  <p:cSld name="CUSTOM_3_1_1">
    <p:spTree>
      <p:nvGrpSpPr>
        <p:cNvPr id="19" name="Shape 19"/>
        <p:cNvGrpSpPr/>
        <p:nvPr/>
      </p:nvGrpSpPr>
      <p:grpSpPr>
        <a:xfrm>
          <a:off x="0" y="0"/>
          <a:ext cx="0" cy="0"/>
          <a:chOff x="0" y="0"/>
          <a:chExt cx="0" cy="0"/>
        </a:xfrm>
      </p:grpSpPr>
      <p:sp>
        <p:nvSpPr>
          <p:cNvPr id="20" name="Google Shape;20;p4"/>
          <p:cNvSpPr txBox="1"/>
          <p:nvPr>
            <p:ph type="title"/>
          </p:nvPr>
        </p:nvSpPr>
        <p:spPr>
          <a:xfrm>
            <a:off x="0" y="1834750"/>
            <a:ext cx="9144000" cy="969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6000"/>
              <a:buFont typeface="Arial"/>
              <a:buNone/>
              <a:defRPr b="0" i="0" sz="60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1" name="Google Shape;21;p4"/>
          <p:cNvGrpSpPr/>
          <p:nvPr/>
        </p:nvGrpSpPr>
        <p:grpSpPr>
          <a:xfrm>
            <a:off x="386625" y="4747950"/>
            <a:ext cx="8452575" cy="400082"/>
            <a:chOff x="386625" y="4747950"/>
            <a:chExt cx="8452575" cy="400082"/>
          </a:xfrm>
        </p:grpSpPr>
        <p:sp>
          <p:nvSpPr>
            <p:cNvPr id="22" name="Google Shape;22;p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3" name="Google Shape;23;p4"/>
            <p:cNvGrpSpPr/>
            <p:nvPr/>
          </p:nvGrpSpPr>
          <p:grpSpPr>
            <a:xfrm>
              <a:off x="386711" y="5114356"/>
              <a:ext cx="1796787" cy="33676"/>
              <a:chOff x="2031822" y="2229250"/>
              <a:chExt cx="2193612" cy="39900"/>
            </a:xfrm>
          </p:grpSpPr>
          <p:sp>
            <p:nvSpPr>
              <p:cNvPr id="24" name="Google Shape;24;p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 name="Google Shape;28;p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cluster" showMasterSp="0">
  <p:cSld name="Blank_1_1_1_1_1_2">
    <p:spTree>
      <p:nvGrpSpPr>
        <p:cNvPr id="358" name="Shape 358"/>
        <p:cNvGrpSpPr/>
        <p:nvPr/>
      </p:nvGrpSpPr>
      <p:grpSpPr>
        <a:xfrm>
          <a:off x="0" y="0"/>
          <a:ext cx="0" cy="0"/>
          <a:chOff x="0" y="0"/>
          <a:chExt cx="0" cy="0"/>
        </a:xfrm>
      </p:grpSpPr>
      <p:sp>
        <p:nvSpPr>
          <p:cNvPr id="359" name="Google Shape;359;p31"/>
          <p:cNvSpPr txBox="1"/>
          <p:nvPr>
            <p:ph type="title"/>
          </p:nvPr>
        </p:nvSpPr>
        <p:spPr>
          <a:xfrm>
            <a:off x="298600" y="1382075"/>
            <a:ext cx="3807600" cy="2684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100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360" name="Google Shape;360;p31"/>
          <p:cNvGrpSpPr/>
          <p:nvPr/>
        </p:nvGrpSpPr>
        <p:grpSpPr>
          <a:xfrm>
            <a:off x="386625" y="4747950"/>
            <a:ext cx="8452575" cy="400082"/>
            <a:chOff x="386625" y="4747950"/>
            <a:chExt cx="8452575" cy="400082"/>
          </a:xfrm>
        </p:grpSpPr>
        <p:sp>
          <p:nvSpPr>
            <p:cNvPr id="361" name="Google Shape;361;p31"/>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62" name="Google Shape;362;p31"/>
            <p:cNvGrpSpPr/>
            <p:nvPr/>
          </p:nvGrpSpPr>
          <p:grpSpPr>
            <a:xfrm>
              <a:off x="386711" y="5114356"/>
              <a:ext cx="1796787" cy="33676"/>
              <a:chOff x="2031822" y="2229250"/>
              <a:chExt cx="2193612" cy="39900"/>
            </a:xfrm>
          </p:grpSpPr>
          <p:sp>
            <p:nvSpPr>
              <p:cNvPr id="363" name="Google Shape;363;p31"/>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1"/>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1"/>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1"/>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7" name="Google Shape;367;p31"/>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68" name="Google Shape;368;p31"/>
          <p:cNvSpPr txBox="1"/>
          <p:nvPr>
            <p:ph idx="2"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31"/>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alter/update  the logo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p:txBody>
      </p:sp>
      <p:grpSp>
        <p:nvGrpSpPr>
          <p:cNvPr id="370" name="Google Shape;370;p31"/>
          <p:cNvGrpSpPr/>
          <p:nvPr/>
        </p:nvGrpSpPr>
        <p:grpSpPr>
          <a:xfrm>
            <a:off x="4584503" y="1576717"/>
            <a:ext cx="3949895" cy="1990066"/>
            <a:chOff x="4584503" y="1576717"/>
            <a:chExt cx="3949895" cy="1990066"/>
          </a:xfrm>
        </p:grpSpPr>
        <p:grpSp>
          <p:nvGrpSpPr>
            <p:cNvPr id="371" name="Google Shape;371;p31"/>
            <p:cNvGrpSpPr/>
            <p:nvPr/>
          </p:nvGrpSpPr>
          <p:grpSpPr>
            <a:xfrm>
              <a:off x="4584503" y="2198253"/>
              <a:ext cx="3485704" cy="281136"/>
              <a:chOff x="4770477" y="2476260"/>
              <a:chExt cx="3485704" cy="281136"/>
            </a:xfrm>
          </p:grpSpPr>
          <p:pic>
            <p:nvPicPr>
              <p:cNvPr id="372" name="Google Shape;372;p31"/>
              <p:cNvPicPr preferRelativeResize="0"/>
              <p:nvPr/>
            </p:nvPicPr>
            <p:blipFill rotWithShape="1">
              <a:blip r:embed="rId3">
                <a:alphaModFix/>
              </a:blip>
              <a:srcRect b="18244" l="0" r="8465" t="18245"/>
              <a:stretch/>
            </p:blipFill>
            <p:spPr>
              <a:xfrm>
                <a:off x="4770477" y="2508346"/>
                <a:ext cx="1429575" cy="216964"/>
              </a:xfrm>
              <a:prstGeom prst="rect">
                <a:avLst/>
              </a:prstGeom>
              <a:noFill/>
              <a:ln>
                <a:noFill/>
              </a:ln>
            </p:spPr>
          </p:pic>
          <p:pic>
            <p:nvPicPr>
              <p:cNvPr id="373" name="Google Shape;373;p31"/>
              <p:cNvPicPr preferRelativeResize="0"/>
              <p:nvPr/>
            </p:nvPicPr>
            <p:blipFill rotWithShape="1">
              <a:blip r:embed="rId4">
                <a:alphaModFix/>
              </a:blip>
              <a:srcRect b="28016" l="0" r="0" t="28013"/>
              <a:stretch/>
            </p:blipFill>
            <p:spPr>
              <a:xfrm>
                <a:off x="6451065" y="2476260"/>
                <a:ext cx="721116" cy="281136"/>
              </a:xfrm>
              <a:prstGeom prst="rect">
                <a:avLst/>
              </a:prstGeom>
              <a:noFill/>
              <a:ln>
                <a:noFill/>
              </a:ln>
            </p:spPr>
          </p:pic>
          <p:pic>
            <p:nvPicPr>
              <p:cNvPr id="374" name="Google Shape;374;p31"/>
              <p:cNvPicPr preferRelativeResize="0"/>
              <p:nvPr/>
            </p:nvPicPr>
            <p:blipFill rotWithShape="1">
              <a:blip r:embed="rId5">
                <a:alphaModFix/>
              </a:blip>
              <a:srcRect b="0" l="0" r="0" t="0"/>
              <a:stretch/>
            </p:blipFill>
            <p:spPr>
              <a:xfrm>
                <a:off x="7400777" y="2503541"/>
                <a:ext cx="855404" cy="226575"/>
              </a:xfrm>
              <a:prstGeom prst="rect">
                <a:avLst/>
              </a:prstGeom>
              <a:noFill/>
              <a:ln>
                <a:noFill/>
              </a:ln>
            </p:spPr>
          </p:pic>
        </p:grpSp>
        <p:grpSp>
          <p:nvGrpSpPr>
            <p:cNvPr id="375" name="Google Shape;375;p31"/>
            <p:cNvGrpSpPr/>
            <p:nvPr/>
          </p:nvGrpSpPr>
          <p:grpSpPr>
            <a:xfrm>
              <a:off x="4584503" y="1576717"/>
              <a:ext cx="3949895" cy="326648"/>
              <a:chOff x="4770478" y="1854725"/>
              <a:chExt cx="3949895" cy="326648"/>
            </a:xfrm>
          </p:grpSpPr>
          <p:pic>
            <p:nvPicPr>
              <p:cNvPr id="376" name="Google Shape;376;p31"/>
              <p:cNvPicPr preferRelativeResize="0"/>
              <p:nvPr/>
            </p:nvPicPr>
            <p:blipFill rotWithShape="1">
              <a:blip r:embed="rId6">
                <a:alphaModFix/>
              </a:blip>
              <a:srcRect b="0" l="0" r="0" t="0"/>
              <a:stretch/>
            </p:blipFill>
            <p:spPr>
              <a:xfrm>
                <a:off x="7908727" y="1854725"/>
                <a:ext cx="811646" cy="326648"/>
              </a:xfrm>
              <a:prstGeom prst="rect">
                <a:avLst/>
              </a:prstGeom>
              <a:noFill/>
              <a:ln>
                <a:noFill/>
              </a:ln>
            </p:spPr>
          </p:pic>
          <p:pic>
            <p:nvPicPr>
              <p:cNvPr id="377" name="Google Shape;377;p31"/>
              <p:cNvPicPr preferRelativeResize="0"/>
              <p:nvPr/>
            </p:nvPicPr>
            <p:blipFill rotWithShape="1">
              <a:blip r:embed="rId7">
                <a:alphaModFix/>
              </a:blip>
              <a:srcRect b="0" l="0" r="0" t="0"/>
              <a:stretch/>
            </p:blipFill>
            <p:spPr>
              <a:xfrm>
                <a:off x="5755634" y="1895584"/>
                <a:ext cx="535664" cy="244942"/>
              </a:xfrm>
              <a:prstGeom prst="rect">
                <a:avLst/>
              </a:prstGeom>
              <a:noFill/>
              <a:ln>
                <a:noFill/>
              </a:ln>
            </p:spPr>
          </p:pic>
          <p:pic>
            <p:nvPicPr>
              <p:cNvPr id="378" name="Google Shape;378;p31"/>
              <p:cNvPicPr preferRelativeResize="0"/>
              <p:nvPr/>
            </p:nvPicPr>
            <p:blipFill rotWithShape="1">
              <a:blip r:embed="rId8">
                <a:alphaModFix/>
              </a:blip>
              <a:srcRect b="0" l="0" r="0" t="0"/>
              <a:stretch/>
            </p:blipFill>
            <p:spPr>
              <a:xfrm>
                <a:off x="6607752" y="1892580"/>
                <a:ext cx="996184" cy="250950"/>
              </a:xfrm>
              <a:prstGeom prst="rect">
                <a:avLst/>
              </a:prstGeom>
              <a:noFill/>
              <a:ln>
                <a:noFill/>
              </a:ln>
            </p:spPr>
          </p:pic>
          <p:pic>
            <p:nvPicPr>
              <p:cNvPr id="379" name="Google Shape;379;p31"/>
              <p:cNvPicPr preferRelativeResize="0"/>
              <p:nvPr/>
            </p:nvPicPr>
            <p:blipFill rotWithShape="1">
              <a:blip r:embed="rId9">
                <a:alphaModFix/>
              </a:blip>
              <a:srcRect b="0" l="0" r="0" t="0"/>
              <a:stretch/>
            </p:blipFill>
            <p:spPr>
              <a:xfrm>
                <a:off x="4770478" y="1904768"/>
                <a:ext cx="680350" cy="226575"/>
              </a:xfrm>
              <a:prstGeom prst="rect">
                <a:avLst/>
              </a:prstGeom>
              <a:noFill/>
              <a:ln>
                <a:noFill/>
              </a:ln>
            </p:spPr>
          </p:pic>
        </p:grpSp>
        <p:grpSp>
          <p:nvGrpSpPr>
            <p:cNvPr id="380" name="Google Shape;380;p31"/>
            <p:cNvGrpSpPr/>
            <p:nvPr/>
          </p:nvGrpSpPr>
          <p:grpSpPr>
            <a:xfrm>
              <a:off x="4584503" y="2743806"/>
              <a:ext cx="3647188" cy="307909"/>
              <a:chOff x="4770477" y="3021813"/>
              <a:chExt cx="3647188" cy="307909"/>
            </a:xfrm>
          </p:grpSpPr>
          <p:pic>
            <p:nvPicPr>
              <p:cNvPr id="381" name="Google Shape;381;p31"/>
              <p:cNvPicPr preferRelativeResize="0"/>
              <p:nvPr/>
            </p:nvPicPr>
            <p:blipFill rotWithShape="1">
              <a:blip r:embed="rId10">
                <a:alphaModFix/>
              </a:blip>
              <a:srcRect b="0" l="0" r="0" t="0"/>
              <a:stretch/>
            </p:blipFill>
            <p:spPr>
              <a:xfrm>
                <a:off x="4770477" y="3062480"/>
                <a:ext cx="1429584" cy="226575"/>
              </a:xfrm>
              <a:prstGeom prst="rect">
                <a:avLst/>
              </a:prstGeom>
              <a:noFill/>
              <a:ln>
                <a:noFill/>
              </a:ln>
            </p:spPr>
          </p:pic>
          <p:pic>
            <p:nvPicPr>
              <p:cNvPr id="382" name="Google Shape;382;p31"/>
              <p:cNvPicPr preferRelativeResize="0"/>
              <p:nvPr/>
            </p:nvPicPr>
            <p:blipFill rotWithShape="1">
              <a:blip r:embed="rId11">
                <a:alphaModFix/>
              </a:blip>
              <a:srcRect b="32623" l="5096" r="0" t="19229"/>
              <a:stretch/>
            </p:blipFill>
            <p:spPr>
              <a:xfrm>
                <a:off x="6504843" y="3084096"/>
                <a:ext cx="1056517" cy="183342"/>
              </a:xfrm>
              <a:prstGeom prst="rect">
                <a:avLst/>
              </a:prstGeom>
              <a:noFill/>
              <a:ln>
                <a:noFill/>
              </a:ln>
            </p:spPr>
          </p:pic>
          <p:pic>
            <p:nvPicPr>
              <p:cNvPr id="383" name="Google Shape;383;p31"/>
              <p:cNvPicPr preferRelativeResize="0"/>
              <p:nvPr/>
            </p:nvPicPr>
            <p:blipFill rotWithShape="1">
              <a:blip r:embed="rId12">
                <a:alphaModFix/>
              </a:blip>
              <a:srcRect b="0" l="0" r="0" t="0"/>
              <a:stretch/>
            </p:blipFill>
            <p:spPr>
              <a:xfrm>
                <a:off x="7848868" y="3021813"/>
                <a:ext cx="568797" cy="307909"/>
              </a:xfrm>
              <a:prstGeom prst="rect">
                <a:avLst/>
              </a:prstGeom>
              <a:noFill/>
              <a:ln>
                <a:noFill/>
              </a:ln>
            </p:spPr>
          </p:pic>
        </p:grpSp>
        <p:grpSp>
          <p:nvGrpSpPr>
            <p:cNvPr id="384" name="Google Shape;384;p31"/>
            <p:cNvGrpSpPr/>
            <p:nvPr/>
          </p:nvGrpSpPr>
          <p:grpSpPr>
            <a:xfrm>
              <a:off x="4584503" y="3315832"/>
              <a:ext cx="3593041" cy="250951"/>
              <a:chOff x="4876237" y="3593839"/>
              <a:chExt cx="3593041" cy="250951"/>
            </a:xfrm>
          </p:grpSpPr>
          <p:pic>
            <p:nvPicPr>
              <p:cNvPr id="385" name="Google Shape;385;p31"/>
              <p:cNvPicPr preferRelativeResize="0"/>
              <p:nvPr/>
            </p:nvPicPr>
            <p:blipFill rotWithShape="1">
              <a:blip r:embed="rId13">
                <a:alphaModFix/>
              </a:blip>
              <a:srcRect b="0" l="0" r="0" t="0"/>
              <a:stretch/>
            </p:blipFill>
            <p:spPr>
              <a:xfrm>
                <a:off x="7018575" y="3593839"/>
                <a:ext cx="443364" cy="250951"/>
              </a:xfrm>
              <a:prstGeom prst="rect">
                <a:avLst/>
              </a:prstGeom>
              <a:noFill/>
              <a:ln>
                <a:noFill/>
              </a:ln>
            </p:spPr>
          </p:pic>
          <p:pic>
            <p:nvPicPr>
              <p:cNvPr id="386" name="Google Shape;386;p31"/>
              <p:cNvPicPr preferRelativeResize="0"/>
              <p:nvPr/>
            </p:nvPicPr>
            <p:blipFill rotWithShape="1">
              <a:blip r:embed="rId14">
                <a:alphaModFix/>
              </a:blip>
              <a:srcRect b="22062" l="10936" r="10943" t="22063"/>
              <a:stretch/>
            </p:blipFill>
            <p:spPr>
              <a:xfrm>
                <a:off x="7766760" y="3617240"/>
                <a:ext cx="702518" cy="204150"/>
              </a:xfrm>
              <a:prstGeom prst="rect">
                <a:avLst/>
              </a:prstGeom>
              <a:noFill/>
              <a:ln>
                <a:noFill/>
              </a:ln>
            </p:spPr>
          </p:pic>
          <p:pic>
            <p:nvPicPr>
              <p:cNvPr id="387" name="Google Shape;387;p31"/>
              <p:cNvPicPr preferRelativeResize="0"/>
              <p:nvPr/>
            </p:nvPicPr>
            <p:blipFill rotWithShape="1">
              <a:blip r:embed="rId15">
                <a:alphaModFix/>
              </a:blip>
              <a:srcRect b="21920" l="7792" r="7783" t="21915"/>
              <a:stretch/>
            </p:blipFill>
            <p:spPr>
              <a:xfrm>
                <a:off x="5902125" y="3623589"/>
                <a:ext cx="811648" cy="191451"/>
              </a:xfrm>
              <a:prstGeom prst="rect">
                <a:avLst/>
              </a:prstGeom>
              <a:noFill/>
              <a:ln>
                <a:noFill/>
              </a:ln>
            </p:spPr>
          </p:pic>
          <p:pic>
            <p:nvPicPr>
              <p:cNvPr id="388" name="Google Shape;388;p31"/>
              <p:cNvPicPr preferRelativeResize="0"/>
              <p:nvPr/>
            </p:nvPicPr>
            <p:blipFill rotWithShape="1">
              <a:blip r:embed="rId16">
                <a:alphaModFix/>
              </a:blip>
              <a:srcRect b="0" l="0" r="0" t="0"/>
              <a:stretch/>
            </p:blipFill>
            <p:spPr>
              <a:xfrm>
                <a:off x="4876237" y="3628097"/>
                <a:ext cx="721100" cy="182435"/>
              </a:xfrm>
              <a:prstGeom prst="rect">
                <a:avLst/>
              </a:prstGeom>
              <a:noFill/>
              <a:ln>
                <a:noFill/>
              </a:ln>
            </p:spPr>
          </p:pic>
        </p:grpSp>
      </p:gr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itle 1 1 1 1">
  <p:cSld name="OBJECT_6_2_1_1_1_1">
    <p:spTree>
      <p:nvGrpSpPr>
        <p:cNvPr id="3723" name="Shape 3723"/>
        <p:cNvGrpSpPr/>
        <p:nvPr/>
      </p:nvGrpSpPr>
      <p:grpSpPr>
        <a:xfrm>
          <a:off x="0" y="0"/>
          <a:ext cx="0" cy="0"/>
          <a:chOff x="0" y="0"/>
          <a:chExt cx="0" cy="0"/>
        </a:xfrm>
      </p:grpSpPr>
      <p:sp>
        <p:nvSpPr>
          <p:cNvPr id="3724" name="Google Shape;3724;p306"/>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25" name="Google Shape;3725;p306"/>
          <p:cNvSpPr txBox="1"/>
          <p:nvPr>
            <p:ph idx="1" type="body"/>
          </p:nvPr>
        </p:nvSpPr>
        <p:spPr>
          <a:xfrm>
            <a:off x="619675"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3726" name="Google Shape;3726;p306"/>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727" name="Google Shape;3727;p306"/>
          <p:cNvSpPr txBox="1"/>
          <p:nvPr>
            <p:ph idx="2" type="body"/>
          </p:nvPr>
        </p:nvSpPr>
        <p:spPr>
          <a:xfrm>
            <a:off x="4757102"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3728" name="Google Shape;3728;p306"/>
          <p:cNvSpPr/>
          <p:nvPr/>
        </p:nvSpPr>
        <p:spPr>
          <a:xfrm flipH="1">
            <a:off x="4700421" y="4870275"/>
            <a:ext cx="4453800" cy="2733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06"/>
          <p:cNvSpPr/>
          <p:nvPr/>
        </p:nvSpPr>
        <p:spPr>
          <a:xfrm>
            <a:off x="0" y="4796475"/>
            <a:ext cx="8045400" cy="347100"/>
          </a:xfrm>
          <a:prstGeom prst="rtTriangle">
            <a:avLst/>
          </a:prstGeom>
          <a:solidFill>
            <a:srgbClr val="A1A1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730" name="Google Shape;3730;p30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3731" name="Google Shape;3731;p306"/>
          <p:cNvPicPr preferRelativeResize="0"/>
          <p:nvPr/>
        </p:nvPicPr>
        <p:blipFill>
          <a:blip r:embed="rId4">
            <a:alphaModFix/>
          </a:blip>
          <a:stretch>
            <a:fillRect/>
          </a:stretch>
        </p:blipFill>
        <p:spPr>
          <a:xfrm>
            <a:off x="105800" y="4870261"/>
            <a:ext cx="508150" cy="187214"/>
          </a:xfrm>
          <a:prstGeom prst="rect">
            <a:avLst/>
          </a:prstGeom>
          <a:noFill/>
          <a:ln>
            <a:noFill/>
          </a:ln>
        </p:spPr>
      </p:pic>
      <p:cxnSp>
        <p:nvCxnSpPr>
          <p:cNvPr id="3732" name="Google Shape;3732;p306"/>
          <p:cNvCxnSpPr/>
          <p:nvPr/>
        </p:nvCxnSpPr>
        <p:spPr>
          <a:xfrm>
            <a:off x="4572000" y="1752600"/>
            <a:ext cx="0" cy="25338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cSld name="Call Out">
    <p:spTree>
      <p:nvGrpSpPr>
        <p:cNvPr id="3733" name="Shape 3733"/>
        <p:cNvGrpSpPr/>
        <p:nvPr/>
      </p:nvGrpSpPr>
      <p:grpSpPr>
        <a:xfrm>
          <a:off x="0" y="0"/>
          <a:ext cx="0" cy="0"/>
          <a:chOff x="0" y="0"/>
          <a:chExt cx="0" cy="0"/>
        </a:xfrm>
      </p:grpSpPr>
      <p:sp>
        <p:nvSpPr>
          <p:cNvPr id="3734" name="Google Shape;3734;p307"/>
          <p:cNvSpPr/>
          <p:nvPr/>
        </p:nvSpPr>
        <p:spPr>
          <a:xfrm>
            <a:off x="0" y="0"/>
            <a:ext cx="9144000" cy="51435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35" name="Google Shape;3735;p307"/>
          <p:cNvSpPr txBox="1"/>
          <p:nvPr>
            <p:ph type="title"/>
          </p:nvPr>
        </p:nvSpPr>
        <p:spPr>
          <a:xfrm>
            <a:off x="469789" y="2114550"/>
            <a:ext cx="8229600" cy="9144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accent1"/>
              </a:buClr>
              <a:buSzPts val="1400"/>
              <a:buFont typeface="Roboto"/>
              <a:buNone/>
              <a:defRPr b="0" i="0" sz="3200" u="none" cap="none" strike="noStrike">
                <a:solidFill>
                  <a:schemeClr val="accen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36" name="Google Shape;3736;p30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0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738" name="Google Shape;3738;p307"/>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spTree>
      <p:nvGrpSpPr>
        <p:cNvPr id="3739" name="Shape 3739"/>
        <p:cNvGrpSpPr/>
        <p:nvPr/>
      </p:nvGrpSpPr>
      <p:grpSpPr>
        <a:xfrm>
          <a:off x="0" y="0"/>
          <a:ext cx="0" cy="0"/>
          <a:chOff x="0" y="0"/>
          <a:chExt cx="0" cy="0"/>
        </a:xfrm>
      </p:grpSpPr>
      <p:sp>
        <p:nvSpPr>
          <p:cNvPr id="3740" name="Google Shape;3740;p308"/>
          <p:cNvSpPr/>
          <p:nvPr/>
        </p:nvSpPr>
        <p:spPr>
          <a:xfrm>
            <a:off x="0" y="0"/>
            <a:ext cx="9144000" cy="5143500"/>
          </a:xfrm>
          <a:prstGeom prst="rect">
            <a:avLst/>
          </a:prstGeom>
          <a:solidFill>
            <a:srgbClr val="3A3A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41" name="Google Shape;3741;p308"/>
          <p:cNvSpPr txBox="1"/>
          <p:nvPr>
            <p:ph idx="1" type="body"/>
          </p:nvPr>
        </p:nvSpPr>
        <p:spPr>
          <a:xfrm>
            <a:off x="304800" y="780000"/>
            <a:ext cx="82296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rgbClr val="ACACAC"/>
              </a:buClr>
              <a:buSzPts val="1400"/>
              <a:buFont typeface="Arial"/>
              <a:buNone/>
              <a:defRPr b="0" i="0" sz="1800" u="none" cap="none" strike="noStrike">
                <a:solidFill>
                  <a:srgbClr val="ACACAC"/>
                </a:solidFill>
                <a:latin typeface="Roboto"/>
                <a:ea typeface="Roboto"/>
                <a:cs typeface="Roboto"/>
                <a:sym typeface="Roboto"/>
              </a:defRPr>
            </a:lvl1pPr>
            <a:lvl2pPr indent="-228600" lvl="1" marL="914400" marR="0" rtl="0" algn="l">
              <a:lnSpc>
                <a:spcPct val="90000"/>
              </a:lnSpc>
              <a:spcBef>
                <a:spcPts val="1200"/>
              </a:spcBef>
              <a:spcAft>
                <a:spcPts val="0"/>
              </a:spcAft>
              <a:buClr>
                <a:srgbClr val="888888"/>
              </a:buClr>
              <a:buSzPts val="1200"/>
              <a:buFont typeface="Noto Sans Symbols"/>
              <a:buNone/>
              <a:defRPr b="0" i="0" sz="1800" u="none" cap="none" strike="noStrike">
                <a:solidFill>
                  <a:srgbClr val="888888"/>
                </a:solidFill>
                <a:latin typeface="Roboto"/>
                <a:ea typeface="Roboto"/>
                <a:cs typeface="Roboto"/>
                <a:sym typeface="Roboto"/>
              </a:defRPr>
            </a:lvl2pPr>
            <a:lvl3pPr indent="-228600" lvl="2" marL="1371600" marR="0" rtl="0" algn="l">
              <a:lnSpc>
                <a:spcPct val="90000"/>
              </a:lnSpc>
              <a:spcBef>
                <a:spcPts val="600"/>
              </a:spcBef>
              <a:spcAft>
                <a:spcPts val="0"/>
              </a:spcAft>
              <a:buClr>
                <a:srgbClr val="888888"/>
              </a:buClr>
              <a:buSzPts val="1200"/>
              <a:buFont typeface="Merriweather Sans"/>
              <a:buNone/>
              <a:defRPr b="0" i="0" sz="1600" u="none" cap="none" strike="noStrike">
                <a:solidFill>
                  <a:srgbClr val="888888"/>
                </a:solidFill>
                <a:latin typeface="Roboto"/>
                <a:ea typeface="Roboto"/>
                <a:cs typeface="Roboto"/>
                <a:sym typeface="Roboto"/>
              </a:defRPr>
            </a:lvl3pPr>
            <a:lvl4pPr indent="-228600" lvl="3" marL="1828800" marR="0" rtl="0" algn="l">
              <a:lnSpc>
                <a:spcPct val="90000"/>
              </a:lnSpc>
              <a:spcBef>
                <a:spcPts val="600"/>
              </a:spcBef>
              <a:spcAft>
                <a:spcPts val="0"/>
              </a:spcAft>
              <a:buClr>
                <a:srgbClr val="888888"/>
              </a:buClr>
              <a:buSzPts val="1200"/>
              <a:buFont typeface="Arial"/>
              <a:buNone/>
              <a:defRPr b="0" i="0" sz="1400" u="none" cap="none" strike="noStrike">
                <a:solidFill>
                  <a:srgbClr val="888888"/>
                </a:solidFill>
                <a:latin typeface="Roboto"/>
                <a:ea typeface="Roboto"/>
                <a:cs typeface="Roboto"/>
                <a:sym typeface="Roboto"/>
              </a:defRPr>
            </a:lvl4pPr>
            <a:lvl5pPr indent="-228600" lvl="4" marL="2286000" marR="0" rtl="0" algn="l">
              <a:lnSpc>
                <a:spcPct val="90000"/>
              </a:lnSpc>
              <a:spcBef>
                <a:spcPts val="1200"/>
              </a:spcBef>
              <a:spcAft>
                <a:spcPts val="0"/>
              </a:spcAft>
              <a:buClr>
                <a:srgbClr val="888888"/>
              </a:buClr>
              <a:buSzPts val="1200"/>
              <a:buFont typeface="Arial"/>
              <a:buNone/>
              <a:defRPr b="0" i="0" sz="1400" u="none" cap="none" strike="noStrike">
                <a:solidFill>
                  <a:srgbClr val="888888"/>
                </a:solidFill>
                <a:latin typeface="Roboto"/>
                <a:ea typeface="Roboto"/>
                <a:cs typeface="Roboto"/>
                <a:sym typeface="Roboto"/>
              </a:defRPr>
            </a:lvl5pPr>
            <a:lvl6pPr indent="-228600" lvl="5" marL="2743200" marR="0" rtl="0" algn="l">
              <a:spcBef>
                <a:spcPts val="280"/>
              </a:spcBef>
              <a:spcAft>
                <a:spcPts val="0"/>
              </a:spcAft>
              <a:buClr>
                <a:srgbClr val="888888"/>
              </a:buClr>
              <a:buSzPts val="12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2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2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200"/>
              <a:buFont typeface="Arial"/>
              <a:buNone/>
              <a:defRPr b="0" i="0" sz="1400" u="none" cap="none" strike="noStrike">
                <a:solidFill>
                  <a:srgbClr val="888888"/>
                </a:solidFill>
                <a:latin typeface="Calibri"/>
                <a:ea typeface="Calibri"/>
                <a:cs typeface="Calibri"/>
                <a:sym typeface="Calibri"/>
              </a:defRPr>
            </a:lvl9pPr>
          </a:lstStyle>
          <a:p/>
        </p:txBody>
      </p:sp>
      <p:sp>
        <p:nvSpPr>
          <p:cNvPr id="3742" name="Google Shape;3742;p308"/>
          <p:cNvSpPr txBox="1"/>
          <p:nvPr>
            <p:ph type="title"/>
          </p:nvPr>
        </p:nvSpPr>
        <p:spPr>
          <a:xfrm>
            <a:off x="304800" y="-247650"/>
            <a:ext cx="8229600" cy="11451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2800"/>
              <a:buFont typeface="Roboto"/>
              <a:buNone/>
              <a:defRPr b="0" i="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descr="logo_lockup_cloud_light.png" id="3743" name="Google Shape;3743;p308"/>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8">
    <p:spTree>
      <p:nvGrpSpPr>
        <p:cNvPr id="3744" name="Shape 3744"/>
        <p:cNvGrpSpPr/>
        <p:nvPr/>
      </p:nvGrpSpPr>
      <p:grpSpPr>
        <a:xfrm>
          <a:off x="0" y="0"/>
          <a:ext cx="0" cy="0"/>
          <a:chOff x="0" y="0"/>
          <a:chExt cx="0" cy="0"/>
        </a:xfrm>
      </p:grpSpPr>
      <p:sp>
        <p:nvSpPr>
          <p:cNvPr id="3745" name="Google Shape;3745;p309"/>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46" name="Google Shape;3746;p309"/>
          <p:cNvSpPr txBox="1"/>
          <p:nvPr>
            <p:ph idx="1" type="body"/>
          </p:nvPr>
        </p:nvSpPr>
        <p:spPr>
          <a:xfrm>
            <a:off x="381000" y="1219200"/>
            <a:ext cx="5943600" cy="3200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chemeClr val="accent6"/>
              </a:buClr>
              <a:buSzPts val="1400"/>
              <a:buFont typeface="Arial"/>
              <a:buNone/>
              <a:defRPr b="0" i="0" sz="1800" u="none" cap="none" strike="noStrike">
                <a:solidFill>
                  <a:schemeClr val="accent6"/>
                </a:solidFill>
                <a:latin typeface="Roboto"/>
                <a:ea typeface="Roboto"/>
                <a:cs typeface="Roboto"/>
                <a:sym typeface="Roboto"/>
              </a:defRPr>
            </a:lvl1pPr>
            <a:lvl2pPr indent="-330200" lvl="1" marL="914400" marR="0" rtl="0" algn="l">
              <a:lnSpc>
                <a:spcPct val="90000"/>
              </a:lnSpc>
              <a:spcBef>
                <a:spcPts val="1200"/>
              </a:spcBef>
              <a:spcAft>
                <a:spcPts val="0"/>
              </a:spcAft>
              <a:buClr>
                <a:schemeClr val="accent6"/>
              </a:buClr>
              <a:buSzPts val="1600"/>
              <a:buFont typeface="Noto Sans Symbols"/>
              <a:buChar char="▪"/>
              <a:defRPr b="0" i="0" sz="1600" u="none" cap="none" strike="noStrike">
                <a:solidFill>
                  <a:schemeClr val="accent6"/>
                </a:solidFill>
                <a:latin typeface="Roboto"/>
                <a:ea typeface="Roboto"/>
                <a:cs typeface="Roboto"/>
                <a:sym typeface="Roboto"/>
              </a:defRPr>
            </a:lvl2pPr>
            <a:lvl3pPr indent="-317500" lvl="2" marL="1371600" marR="0" rtl="0" algn="l">
              <a:lnSpc>
                <a:spcPct val="90000"/>
              </a:lnSpc>
              <a:spcBef>
                <a:spcPts val="600"/>
              </a:spcBef>
              <a:spcAft>
                <a:spcPts val="0"/>
              </a:spcAft>
              <a:buClr>
                <a:schemeClr val="accent6"/>
              </a:buClr>
              <a:buSzPts val="1400"/>
              <a:buFont typeface="Merriweather Sans"/>
              <a:buChar char="–"/>
              <a:defRPr b="0" i="0" sz="1400" u="none" cap="none" strike="noStrike">
                <a:solidFill>
                  <a:schemeClr val="accent6"/>
                </a:solidFill>
                <a:latin typeface="Roboto"/>
                <a:ea typeface="Roboto"/>
                <a:cs typeface="Roboto"/>
                <a:sym typeface="Roboto"/>
              </a:defRPr>
            </a:lvl3pPr>
            <a:lvl4pPr indent="-304800" lvl="3" marL="1828800" marR="0" rtl="0" algn="l">
              <a:lnSpc>
                <a:spcPct val="90000"/>
              </a:lnSpc>
              <a:spcBef>
                <a:spcPts val="600"/>
              </a:spcBef>
              <a:spcAft>
                <a:spcPts val="0"/>
              </a:spcAft>
              <a:buClr>
                <a:schemeClr val="accent6"/>
              </a:buClr>
              <a:buSzPts val="1200"/>
              <a:buFont typeface="Arial"/>
              <a:buChar char="•"/>
              <a:defRPr b="0" i="0" sz="1200" u="none" cap="none" strike="noStrike">
                <a:solidFill>
                  <a:schemeClr val="accent6"/>
                </a:solidFill>
                <a:latin typeface="Roboto"/>
                <a:ea typeface="Roboto"/>
                <a:cs typeface="Roboto"/>
                <a:sym typeface="Roboto"/>
              </a:defRPr>
            </a:lvl4pPr>
            <a:lvl5pPr indent="-342900" lvl="4" marL="2286000" marR="0" rtl="0" algn="l">
              <a:lnSpc>
                <a:spcPct val="90000"/>
              </a:lnSpc>
              <a:spcBef>
                <a:spcPts val="1200"/>
              </a:spcBef>
              <a:spcAft>
                <a:spcPts val="0"/>
              </a:spcAft>
              <a:buClr>
                <a:schemeClr val="accent6"/>
              </a:buClr>
              <a:buSzPts val="1800"/>
              <a:buFont typeface="Arial"/>
              <a:buChar char="»"/>
              <a:defRPr b="0" i="0" sz="1800" u="none" cap="none" strike="noStrike">
                <a:solidFill>
                  <a:schemeClr val="accent6"/>
                </a:solidFill>
                <a:latin typeface="Roboto"/>
                <a:ea typeface="Roboto"/>
                <a:cs typeface="Roboto"/>
                <a:sym typeface="Robot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itle">
  <p:cSld name="OBJECT_6_3">
    <p:bg>
      <p:bgPr>
        <a:solidFill>
          <a:srgbClr val="F5F5F5"/>
        </a:solidFill>
      </p:bgPr>
    </p:bg>
    <p:spTree>
      <p:nvGrpSpPr>
        <p:cNvPr id="3747" name="Shape 3747"/>
        <p:cNvGrpSpPr/>
        <p:nvPr/>
      </p:nvGrpSpPr>
      <p:grpSpPr>
        <a:xfrm>
          <a:off x="0" y="0"/>
          <a:ext cx="0" cy="0"/>
          <a:chOff x="0" y="0"/>
          <a:chExt cx="0" cy="0"/>
        </a:xfrm>
      </p:grpSpPr>
      <p:sp>
        <p:nvSpPr>
          <p:cNvPr id="3748" name="Google Shape;3748;p310"/>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49" name="Google Shape;3749;p310"/>
          <p:cNvSpPr txBox="1"/>
          <p:nvPr>
            <p:ph idx="1" type="body"/>
          </p:nvPr>
        </p:nvSpPr>
        <p:spPr>
          <a:xfrm>
            <a:off x="619675"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3750" name="Google Shape;3750;p310"/>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751" name="Google Shape;3751;p310"/>
          <p:cNvSpPr txBox="1"/>
          <p:nvPr>
            <p:ph idx="2" type="body"/>
          </p:nvPr>
        </p:nvSpPr>
        <p:spPr>
          <a:xfrm>
            <a:off x="350435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3752" name="Google Shape;3752;p310"/>
          <p:cNvSpPr txBox="1"/>
          <p:nvPr>
            <p:ph idx="3" type="body"/>
          </p:nvPr>
        </p:nvSpPr>
        <p:spPr>
          <a:xfrm>
            <a:off x="638903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cxnSp>
        <p:nvCxnSpPr>
          <p:cNvPr id="3753" name="Google Shape;3753;p310"/>
          <p:cNvCxnSpPr/>
          <p:nvPr/>
        </p:nvCxnSpPr>
        <p:spPr>
          <a:xfrm>
            <a:off x="3238500" y="1752600"/>
            <a:ext cx="0" cy="2533800"/>
          </a:xfrm>
          <a:prstGeom prst="straightConnector1">
            <a:avLst/>
          </a:prstGeom>
          <a:noFill/>
          <a:ln cap="flat" cmpd="sng" w="19050">
            <a:solidFill>
              <a:srgbClr val="D9D9D9"/>
            </a:solidFill>
            <a:prstDash val="solid"/>
            <a:round/>
            <a:headEnd len="med" w="med" type="none"/>
            <a:tailEnd len="med" w="med" type="none"/>
          </a:ln>
        </p:spPr>
      </p:cxnSp>
      <p:cxnSp>
        <p:nvCxnSpPr>
          <p:cNvPr id="3754" name="Google Shape;3754;p310"/>
          <p:cNvCxnSpPr/>
          <p:nvPr/>
        </p:nvCxnSpPr>
        <p:spPr>
          <a:xfrm>
            <a:off x="6160425"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3755" name="Google Shape;3755;p31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1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757" name="Google Shape;3757;p31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2 2 1 1 1 1 1 1 3">
  <p:cSld name="OBJECT_2_2_1_1_3_1_1_1_1_1_3">
    <p:bg>
      <p:bgPr>
        <a:solidFill>
          <a:srgbClr val="D7D7D7"/>
        </a:solidFill>
      </p:bgPr>
    </p:bg>
    <p:spTree>
      <p:nvGrpSpPr>
        <p:cNvPr id="3758" name="Shape 3758"/>
        <p:cNvGrpSpPr/>
        <p:nvPr/>
      </p:nvGrpSpPr>
      <p:grpSpPr>
        <a:xfrm>
          <a:off x="0" y="0"/>
          <a:ext cx="0" cy="0"/>
          <a:chOff x="0" y="0"/>
          <a:chExt cx="0" cy="0"/>
        </a:xfrm>
      </p:grpSpPr>
      <p:sp>
        <p:nvSpPr>
          <p:cNvPr id="3759" name="Google Shape;3759;p311"/>
          <p:cNvSpPr/>
          <p:nvPr/>
        </p:nvSpPr>
        <p:spPr>
          <a:xfrm>
            <a:off x="6193600" y="0"/>
            <a:ext cx="2950500" cy="51435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0" name="Google Shape;3760;p311"/>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3761" name="Google Shape;3761;p311"/>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pic>
        <p:nvPicPr>
          <p:cNvPr descr="next_2017_logo_bluebg_wo_gc.png" id="3762" name="Google Shape;3762;p311"/>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sp>
        <p:nvSpPr>
          <p:cNvPr id="3763" name="Google Shape;3763;p311"/>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3764" name="Google Shape;3764;p311"/>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2 2 1 1 1 1">
  <p:cSld name="OBJECT_2_2_1_1_3_1_1_1">
    <p:bg>
      <p:bgPr>
        <a:solidFill>
          <a:srgbClr val="D7D7D7"/>
        </a:solidFill>
      </p:bgPr>
    </p:bg>
    <p:spTree>
      <p:nvGrpSpPr>
        <p:cNvPr id="3765" name="Shape 3765"/>
        <p:cNvGrpSpPr/>
        <p:nvPr/>
      </p:nvGrpSpPr>
      <p:grpSpPr>
        <a:xfrm>
          <a:off x="0" y="0"/>
          <a:ext cx="0" cy="0"/>
          <a:chOff x="0" y="0"/>
          <a:chExt cx="0" cy="0"/>
        </a:xfrm>
      </p:grpSpPr>
      <p:grpSp>
        <p:nvGrpSpPr>
          <p:cNvPr id="3766" name="Google Shape;3766;p312"/>
          <p:cNvGrpSpPr/>
          <p:nvPr/>
        </p:nvGrpSpPr>
        <p:grpSpPr>
          <a:xfrm>
            <a:off x="5538375" y="0"/>
            <a:ext cx="3605625" cy="5143076"/>
            <a:chOff x="5538475" y="0"/>
            <a:chExt cx="3605625" cy="5157000"/>
          </a:xfrm>
        </p:grpSpPr>
        <p:sp>
          <p:nvSpPr>
            <p:cNvPr id="3767" name="Google Shape;3767;p312"/>
            <p:cNvSpPr/>
            <p:nvPr/>
          </p:nvSpPr>
          <p:spPr>
            <a:xfrm>
              <a:off x="6683200" y="0"/>
              <a:ext cx="2460900" cy="51570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12"/>
            <p:cNvSpPr/>
            <p:nvPr/>
          </p:nvSpPr>
          <p:spPr>
            <a:xfrm>
              <a:off x="5538475" y="0"/>
              <a:ext cx="2460900" cy="1034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69" name="Google Shape;3769;p312"/>
          <p:cNvPicPr preferRelativeResize="0"/>
          <p:nvPr/>
        </p:nvPicPr>
        <p:blipFill>
          <a:blip r:embed="rId2">
            <a:alphaModFix/>
          </a:blip>
          <a:stretch>
            <a:fillRect/>
          </a:stretch>
        </p:blipFill>
        <p:spPr>
          <a:xfrm>
            <a:off x="0" y="-212"/>
            <a:ext cx="9144000" cy="5143500"/>
          </a:xfrm>
          <a:prstGeom prst="rect">
            <a:avLst/>
          </a:prstGeom>
          <a:noFill/>
          <a:ln>
            <a:noFill/>
          </a:ln>
        </p:spPr>
      </p:pic>
      <p:pic>
        <p:nvPicPr>
          <p:cNvPr descr="logo_lockup_cloud_dark.png" id="3770" name="Google Shape;3770;p312"/>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pic>
        <p:nvPicPr>
          <p:cNvPr descr="next_2017_logo_bluebg_wo_gc.png" id="3771" name="Google Shape;3771;p312"/>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sp>
        <p:nvSpPr>
          <p:cNvPr id="3772" name="Google Shape;3772;p312"/>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3773" name="Google Shape;3773;p312"/>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Image Slide">
    <p:spTree>
      <p:nvGrpSpPr>
        <p:cNvPr id="3774" name="Shape 3774"/>
        <p:cNvGrpSpPr/>
        <p:nvPr/>
      </p:nvGrpSpPr>
      <p:grpSpPr>
        <a:xfrm>
          <a:off x="0" y="0"/>
          <a:ext cx="0" cy="0"/>
          <a:chOff x="0" y="0"/>
          <a:chExt cx="0" cy="0"/>
        </a:xfrm>
      </p:grpSpPr>
      <p:pic>
        <p:nvPicPr>
          <p:cNvPr id="3775" name="Google Shape;3775;p3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3776" name="Google Shape;3776;p313"/>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3777" name="Google Shape;3777;p313"/>
          <p:cNvSpPr txBox="1"/>
          <p:nvPr>
            <p:ph type="title"/>
          </p:nvPr>
        </p:nvSpPr>
        <p:spPr>
          <a:xfrm>
            <a:off x="838200" y="1371600"/>
            <a:ext cx="6362700" cy="173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OBJECT_3_1_1">
    <p:bg>
      <p:bgPr>
        <a:solidFill>
          <a:srgbClr val="F5F5F5"/>
        </a:solidFill>
      </p:bgPr>
    </p:bg>
    <p:spTree>
      <p:nvGrpSpPr>
        <p:cNvPr id="3778" name="Shape 3778"/>
        <p:cNvGrpSpPr/>
        <p:nvPr/>
      </p:nvGrpSpPr>
      <p:grpSpPr>
        <a:xfrm>
          <a:off x="0" y="0"/>
          <a:ext cx="0" cy="0"/>
          <a:chOff x="0" y="0"/>
          <a:chExt cx="0" cy="0"/>
        </a:xfrm>
      </p:grpSpPr>
      <p:pic>
        <p:nvPicPr>
          <p:cNvPr descr="Google_Next_17_Template_Animations_Little_Loop_Blue_Loop_Final_V2.gif" id="3779" name="Google Shape;3779;p3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80" name="Google Shape;3780;p314"/>
          <p:cNvSpPr txBox="1"/>
          <p:nvPr>
            <p:ph type="title"/>
          </p:nvPr>
        </p:nvSpPr>
        <p:spPr>
          <a:xfrm>
            <a:off x="0" y="3202600"/>
            <a:ext cx="9144000" cy="778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logo_lockup_cloud_dark.png" id="3781" name="Google Shape;3781;p314"/>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pic>
        <p:nvPicPr>
          <p:cNvPr descr="next_2017_logo_blue_wo_gc.png" id="3782" name="Google Shape;3782;p314"/>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
    <p:bg>
      <p:bgPr>
        <a:solidFill>
          <a:srgbClr val="F5F5F5"/>
        </a:solidFill>
      </p:bgPr>
    </p:bg>
    <p:spTree>
      <p:nvGrpSpPr>
        <p:cNvPr id="3783" name="Shape 3783"/>
        <p:cNvGrpSpPr/>
        <p:nvPr/>
      </p:nvGrpSpPr>
      <p:grpSpPr>
        <a:xfrm>
          <a:off x="0" y="0"/>
          <a:ext cx="0" cy="0"/>
          <a:chOff x="0" y="0"/>
          <a:chExt cx="0" cy="0"/>
        </a:xfrm>
      </p:grpSpPr>
      <p:sp>
        <p:nvSpPr>
          <p:cNvPr id="3784" name="Google Shape;3784;p315"/>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85" name="Google Shape;3785;p315"/>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3786" name="Google Shape;3786;p315"/>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787" name="Google Shape;3787;p31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1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789" name="Google Shape;3789;p31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descr="next_2017_logo_bluebg_wo_gc.png" id="3790" name="Google Shape;3790;p315"/>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ist 1" showMasterSp="0">
  <p:cSld name="Blank_1_1_1_1_1_1_1">
    <p:spTree>
      <p:nvGrpSpPr>
        <p:cNvPr id="389" name="Shape 389"/>
        <p:cNvGrpSpPr/>
        <p:nvPr/>
      </p:nvGrpSpPr>
      <p:grpSpPr>
        <a:xfrm>
          <a:off x="0" y="0"/>
          <a:ext cx="0" cy="0"/>
          <a:chOff x="0" y="0"/>
          <a:chExt cx="0" cy="0"/>
        </a:xfrm>
      </p:grpSpPr>
      <p:sp>
        <p:nvSpPr>
          <p:cNvPr id="390" name="Google Shape;390;p32"/>
          <p:cNvSpPr txBox="1"/>
          <p:nvPr>
            <p:ph idx="1" type="subTitle"/>
          </p:nvPr>
        </p:nvSpPr>
        <p:spPr>
          <a:xfrm>
            <a:off x="2355925" y="16474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1" name="Google Shape;391;p32"/>
          <p:cNvSpPr txBox="1"/>
          <p:nvPr>
            <p:ph idx="2" type="subTitle"/>
          </p:nvPr>
        </p:nvSpPr>
        <p:spPr>
          <a:xfrm>
            <a:off x="2355925" y="23783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2" name="Google Shape;392;p32"/>
          <p:cNvSpPr txBox="1"/>
          <p:nvPr>
            <p:ph idx="3" type="subTitle"/>
          </p:nvPr>
        </p:nvSpPr>
        <p:spPr>
          <a:xfrm>
            <a:off x="2355925" y="31093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3" name="Google Shape;393;p32"/>
          <p:cNvSpPr txBox="1"/>
          <p:nvPr>
            <p:ph idx="4" type="subTitle"/>
          </p:nvPr>
        </p:nvSpPr>
        <p:spPr>
          <a:xfrm>
            <a:off x="2355925" y="38402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4" name="Google Shape;394;p32"/>
          <p:cNvSpPr txBox="1"/>
          <p:nvPr>
            <p:ph idx="5" type="subTitle"/>
          </p:nvPr>
        </p:nvSpPr>
        <p:spPr>
          <a:xfrm>
            <a:off x="5927325" y="16474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5" name="Google Shape;395;p32"/>
          <p:cNvSpPr txBox="1"/>
          <p:nvPr>
            <p:ph idx="6" type="subTitle"/>
          </p:nvPr>
        </p:nvSpPr>
        <p:spPr>
          <a:xfrm>
            <a:off x="5927325" y="23783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6" name="Google Shape;396;p32"/>
          <p:cNvSpPr txBox="1"/>
          <p:nvPr>
            <p:ph idx="7" type="subTitle"/>
          </p:nvPr>
        </p:nvSpPr>
        <p:spPr>
          <a:xfrm>
            <a:off x="5927325" y="31093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7" name="Google Shape;397;p32"/>
          <p:cNvSpPr txBox="1"/>
          <p:nvPr>
            <p:ph idx="8" type="subTitle"/>
          </p:nvPr>
        </p:nvSpPr>
        <p:spPr>
          <a:xfrm>
            <a:off x="5927325" y="38402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8" name="Google Shape;398;p32"/>
          <p:cNvSpPr txBox="1"/>
          <p:nvPr>
            <p:ph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99" name="Google Shape;399;p32"/>
          <p:cNvGrpSpPr/>
          <p:nvPr/>
        </p:nvGrpSpPr>
        <p:grpSpPr>
          <a:xfrm>
            <a:off x="386625" y="4747950"/>
            <a:ext cx="8452575" cy="400082"/>
            <a:chOff x="386625" y="4747950"/>
            <a:chExt cx="8452575" cy="400082"/>
          </a:xfrm>
        </p:grpSpPr>
        <p:sp>
          <p:nvSpPr>
            <p:cNvPr id="400" name="Google Shape;400;p3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01" name="Google Shape;401;p32"/>
            <p:cNvGrpSpPr/>
            <p:nvPr/>
          </p:nvGrpSpPr>
          <p:grpSpPr>
            <a:xfrm>
              <a:off x="386711" y="5114356"/>
              <a:ext cx="1796787" cy="33676"/>
              <a:chOff x="2031822" y="2229250"/>
              <a:chExt cx="2193612" cy="39900"/>
            </a:xfrm>
          </p:grpSpPr>
          <p:sp>
            <p:nvSpPr>
              <p:cNvPr id="402" name="Google Shape;402;p3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6" name="Google Shape;406;p32"/>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descr="Google_Gmail.png" id="407" name="Google Shape;407;p32"/>
          <p:cNvPicPr preferRelativeResize="0"/>
          <p:nvPr/>
        </p:nvPicPr>
        <p:blipFill rotWithShape="1">
          <a:blip r:embed="rId3">
            <a:alphaModFix/>
          </a:blip>
          <a:srcRect b="11505" l="0" r="0" t="14588"/>
          <a:stretch/>
        </p:blipFill>
        <p:spPr>
          <a:xfrm>
            <a:off x="1832640" y="1841800"/>
            <a:ext cx="368700" cy="272480"/>
          </a:xfrm>
          <a:prstGeom prst="rect">
            <a:avLst/>
          </a:prstGeom>
          <a:noFill/>
          <a:ln>
            <a:noFill/>
          </a:ln>
        </p:spPr>
      </p:pic>
      <p:pic>
        <p:nvPicPr>
          <p:cNvPr descr="google_drive_icon.png" id="408" name="Google Shape;408;p32"/>
          <p:cNvPicPr preferRelativeResize="0"/>
          <p:nvPr/>
        </p:nvPicPr>
        <p:blipFill rotWithShape="1">
          <a:blip r:embed="rId4">
            <a:alphaModFix/>
          </a:blip>
          <a:srcRect b="9558" l="0" r="0" t="6892"/>
          <a:stretch/>
        </p:blipFill>
        <p:spPr>
          <a:xfrm>
            <a:off x="5333999" y="1815754"/>
            <a:ext cx="388451" cy="324572"/>
          </a:xfrm>
          <a:prstGeom prst="rect">
            <a:avLst/>
          </a:prstGeom>
          <a:noFill/>
          <a:ln>
            <a:noFill/>
          </a:ln>
        </p:spPr>
      </p:pic>
      <p:pic>
        <p:nvPicPr>
          <p:cNvPr descr="Google_Photos.png" id="409" name="Google Shape;409;p32"/>
          <p:cNvPicPr preferRelativeResize="0"/>
          <p:nvPr/>
        </p:nvPicPr>
        <p:blipFill rotWithShape="1">
          <a:blip r:embed="rId5">
            <a:alphaModFix/>
          </a:blip>
          <a:srcRect b="0" l="0" r="0" t="0"/>
          <a:stretch/>
        </p:blipFill>
        <p:spPr>
          <a:xfrm>
            <a:off x="1842665" y="2500582"/>
            <a:ext cx="388450" cy="388450"/>
          </a:xfrm>
          <a:prstGeom prst="rect">
            <a:avLst/>
          </a:prstGeom>
          <a:noFill/>
          <a:ln>
            <a:noFill/>
          </a:ln>
        </p:spPr>
      </p:pic>
      <p:pic>
        <p:nvPicPr>
          <p:cNvPr descr="Youtube_Icon.png" id="410" name="Google Shape;410;p32"/>
          <p:cNvPicPr preferRelativeResize="0"/>
          <p:nvPr/>
        </p:nvPicPr>
        <p:blipFill rotWithShape="1">
          <a:blip r:embed="rId6">
            <a:alphaModFix/>
          </a:blip>
          <a:srcRect b="22328" l="11629" r="10838" t="21724"/>
          <a:stretch/>
        </p:blipFill>
        <p:spPr>
          <a:xfrm>
            <a:off x="5333999" y="2565017"/>
            <a:ext cx="359725" cy="259581"/>
          </a:xfrm>
          <a:prstGeom prst="rect">
            <a:avLst/>
          </a:prstGeom>
          <a:noFill/>
          <a:ln>
            <a:noFill/>
          </a:ln>
        </p:spPr>
      </p:pic>
      <p:pic>
        <p:nvPicPr>
          <p:cNvPr descr="logo_translate_color_2x_web_512dp.png" id="411" name="Google Shape;411;p32"/>
          <p:cNvPicPr preferRelativeResize="0"/>
          <p:nvPr/>
        </p:nvPicPr>
        <p:blipFill rotWithShape="1">
          <a:blip r:embed="rId7">
            <a:alphaModFix/>
          </a:blip>
          <a:srcRect b="0" l="0" r="0" t="0"/>
          <a:stretch/>
        </p:blipFill>
        <p:spPr>
          <a:xfrm>
            <a:off x="1842665" y="3217349"/>
            <a:ext cx="388449" cy="388449"/>
          </a:xfrm>
          <a:prstGeom prst="rect">
            <a:avLst/>
          </a:prstGeom>
          <a:noFill/>
          <a:ln>
            <a:noFill/>
          </a:ln>
        </p:spPr>
      </p:pic>
      <p:pic>
        <p:nvPicPr>
          <p:cNvPr descr="Google_Cardboard.png" id="412" name="Google Shape;412;p32"/>
          <p:cNvPicPr preferRelativeResize="0"/>
          <p:nvPr/>
        </p:nvPicPr>
        <p:blipFill rotWithShape="1">
          <a:blip r:embed="rId8">
            <a:alphaModFix/>
          </a:blip>
          <a:srcRect b="14427" l="0" r="0" t="14498"/>
          <a:stretch/>
        </p:blipFill>
        <p:spPr>
          <a:xfrm>
            <a:off x="5333999" y="3273540"/>
            <a:ext cx="388450" cy="276067"/>
          </a:xfrm>
          <a:prstGeom prst="rect">
            <a:avLst/>
          </a:prstGeom>
          <a:noFill/>
          <a:ln>
            <a:noFill/>
          </a:ln>
        </p:spPr>
      </p:pic>
      <p:pic>
        <p:nvPicPr>
          <p:cNvPr id="413" name="Google Shape;413;p32"/>
          <p:cNvPicPr preferRelativeResize="0"/>
          <p:nvPr/>
        </p:nvPicPr>
        <p:blipFill rotWithShape="1">
          <a:blip r:embed="rId9">
            <a:alphaModFix/>
          </a:blip>
          <a:srcRect b="0" l="0" r="0" t="0"/>
          <a:stretch/>
        </p:blipFill>
        <p:spPr>
          <a:xfrm>
            <a:off x="1793590" y="3954026"/>
            <a:ext cx="562326" cy="348629"/>
          </a:xfrm>
          <a:prstGeom prst="rect">
            <a:avLst/>
          </a:prstGeom>
          <a:noFill/>
          <a:ln>
            <a:noFill/>
          </a:ln>
        </p:spPr>
      </p:pic>
      <p:pic>
        <p:nvPicPr>
          <p:cNvPr descr="IDI_017.jpg" id="414" name="Google Shape;414;p32"/>
          <p:cNvPicPr preferRelativeResize="0"/>
          <p:nvPr/>
        </p:nvPicPr>
        <p:blipFill rotWithShape="1">
          <a:blip r:embed="rId10">
            <a:alphaModFix/>
          </a:blip>
          <a:srcRect b="0" l="0" r="0" t="0"/>
          <a:stretch/>
        </p:blipFill>
        <p:spPr>
          <a:xfrm>
            <a:off x="5247062" y="3923689"/>
            <a:ext cx="562325" cy="374806"/>
          </a:xfrm>
          <a:prstGeom prst="rect">
            <a:avLst/>
          </a:prstGeom>
          <a:noFill/>
          <a:ln>
            <a:noFill/>
          </a:ln>
        </p:spPr>
      </p:pic>
      <p:cxnSp>
        <p:nvCxnSpPr>
          <p:cNvPr id="415" name="Google Shape;415;p32"/>
          <p:cNvCxnSpPr/>
          <p:nvPr/>
        </p:nvCxnSpPr>
        <p:spPr>
          <a:xfrm>
            <a:off x="4572000" y="1815750"/>
            <a:ext cx="0" cy="2577000"/>
          </a:xfrm>
          <a:prstGeom prst="straightConnector1">
            <a:avLst/>
          </a:prstGeom>
          <a:noFill/>
          <a:ln cap="flat" cmpd="sng" w="9525">
            <a:solidFill>
              <a:srgbClr val="B7B7B7"/>
            </a:solidFill>
            <a:prstDash val="dot"/>
            <a:round/>
            <a:headEnd len="sm" w="sm" type="none"/>
            <a:tailEnd len="sm" w="sm" type="none"/>
          </a:ln>
        </p:spPr>
      </p:cxnSp>
      <p:sp>
        <p:nvSpPr>
          <p:cNvPr id="416" name="Google Shape;416;p32"/>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icons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itle">
  <p:cSld name="OBJECT_6_2">
    <p:bg>
      <p:bgPr>
        <a:solidFill>
          <a:srgbClr val="F5F5F5"/>
        </a:solidFill>
      </p:bgPr>
    </p:bg>
    <p:spTree>
      <p:nvGrpSpPr>
        <p:cNvPr id="3791" name="Shape 3791"/>
        <p:cNvGrpSpPr/>
        <p:nvPr/>
      </p:nvGrpSpPr>
      <p:grpSpPr>
        <a:xfrm>
          <a:off x="0" y="0"/>
          <a:ext cx="0" cy="0"/>
          <a:chOff x="0" y="0"/>
          <a:chExt cx="0" cy="0"/>
        </a:xfrm>
      </p:grpSpPr>
      <p:sp>
        <p:nvSpPr>
          <p:cNvPr id="3792" name="Google Shape;3792;p316"/>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93" name="Google Shape;3793;p316"/>
          <p:cNvSpPr txBox="1"/>
          <p:nvPr>
            <p:ph idx="1" type="body"/>
          </p:nvPr>
        </p:nvSpPr>
        <p:spPr>
          <a:xfrm>
            <a:off x="619675"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3794" name="Google Shape;3794;p316"/>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795" name="Google Shape;3795;p316"/>
          <p:cNvSpPr txBox="1"/>
          <p:nvPr>
            <p:ph idx="2" type="body"/>
          </p:nvPr>
        </p:nvSpPr>
        <p:spPr>
          <a:xfrm>
            <a:off x="4757102"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3796" name="Google Shape;3796;p31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1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798" name="Google Shape;3798;p31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cxnSp>
        <p:nvCxnSpPr>
          <p:cNvPr id="3799" name="Google Shape;3799;p316"/>
          <p:cNvCxnSpPr/>
          <p:nvPr/>
        </p:nvCxnSpPr>
        <p:spPr>
          <a:xfrm>
            <a:off x="4572000"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3800" name="Google Shape;3800;p316"/>
          <p:cNvSpPr txBox="1"/>
          <p:nvPr/>
        </p:nvSpPr>
        <p:spPr>
          <a:xfrm>
            <a:off x="-37660" y="4770301"/>
            <a:ext cx="1165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@glaforge</a:t>
            </a:r>
            <a:endParaRPr b="1">
              <a:solidFill>
                <a:srgbClr val="FFFFFF"/>
              </a:solidFill>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OBJECT_3_1_3_1_1_2_1_2">
    <p:bg>
      <p:bgPr>
        <a:solidFill>
          <a:srgbClr val="F5F5F5"/>
        </a:solidFill>
      </p:bgPr>
    </p:bg>
    <p:spTree>
      <p:nvGrpSpPr>
        <p:cNvPr id="3801" name="Shape 3801"/>
        <p:cNvGrpSpPr/>
        <p:nvPr/>
      </p:nvGrpSpPr>
      <p:grpSpPr>
        <a:xfrm>
          <a:off x="0" y="0"/>
          <a:ext cx="0" cy="0"/>
          <a:chOff x="0" y="0"/>
          <a:chExt cx="0" cy="0"/>
        </a:xfrm>
      </p:grpSpPr>
      <p:sp>
        <p:nvSpPr>
          <p:cNvPr id="3802" name="Google Shape;3802;p317"/>
          <p:cNvSpPr/>
          <p:nvPr/>
        </p:nvSpPr>
        <p:spPr>
          <a:xfrm>
            <a:off x="3334725" y="0"/>
            <a:ext cx="5809200" cy="51435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17"/>
          <p:cNvSpPr txBox="1"/>
          <p:nvPr>
            <p:ph type="title"/>
          </p:nvPr>
        </p:nvSpPr>
        <p:spPr>
          <a:xfrm>
            <a:off x="238675" y="315500"/>
            <a:ext cx="3064800" cy="1232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04" name="Google Shape;3804;p31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1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806" name="Google Shape;3806;p317"/>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3807" name="Google Shape;3807;p317"/>
          <p:cNvSpPr txBox="1"/>
          <p:nvPr>
            <p:ph idx="1" type="body"/>
          </p:nvPr>
        </p:nvSpPr>
        <p:spPr>
          <a:xfrm>
            <a:off x="378475" y="1548025"/>
            <a:ext cx="2785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3808" name="Google Shape;3808;p317"/>
          <p:cNvSpPr txBox="1"/>
          <p:nvPr>
            <p:ph idx="2" type="body"/>
          </p:nvPr>
        </p:nvSpPr>
        <p:spPr>
          <a:xfrm>
            <a:off x="3683775" y="430075"/>
            <a:ext cx="5117400" cy="43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Roboto Mono"/>
              <a:buNone/>
              <a:defRPr b="0" i="0" sz="1400" u="none" cap="none" strike="noStrike">
                <a:solidFill>
                  <a:srgbClr val="545454"/>
                </a:solidFill>
                <a:latin typeface="Roboto Mono"/>
                <a:ea typeface="Roboto Mono"/>
                <a:cs typeface="Roboto Mono"/>
                <a:sym typeface="Roboto Mono"/>
              </a:defRPr>
            </a:lvl1pPr>
            <a:lvl2pPr indent="-317500" lvl="1" marL="9144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2pPr>
            <a:lvl3pPr indent="-317500" lvl="2" marL="13716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3pPr>
            <a:lvl4pPr indent="-317500" lvl="3" marL="18288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4pPr>
            <a:lvl5pPr indent="-317500" lvl="4" marL="22860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5pPr>
            <a:lvl6pPr indent="-317500" lvl="5" marL="27432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6pPr>
            <a:lvl7pPr indent="-317500" lvl="6" marL="32004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7pPr>
            <a:lvl8pPr indent="-317500" lvl="7" marL="36576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8pPr>
            <a:lvl9pPr indent="-317500" lvl="8" marL="41148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9pPr>
          </a:lstStyle>
          <a:p/>
        </p:txBody>
      </p:sp>
      <p:sp>
        <p:nvSpPr>
          <p:cNvPr id="3809" name="Google Shape;3809;p317"/>
          <p:cNvSpPr txBox="1"/>
          <p:nvPr/>
        </p:nvSpPr>
        <p:spPr>
          <a:xfrm>
            <a:off x="-37660" y="4770301"/>
            <a:ext cx="1165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@glaforge</a:t>
            </a:r>
            <a:endParaRPr b="1">
              <a:solidFill>
                <a:srgbClr val="FFFFFF"/>
              </a:solidFill>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 - Blue">
  <p:cSld name="CUSTOM_5_1">
    <p:bg>
      <p:bgPr>
        <a:solidFill>
          <a:srgbClr val="F5F5F5"/>
        </a:solidFill>
      </p:bgPr>
    </p:bg>
    <p:spTree>
      <p:nvGrpSpPr>
        <p:cNvPr id="3810" name="Shape 3810"/>
        <p:cNvGrpSpPr/>
        <p:nvPr/>
      </p:nvGrpSpPr>
      <p:grpSpPr>
        <a:xfrm>
          <a:off x="0" y="0"/>
          <a:ext cx="0" cy="0"/>
          <a:chOff x="0" y="0"/>
          <a:chExt cx="0" cy="0"/>
        </a:xfrm>
      </p:grpSpPr>
      <p:sp>
        <p:nvSpPr>
          <p:cNvPr id="3811" name="Google Shape;3811;p318"/>
          <p:cNvSpPr txBox="1"/>
          <p:nvPr>
            <p:ph type="title"/>
          </p:nvPr>
        </p:nvSpPr>
        <p:spPr>
          <a:xfrm>
            <a:off x="543465" y="467900"/>
            <a:ext cx="7963200" cy="836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2" name="Google Shape;3812;p318"/>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18"/>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814" name="Google Shape;3814;p318"/>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_2_1_1_2_2_1_1_1_2">
    <p:bg>
      <p:bgPr>
        <a:solidFill>
          <a:srgbClr val="F5F5F5"/>
        </a:solidFill>
      </p:bgPr>
    </p:bg>
    <p:spTree>
      <p:nvGrpSpPr>
        <p:cNvPr id="3815" name="Shape 3815"/>
        <p:cNvGrpSpPr/>
        <p:nvPr/>
      </p:nvGrpSpPr>
      <p:grpSpPr>
        <a:xfrm>
          <a:off x="0" y="0"/>
          <a:ext cx="0" cy="0"/>
          <a:chOff x="0" y="0"/>
          <a:chExt cx="0" cy="0"/>
        </a:xfrm>
      </p:grpSpPr>
      <p:pic>
        <p:nvPicPr>
          <p:cNvPr descr="logo_lockup_cloud_light.png" id="3816" name="Google Shape;3816;p319"/>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3817" name="Google Shape;3817;p319"/>
          <p:cNvSpPr txBox="1"/>
          <p:nvPr>
            <p:ph type="title"/>
          </p:nvPr>
        </p:nvSpPr>
        <p:spPr>
          <a:xfrm>
            <a:off x="781375" y="1143375"/>
            <a:ext cx="4066200" cy="273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next_2017_logo_bluebg_wo_gc.png" id="3818" name="Google Shape;3818;p319"/>
          <p:cNvPicPr preferRelativeResize="0"/>
          <p:nvPr/>
        </p:nvPicPr>
        <p:blipFill rotWithShape="1">
          <a:blip r:embed="rId3">
            <a:alphaModFix/>
          </a:blip>
          <a:srcRect b="10" l="0" r="0" t="0"/>
          <a:stretch/>
        </p:blipFill>
        <p:spPr>
          <a:xfrm>
            <a:off x="105800" y="4870275"/>
            <a:ext cx="508150" cy="187200"/>
          </a:xfrm>
          <a:prstGeom prst="rect">
            <a:avLst/>
          </a:prstGeom>
          <a:noFill/>
          <a:ln>
            <a:noFill/>
          </a:ln>
        </p:spPr>
      </p:pic>
      <p:pic>
        <p:nvPicPr>
          <p:cNvPr id="3819" name="Google Shape;3819;p319"/>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hoto">
  <p:cSld name="CUSTOM_1">
    <p:bg>
      <p:bgPr>
        <a:solidFill>
          <a:srgbClr val="F5F5F5"/>
        </a:solidFill>
      </p:bgPr>
    </p:bg>
    <p:spTree>
      <p:nvGrpSpPr>
        <p:cNvPr id="3820" name="Shape 3820"/>
        <p:cNvGrpSpPr/>
        <p:nvPr/>
      </p:nvGrpSpPr>
      <p:grpSpPr>
        <a:xfrm>
          <a:off x="0" y="0"/>
          <a:ext cx="0" cy="0"/>
          <a:chOff x="0" y="0"/>
          <a:chExt cx="0" cy="0"/>
        </a:xfrm>
      </p:grpSpPr>
      <p:pic>
        <p:nvPicPr>
          <p:cNvPr descr="D81_0044.JPG" id="3821" name="Google Shape;3821;p320"/>
          <p:cNvPicPr preferRelativeResize="0"/>
          <p:nvPr/>
        </p:nvPicPr>
        <p:blipFill rotWithShape="1">
          <a:blip r:embed="rId2">
            <a:alphaModFix/>
          </a:blip>
          <a:srcRect b="0" l="7077" r="38518" t="0"/>
          <a:stretch/>
        </p:blipFill>
        <p:spPr>
          <a:xfrm>
            <a:off x="4951575" y="0"/>
            <a:ext cx="4192425" cy="5143502"/>
          </a:xfrm>
          <a:prstGeom prst="rect">
            <a:avLst/>
          </a:prstGeom>
          <a:noFill/>
          <a:ln>
            <a:noFill/>
          </a:ln>
        </p:spPr>
      </p:pic>
      <p:sp>
        <p:nvSpPr>
          <p:cNvPr id="3822" name="Google Shape;3822;p320"/>
          <p:cNvSpPr txBox="1"/>
          <p:nvPr>
            <p:ph type="title"/>
          </p:nvPr>
        </p:nvSpPr>
        <p:spPr>
          <a:xfrm>
            <a:off x="238675" y="315500"/>
            <a:ext cx="4515900" cy="1188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23" name="Google Shape;3823;p320"/>
          <p:cNvSpPr txBox="1"/>
          <p:nvPr>
            <p:ph idx="1" type="body"/>
          </p:nvPr>
        </p:nvSpPr>
        <p:spPr>
          <a:xfrm>
            <a:off x="619670" y="1348575"/>
            <a:ext cx="3825300" cy="3438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grpSp>
        <p:nvGrpSpPr>
          <p:cNvPr id="3824" name="Google Shape;3824;p320"/>
          <p:cNvGrpSpPr/>
          <p:nvPr/>
        </p:nvGrpSpPr>
        <p:grpSpPr>
          <a:xfrm>
            <a:off x="2908925" y="0"/>
            <a:ext cx="6169101" cy="5143564"/>
            <a:chOff x="2908925" y="0"/>
            <a:chExt cx="6169101" cy="5143564"/>
          </a:xfrm>
        </p:grpSpPr>
        <p:grpSp>
          <p:nvGrpSpPr>
            <p:cNvPr id="3825" name="Google Shape;3825;p320"/>
            <p:cNvGrpSpPr/>
            <p:nvPr/>
          </p:nvGrpSpPr>
          <p:grpSpPr>
            <a:xfrm>
              <a:off x="2908925" y="0"/>
              <a:ext cx="3838498" cy="5143500"/>
              <a:chOff x="2908925" y="0"/>
              <a:chExt cx="3838498" cy="5143500"/>
            </a:xfrm>
          </p:grpSpPr>
          <p:sp>
            <p:nvSpPr>
              <p:cNvPr id="3826" name="Google Shape;3826;p320"/>
              <p:cNvSpPr/>
              <p:nvPr/>
            </p:nvSpPr>
            <p:spPr>
              <a:xfrm>
                <a:off x="3276600" y="0"/>
                <a:ext cx="2213700" cy="5143500"/>
              </a:xfrm>
              <a:prstGeom prst="trapezoid">
                <a:avLst>
                  <a:gd fmla="val 24749" name="adj"/>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e page-05.png" id="3827" name="Google Shape;3827;p320"/>
              <p:cNvPicPr preferRelativeResize="0"/>
              <p:nvPr/>
            </p:nvPicPr>
            <p:blipFill rotWithShape="1">
              <a:blip r:embed="rId3">
                <a:alphaModFix/>
              </a:blip>
              <a:srcRect b="7310" l="37237" r="0" t="10452"/>
              <a:stretch/>
            </p:blipFill>
            <p:spPr>
              <a:xfrm>
                <a:off x="2908925" y="3625375"/>
                <a:ext cx="3838498" cy="1518125"/>
              </a:xfrm>
              <a:prstGeom prst="rect">
                <a:avLst/>
              </a:prstGeom>
              <a:noFill/>
              <a:ln>
                <a:noFill/>
              </a:ln>
            </p:spPr>
          </p:pic>
        </p:grpSp>
        <p:pic>
          <p:nvPicPr>
            <p:cNvPr descr="logo_lockup_cloud_light.png" id="3828" name="Google Shape;3828;p320"/>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gr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_1">
    <p:bg>
      <p:bgPr>
        <a:solidFill>
          <a:srgbClr val="F5F5F5"/>
        </a:solidFill>
      </p:bgPr>
    </p:bg>
    <p:spTree>
      <p:nvGrpSpPr>
        <p:cNvPr id="3829" name="Shape 3829"/>
        <p:cNvGrpSpPr/>
        <p:nvPr/>
      </p:nvGrpSpPr>
      <p:grpSpPr>
        <a:xfrm>
          <a:off x="0" y="0"/>
          <a:ext cx="0" cy="0"/>
          <a:chOff x="0" y="0"/>
          <a:chExt cx="0" cy="0"/>
        </a:xfrm>
      </p:grpSpPr>
      <p:sp>
        <p:nvSpPr>
          <p:cNvPr id="3830" name="Google Shape;3830;p321"/>
          <p:cNvSpPr txBox="1"/>
          <p:nvPr>
            <p:ph type="title"/>
          </p:nvPr>
        </p:nvSpPr>
        <p:spPr>
          <a:xfrm>
            <a:off x="2400300" y="781050"/>
            <a:ext cx="6106500" cy="28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3831" name="Google Shape;3831;p321"/>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pic>
        <p:nvPicPr>
          <p:cNvPr descr="next_2017_logo_blue_wo_gc.png" id="3832" name="Google Shape;3832;p321"/>
          <p:cNvPicPr preferRelativeResize="0"/>
          <p:nvPr/>
        </p:nvPicPr>
        <p:blipFill rotWithShape="1">
          <a:blip r:embed="rId3">
            <a:alphaModFix/>
          </a:blip>
          <a:srcRect b="10" l="0" r="0" t="0"/>
          <a:stretch/>
        </p:blipFill>
        <p:spPr>
          <a:xfrm>
            <a:off x="105800" y="4870275"/>
            <a:ext cx="508150" cy="187200"/>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Static Blue">
  <p:cSld name="CUSTOM_4">
    <p:bg>
      <p:bgPr>
        <a:solidFill>
          <a:schemeClr val="lt2"/>
        </a:solidFill>
      </p:bgPr>
    </p:bg>
    <p:spTree>
      <p:nvGrpSpPr>
        <p:cNvPr id="3833" name="Shape 3833"/>
        <p:cNvGrpSpPr/>
        <p:nvPr/>
      </p:nvGrpSpPr>
      <p:grpSpPr>
        <a:xfrm>
          <a:off x="0" y="0"/>
          <a:ext cx="0" cy="0"/>
          <a:chOff x="0" y="0"/>
          <a:chExt cx="0" cy="0"/>
        </a:xfrm>
      </p:grpSpPr>
      <p:sp>
        <p:nvSpPr>
          <p:cNvPr id="3834" name="Google Shape;3834;p322"/>
          <p:cNvSpPr txBox="1"/>
          <p:nvPr>
            <p:ph type="title"/>
          </p:nvPr>
        </p:nvSpPr>
        <p:spPr>
          <a:xfrm>
            <a:off x="0" y="3202600"/>
            <a:ext cx="9144000" cy="778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logo_lockup_cloud_dark.png" id="3835" name="Google Shape;3835;p322"/>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pic>
        <p:nvPicPr>
          <p:cNvPr descr="next_2017_logo_blue_wo_gc.png" id="3836" name="Google Shape;3836;p322"/>
          <p:cNvPicPr preferRelativeResize="0"/>
          <p:nvPr/>
        </p:nvPicPr>
        <p:blipFill rotWithShape="1">
          <a:blip r:embed="rId3">
            <a:alphaModFix/>
          </a:blip>
          <a:srcRect b="10" l="0" r="0" t="0"/>
          <a:stretch/>
        </p:blipFill>
        <p:spPr>
          <a:xfrm>
            <a:off x="105800" y="4870275"/>
            <a:ext cx="508150" cy="187200"/>
          </a:xfrm>
          <a:prstGeom prst="rect">
            <a:avLst/>
          </a:prstGeom>
          <a:noFill/>
          <a:ln>
            <a:noFill/>
          </a:ln>
        </p:spPr>
      </p:pic>
      <p:pic>
        <p:nvPicPr>
          <p:cNvPr id="3837" name="Google Shape;3837;p322"/>
          <p:cNvPicPr preferRelativeResize="0"/>
          <p:nvPr/>
        </p:nvPicPr>
        <p:blipFill>
          <a:blip r:embed="rId4">
            <a:alphaModFix/>
          </a:blip>
          <a:stretch>
            <a:fillRect/>
          </a:stretch>
        </p:blipFill>
        <p:spPr>
          <a:xfrm>
            <a:off x="3729639" y="2061261"/>
            <a:ext cx="1710374" cy="842925"/>
          </a:xfrm>
          <a:prstGeom prst="rect">
            <a:avLst/>
          </a:prstGeom>
          <a:noFill/>
          <a:ln>
            <a:noFill/>
          </a:ln>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p:cSld name="OBJECT_3_1_4_1_1_2">
    <p:bg>
      <p:bgPr>
        <a:solidFill>
          <a:srgbClr val="F5F5F5"/>
        </a:solidFill>
      </p:bgPr>
    </p:bg>
    <p:spTree>
      <p:nvGrpSpPr>
        <p:cNvPr id="3838" name="Shape 3838"/>
        <p:cNvGrpSpPr/>
        <p:nvPr/>
      </p:nvGrpSpPr>
      <p:grpSpPr>
        <a:xfrm>
          <a:off x="0" y="0"/>
          <a:ext cx="0" cy="0"/>
          <a:chOff x="0" y="0"/>
          <a:chExt cx="0" cy="0"/>
        </a:xfrm>
      </p:grpSpPr>
      <p:sp>
        <p:nvSpPr>
          <p:cNvPr id="3839" name="Google Shape;3839;p323"/>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40" name="Google Shape;3840;p323"/>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3841" name="Google Shape;3841;p323"/>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842" name="Google Shape;3842;p323"/>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23"/>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844" name="Google Shape;3844;p32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descr="next_2017_logo_bluebg_wo_gc.png" id="3845" name="Google Shape;3845;p323"/>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pic>
        <p:nvPicPr>
          <p:cNvPr id="3846" name="Google Shape;3846;p323"/>
          <p:cNvPicPr preferRelativeResize="0"/>
          <p:nvPr/>
        </p:nvPicPr>
        <p:blipFill>
          <a:blip r:embed="rId5">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p:cSld name="OBJECT_3_1_4_1_1_1_1">
    <p:bg>
      <p:bgPr>
        <a:solidFill>
          <a:srgbClr val="F5F5F5"/>
        </a:solidFill>
      </p:bgPr>
    </p:bg>
    <p:spTree>
      <p:nvGrpSpPr>
        <p:cNvPr id="3847" name="Shape 3847"/>
        <p:cNvGrpSpPr/>
        <p:nvPr/>
      </p:nvGrpSpPr>
      <p:grpSpPr>
        <a:xfrm>
          <a:off x="0" y="0"/>
          <a:ext cx="0" cy="0"/>
          <a:chOff x="0" y="0"/>
          <a:chExt cx="0" cy="0"/>
        </a:xfrm>
      </p:grpSpPr>
      <p:sp>
        <p:nvSpPr>
          <p:cNvPr id="3848" name="Google Shape;3848;p324"/>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49" name="Google Shape;3849;p324"/>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3850" name="Google Shape;3850;p324"/>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851" name="Google Shape;3851;p324"/>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24"/>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853" name="Google Shape;3853;p324"/>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descr="next_2017_logo_bluebg_wo_gc.png" id="3854" name="Google Shape;3854;p324"/>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pic>
        <p:nvPicPr>
          <p:cNvPr id="3855" name="Google Shape;3855;p324"/>
          <p:cNvPicPr preferRelativeResize="0"/>
          <p:nvPr/>
        </p:nvPicPr>
        <p:blipFill>
          <a:blip r:embed="rId5">
            <a:alphaModFix/>
          </a:blip>
          <a:stretch>
            <a:fillRect/>
          </a:stretch>
        </p:blipFill>
        <p:spPr>
          <a:xfrm>
            <a:off x="8352453" y="242017"/>
            <a:ext cx="548625" cy="548625"/>
          </a:xfrm>
          <a:prstGeom prst="rect">
            <a:avLst/>
          </a:prstGeom>
          <a:noFill/>
          <a:ln>
            <a:noFill/>
          </a:ln>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p:cSld name="OBJECT_3_1_4_1_1_1_1_1">
    <p:bg>
      <p:bgPr>
        <a:solidFill>
          <a:srgbClr val="F5F5F5"/>
        </a:solidFill>
      </p:bgPr>
    </p:bg>
    <p:spTree>
      <p:nvGrpSpPr>
        <p:cNvPr id="3856" name="Shape 3856"/>
        <p:cNvGrpSpPr/>
        <p:nvPr/>
      </p:nvGrpSpPr>
      <p:grpSpPr>
        <a:xfrm>
          <a:off x="0" y="0"/>
          <a:ext cx="0" cy="0"/>
          <a:chOff x="0" y="0"/>
          <a:chExt cx="0" cy="0"/>
        </a:xfrm>
      </p:grpSpPr>
      <p:sp>
        <p:nvSpPr>
          <p:cNvPr id="3857" name="Google Shape;3857;p325"/>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58" name="Google Shape;3858;p325"/>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3859" name="Google Shape;3859;p325"/>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860" name="Google Shape;3860;p32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2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862" name="Google Shape;3862;p32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3863" name="Google Shape;3863;p325"/>
          <p:cNvPicPr preferRelativeResize="0"/>
          <p:nvPr/>
        </p:nvPicPr>
        <p:blipFill>
          <a:blip r:embed="rId4">
            <a:alphaModFix/>
          </a:blip>
          <a:stretch>
            <a:fillRect/>
          </a:stretch>
        </p:blipFill>
        <p:spPr>
          <a:xfrm>
            <a:off x="8338769" y="228338"/>
            <a:ext cx="575984" cy="57598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ist 2" showMasterSp="0">
  <p:cSld name="Blank_1_1_1_1_1_1_1_1">
    <p:spTree>
      <p:nvGrpSpPr>
        <p:cNvPr id="417" name="Shape 417"/>
        <p:cNvGrpSpPr/>
        <p:nvPr/>
      </p:nvGrpSpPr>
      <p:grpSpPr>
        <a:xfrm>
          <a:off x="0" y="0"/>
          <a:ext cx="0" cy="0"/>
          <a:chOff x="0" y="0"/>
          <a:chExt cx="0" cy="0"/>
        </a:xfrm>
      </p:grpSpPr>
      <p:sp>
        <p:nvSpPr>
          <p:cNvPr id="418" name="Google Shape;418;p33"/>
          <p:cNvSpPr txBox="1"/>
          <p:nvPr>
            <p:ph idx="1" type="subTitle"/>
          </p:nvPr>
        </p:nvSpPr>
        <p:spPr>
          <a:xfrm>
            <a:off x="3912575" y="382607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19" name="Google Shape;419;p33"/>
          <p:cNvSpPr txBox="1"/>
          <p:nvPr>
            <p:ph idx="2" type="subTitle"/>
          </p:nvPr>
        </p:nvSpPr>
        <p:spPr>
          <a:xfrm>
            <a:off x="6963550" y="170260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20" name="Google Shape;420;p33"/>
          <p:cNvSpPr txBox="1"/>
          <p:nvPr>
            <p:ph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21" name="Google Shape;421;p33"/>
          <p:cNvGrpSpPr/>
          <p:nvPr/>
        </p:nvGrpSpPr>
        <p:grpSpPr>
          <a:xfrm>
            <a:off x="386625" y="4747950"/>
            <a:ext cx="8452575" cy="400082"/>
            <a:chOff x="386625" y="4747950"/>
            <a:chExt cx="8452575" cy="400082"/>
          </a:xfrm>
        </p:grpSpPr>
        <p:sp>
          <p:nvSpPr>
            <p:cNvPr id="422" name="Google Shape;422;p3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23" name="Google Shape;423;p33"/>
            <p:cNvGrpSpPr/>
            <p:nvPr/>
          </p:nvGrpSpPr>
          <p:grpSpPr>
            <a:xfrm>
              <a:off x="386711" y="5114356"/>
              <a:ext cx="1796787" cy="33676"/>
              <a:chOff x="2031822" y="2229250"/>
              <a:chExt cx="2193612" cy="39900"/>
            </a:xfrm>
          </p:grpSpPr>
          <p:sp>
            <p:nvSpPr>
              <p:cNvPr id="424" name="Google Shape;424;p3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8" name="Google Shape;428;p33"/>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descr="Google_Gmail.png" id="429" name="Google Shape;429;p33"/>
          <p:cNvPicPr preferRelativeResize="0"/>
          <p:nvPr/>
        </p:nvPicPr>
        <p:blipFill rotWithShape="1">
          <a:blip r:embed="rId3">
            <a:alphaModFix/>
          </a:blip>
          <a:srcRect b="11505" l="0" r="0" t="14588"/>
          <a:stretch/>
        </p:blipFill>
        <p:spPr>
          <a:xfrm>
            <a:off x="387390" y="1841800"/>
            <a:ext cx="368700" cy="272480"/>
          </a:xfrm>
          <a:prstGeom prst="rect">
            <a:avLst/>
          </a:prstGeom>
          <a:noFill/>
          <a:ln>
            <a:noFill/>
          </a:ln>
        </p:spPr>
      </p:pic>
      <p:pic>
        <p:nvPicPr>
          <p:cNvPr descr="google_drive_icon.png" id="430" name="Google Shape;430;p33"/>
          <p:cNvPicPr preferRelativeResize="0"/>
          <p:nvPr/>
        </p:nvPicPr>
        <p:blipFill rotWithShape="1">
          <a:blip r:embed="rId4">
            <a:alphaModFix/>
          </a:blip>
          <a:srcRect b="9558" l="0" r="0" t="6892"/>
          <a:stretch/>
        </p:blipFill>
        <p:spPr>
          <a:xfrm>
            <a:off x="3319249" y="1815754"/>
            <a:ext cx="388451" cy="324572"/>
          </a:xfrm>
          <a:prstGeom prst="rect">
            <a:avLst/>
          </a:prstGeom>
          <a:noFill/>
          <a:ln>
            <a:noFill/>
          </a:ln>
        </p:spPr>
      </p:pic>
      <p:pic>
        <p:nvPicPr>
          <p:cNvPr descr="Google_Photos.png" id="431" name="Google Shape;431;p33"/>
          <p:cNvPicPr preferRelativeResize="0"/>
          <p:nvPr/>
        </p:nvPicPr>
        <p:blipFill rotWithShape="1">
          <a:blip r:embed="rId5">
            <a:alphaModFix/>
          </a:blip>
          <a:srcRect b="0" l="0" r="0" t="0"/>
          <a:stretch/>
        </p:blipFill>
        <p:spPr>
          <a:xfrm>
            <a:off x="397415" y="2500582"/>
            <a:ext cx="388450" cy="388450"/>
          </a:xfrm>
          <a:prstGeom prst="rect">
            <a:avLst/>
          </a:prstGeom>
          <a:noFill/>
          <a:ln>
            <a:noFill/>
          </a:ln>
        </p:spPr>
      </p:pic>
      <p:pic>
        <p:nvPicPr>
          <p:cNvPr descr="Youtube_Icon.png" id="432" name="Google Shape;432;p33"/>
          <p:cNvPicPr preferRelativeResize="0"/>
          <p:nvPr/>
        </p:nvPicPr>
        <p:blipFill rotWithShape="1">
          <a:blip r:embed="rId6">
            <a:alphaModFix/>
          </a:blip>
          <a:srcRect b="22328" l="11629" r="10838" t="21724"/>
          <a:stretch/>
        </p:blipFill>
        <p:spPr>
          <a:xfrm>
            <a:off x="3319249" y="2565017"/>
            <a:ext cx="359725" cy="259581"/>
          </a:xfrm>
          <a:prstGeom prst="rect">
            <a:avLst/>
          </a:prstGeom>
          <a:noFill/>
          <a:ln>
            <a:noFill/>
          </a:ln>
        </p:spPr>
      </p:pic>
      <p:pic>
        <p:nvPicPr>
          <p:cNvPr descr="google-maps-logo.png" id="433" name="Google Shape;433;p33"/>
          <p:cNvPicPr preferRelativeResize="0"/>
          <p:nvPr/>
        </p:nvPicPr>
        <p:blipFill rotWithShape="1">
          <a:blip r:embed="rId7">
            <a:alphaModFix/>
          </a:blip>
          <a:srcRect b="0" l="0" r="0" t="0"/>
          <a:stretch/>
        </p:blipFill>
        <p:spPr>
          <a:xfrm>
            <a:off x="6356444" y="2529624"/>
            <a:ext cx="324601" cy="330367"/>
          </a:xfrm>
          <a:prstGeom prst="rect">
            <a:avLst/>
          </a:prstGeom>
          <a:noFill/>
          <a:ln>
            <a:noFill/>
          </a:ln>
        </p:spPr>
      </p:pic>
      <p:pic>
        <p:nvPicPr>
          <p:cNvPr descr="logo_translate_color_2x_web_512dp.png" id="434" name="Google Shape;434;p33"/>
          <p:cNvPicPr preferRelativeResize="0"/>
          <p:nvPr/>
        </p:nvPicPr>
        <p:blipFill rotWithShape="1">
          <a:blip r:embed="rId8">
            <a:alphaModFix/>
          </a:blip>
          <a:srcRect b="0" l="0" r="0" t="0"/>
          <a:stretch/>
        </p:blipFill>
        <p:spPr>
          <a:xfrm>
            <a:off x="397415" y="3217349"/>
            <a:ext cx="388449" cy="388449"/>
          </a:xfrm>
          <a:prstGeom prst="rect">
            <a:avLst/>
          </a:prstGeom>
          <a:noFill/>
          <a:ln>
            <a:noFill/>
          </a:ln>
        </p:spPr>
      </p:pic>
      <p:pic>
        <p:nvPicPr>
          <p:cNvPr descr="Google_Cardboard.png" id="435" name="Google Shape;435;p33"/>
          <p:cNvPicPr preferRelativeResize="0"/>
          <p:nvPr/>
        </p:nvPicPr>
        <p:blipFill rotWithShape="1">
          <a:blip r:embed="rId9">
            <a:alphaModFix/>
          </a:blip>
          <a:srcRect b="14427" l="0" r="0" t="14498"/>
          <a:stretch/>
        </p:blipFill>
        <p:spPr>
          <a:xfrm>
            <a:off x="3319249" y="3273540"/>
            <a:ext cx="388450" cy="276067"/>
          </a:xfrm>
          <a:prstGeom prst="rect">
            <a:avLst/>
          </a:prstGeom>
          <a:noFill/>
          <a:ln>
            <a:noFill/>
          </a:ln>
        </p:spPr>
      </p:pic>
      <p:pic>
        <p:nvPicPr>
          <p:cNvPr descr="Google_Adwords.png" id="436" name="Google Shape;436;p33"/>
          <p:cNvPicPr preferRelativeResize="0"/>
          <p:nvPr/>
        </p:nvPicPr>
        <p:blipFill rotWithShape="1">
          <a:blip r:embed="rId10">
            <a:alphaModFix/>
          </a:blip>
          <a:srcRect b="0" l="0" r="0" t="0"/>
          <a:stretch/>
        </p:blipFill>
        <p:spPr>
          <a:xfrm>
            <a:off x="6356444" y="3249286"/>
            <a:ext cx="324596" cy="324576"/>
          </a:xfrm>
          <a:prstGeom prst="rect">
            <a:avLst/>
          </a:prstGeom>
          <a:noFill/>
          <a:ln>
            <a:noFill/>
          </a:ln>
        </p:spPr>
      </p:pic>
      <p:pic>
        <p:nvPicPr>
          <p:cNvPr id="437" name="Google Shape;437;p33"/>
          <p:cNvPicPr preferRelativeResize="0"/>
          <p:nvPr/>
        </p:nvPicPr>
        <p:blipFill rotWithShape="1">
          <a:blip r:embed="rId11">
            <a:alphaModFix/>
          </a:blip>
          <a:srcRect b="0" l="0" r="0" t="0"/>
          <a:stretch/>
        </p:blipFill>
        <p:spPr>
          <a:xfrm>
            <a:off x="348340" y="3954026"/>
            <a:ext cx="562326" cy="348629"/>
          </a:xfrm>
          <a:prstGeom prst="rect">
            <a:avLst/>
          </a:prstGeom>
          <a:noFill/>
          <a:ln>
            <a:noFill/>
          </a:ln>
        </p:spPr>
      </p:pic>
      <p:pic>
        <p:nvPicPr>
          <p:cNvPr id="438" name="Google Shape;438;p33"/>
          <p:cNvPicPr preferRelativeResize="0"/>
          <p:nvPr/>
        </p:nvPicPr>
        <p:blipFill rotWithShape="1">
          <a:blip r:embed="rId12">
            <a:alphaModFix/>
          </a:blip>
          <a:srcRect b="0" l="0" r="0" t="0"/>
          <a:stretch/>
        </p:blipFill>
        <p:spPr>
          <a:xfrm>
            <a:off x="6237594" y="3970092"/>
            <a:ext cx="562324" cy="316496"/>
          </a:xfrm>
          <a:prstGeom prst="rect">
            <a:avLst/>
          </a:prstGeom>
          <a:noFill/>
          <a:ln>
            <a:noFill/>
          </a:ln>
        </p:spPr>
      </p:pic>
      <p:pic>
        <p:nvPicPr>
          <p:cNvPr descr="IDI_017.jpg" id="439" name="Google Shape;439;p33"/>
          <p:cNvPicPr preferRelativeResize="0"/>
          <p:nvPr/>
        </p:nvPicPr>
        <p:blipFill rotWithShape="1">
          <a:blip r:embed="rId13">
            <a:alphaModFix/>
          </a:blip>
          <a:srcRect b="0" l="0" r="0" t="0"/>
          <a:stretch/>
        </p:blipFill>
        <p:spPr>
          <a:xfrm>
            <a:off x="3241624" y="3923689"/>
            <a:ext cx="562325" cy="374806"/>
          </a:xfrm>
          <a:prstGeom prst="rect">
            <a:avLst/>
          </a:prstGeom>
          <a:noFill/>
          <a:ln>
            <a:noFill/>
          </a:ln>
        </p:spPr>
      </p:pic>
      <p:cxnSp>
        <p:nvCxnSpPr>
          <p:cNvPr id="440" name="Google Shape;440;p33"/>
          <p:cNvCxnSpPr/>
          <p:nvPr/>
        </p:nvCxnSpPr>
        <p:spPr>
          <a:xfrm>
            <a:off x="2821175" y="1790100"/>
            <a:ext cx="0" cy="2640600"/>
          </a:xfrm>
          <a:prstGeom prst="straightConnector1">
            <a:avLst/>
          </a:prstGeom>
          <a:noFill/>
          <a:ln cap="flat" cmpd="sng" w="9525">
            <a:solidFill>
              <a:srgbClr val="B7B7B7"/>
            </a:solidFill>
            <a:prstDash val="dot"/>
            <a:round/>
            <a:headEnd len="sm" w="sm" type="none"/>
            <a:tailEnd len="sm" w="sm" type="none"/>
          </a:ln>
        </p:spPr>
      </p:cxnSp>
      <p:cxnSp>
        <p:nvCxnSpPr>
          <p:cNvPr id="441" name="Google Shape;441;p33"/>
          <p:cNvCxnSpPr/>
          <p:nvPr/>
        </p:nvCxnSpPr>
        <p:spPr>
          <a:xfrm>
            <a:off x="5868300" y="1790100"/>
            <a:ext cx="0" cy="2640600"/>
          </a:xfrm>
          <a:prstGeom prst="straightConnector1">
            <a:avLst/>
          </a:prstGeom>
          <a:noFill/>
          <a:ln cap="flat" cmpd="sng" w="9525">
            <a:solidFill>
              <a:srgbClr val="B7B7B7"/>
            </a:solidFill>
            <a:prstDash val="dot"/>
            <a:round/>
            <a:headEnd len="sm" w="sm" type="none"/>
            <a:tailEnd len="sm" w="sm" type="none"/>
          </a:ln>
        </p:spPr>
      </p:cxnSp>
      <p:pic>
        <p:nvPicPr>
          <p:cNvPr descr="logo_lockup_chrome_icon_vertical.png" id="442" name="Google Shape;442;p33"/>
          <p:cNvPicPr preferRelativeResize="0"/>
          <p:nvPr/>
        </p:nvPicPr>
        <p:blipFill rotWithShape="1">
          <a:blip r:embed="rId14">
            <a:alphaModFix/>
          </a:blip>
          <a:srcRect b="27454" l="0" r="0" t="9126"/>
          <a:stretch/>
        </p:blipFill>
        <p:spPr>
          <a:xfrm>
            <a:off x="6261032" y="1790107"/>
            <a:ext cx="515426" cy="409302"/>
          </a:xfrm>
          <a:prstGeom prst="rect">
            <a:avLst/>
          </a:prstGeom>
          <a:noFill/>
          <a:ln>
            <a:noFill/>
          </a:ln>
        </p:spPr>
      </p:pic>
      <p:sp>
        <p:nvSpPr>
          <p:cNvPr id="443" name="Google Shape;443;p33"/>
          <p:cNvSpPr txBox="1"/>
          <p:nvPr>
            <p:ph idx="3" type="subTitle"/>
          </p:nvPr>
        </p:nvSpPr>
        <p:spPr>
          <a:xfrm>
            <a:off x="3912575" y="2405963"/>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4" name="Google Shape;444;p33"/>
          <p:cNvSpPr txBox="1"/>
          <p:nvPr>
            <p:ph idx="4" type="subTitle"/>
          </p:nvPr>
        </p:nvSpPr>
        <p:spPr>
          <a:xfrm>
            <a:off x="3912575" y="311602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5" name="Google Shape;445;p33"/>
          <p:cNvSpPr txBox="1"/>
          <p:nvPr>
            <p:ph idx="5" type="subTitle"/>
          </p:nvPr>
        </p:nvSpPr>
        <p:spPr>
          <a:xfrm>
            <a:off x="3913050" y="170260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6" name="Google Shape;446;p33"/>
          <p:cNvSpPr txBox="1"/>
          <p:nvPr>
            <p:ph idx="6" type="subTitle"/>
          </p:nvPr>
        </p:nvSpPr>
        <p:spPr>
          <a:xfrm>
            <a:off x="6963550" y="240597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7" name="Google Shape;447;p33"/>
          <p:cNvSpPr txBox="1"/>
          <p:nvPr>
            <p:ph idx="7" type="subTitle"/>
          </p:nvPr>
        </p:nvSpPr>
        <p:spPr>
          <a:xfrm>
            <a:off x="6963550" y="310935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8" name="Google Shape;448;p33"/>
          <p:cNvSpPr txBox="1"/>
          <p:nvPr>
            <p:ph idx="8" type="subTitle"/>
          </p:nvPr>
        </p:nvSpPr>
        <p:spPr>
          <a:xfrm>
            <a:off x="6963550" y="381272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9" name="Google Shape;449;p33"/>
          <p:cNvSpPr txBox="1"/>
          <p:nvPr>
            <p:ph idx="9" type="subTitle"/>
          </p:nvPr>
        </p:nvSpPr>
        <p:spPr>
          <a:xfrm>
            <a:off x="990738" y="382607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50" name="Google Shape;450;p33"/>
          <p:cNvSpPr txBox="1"/>
          <p:nvPr>
            <p:ph idx="13" type="subTitle"/>
          </p:nvPr>
        </p:nvSpPr>
        <p:spPr>
          <a:xfrm>
            <a:off x="990738" y="2405963"/>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51" name="Google Shape;451;p33"/>
          <p:cNvSpPr txBox="1"/>
          <p:nvPr>
            <p:ph idx="14" type="subTitle"/>
          </p:nvPr>
        </p:nvSpPr>
        <p:spPr>
          <a:xfrm>
            <a:off x="990738" y="311602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52" name="Google Shape;452;p33"/>
          <p:cNvSpPr txBox="1"/>
          <p:nvPr>
            <p:ph idx="15" type="subTitle"/>
          </p:nvPr>
        </p:nvSpPr>
        <p:spPr>
          <a:xfrm>
            <a:off x="991213" y="170260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53" name="Google Shape;453;p33"/>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icons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1">
  <p:cSld name="OBJECT_3_1_4_1_1_1_1_1_1">
    <p:bg>
      <p:bgPr>
        <a:solidFill>
          <a:srgbClr val="F5F5F5"/>
        </a:solidFill>
      </p:bgPr>
    </p:bg>
    <p:spTree>
      <p:nvGrpSpPr>
        <p:cNvPr id="3864" name="Shape 3864"/>
        <p:cNvGrpSpPr/>
        <p:nvPr/>
      </p:nvGrpSpPr>
      <p:grpSpPr>
        <a:xfrm>
          <a:off x="0" y="0"/>
          <a:ext cx="0" cy="0"/>
          <a:chOff x="0" y="0"/>
          <a:chExt cx="0" cy="0"/>
        </a:xfrm>
      </p:grpSpPr>
      <p:sp>
        <p:nvSpPr>
          <p:cNvPr id="3865" name="Google Shape;3865;p326"/>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66" name="Google Shape;3866;p326"/>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3867" name="Google Shape;3867;p326"/>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3868" name="Google Shape;3868;p32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2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870" name="Google Shape;3870;p32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3871" name="Google Shape;3871;p326"/>
          <p:cNvPicPr preferRelativeResize="0"/>
          <p:nvPr/>
        </p:nvPicPr>
        <p:blipFill>
          <a:blip r:embed="rId4">
            <a:alphaModFix/>
          </a:blip>
          <a:stretch>
            <a:fillRect/>
          </a:stretch>
        </p:blipFill>
        <p:spPr>
          <a:xfrm>
            <a:off x="8352441" y="242003"/>
            <a:ext cx="548625" cy="548625"/>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9">
    <p:spTree>
      <p:nvGrpSpPr>
        <p:cNvPr id="3872" name="Shape 3872"/>
        <p:cNvGrpSpPr/>
        <p:nvPr/>
      </p:nvGrpSpPr>
      <p:grpSpPr>
        <a:xfrm>
          <a:off x="0" y="0"/>
          <a:ext cx="0" cy="0"/>
          <a:chOff x="0" y="0"/>
          <a:chExt cx="0" cy="0"/>
        </a:xfrm>
      </p:grpSpPr>
      <p:sp>
        <p:nvSpPr>
          <p:cNvPr id="3873" name="Google Shape;3873;p327"/>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74" name="Google Shape;3874;p327"/>
          <p:cNvSpPr txBox="1"/>
          <p:nvPr>
            <p:ph idx="1" type="body"/>
          </p:nvPr>
        </p:nvSpPr>
        <p:spPr>
          <a:xfrm>
            <a:off x="381000" y="1219200"/>
            <a:ext cx="5943600" cy="3200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chemeClr val="accent6"/>
              </a:buClr>
              <a:buSzPts val="1400"/>
              <a:buFont typeface="Arial"/>
              <a:buNone/>
              <a:defRPr b="0" i="0" sz="1800" u="none" cap="none" strike="noStrike">
                <a:solidFill>
                  <a:schemeClr val="accent6"/>
                </a:solidFill>
                <a:latin typeface="Roboto"/>
                <a:ea typeface="Roboto"/>
                <a:cs typeface="Roboto"/>
                <a:sym typeface="Roboto"/>
              </a:defRPr>
            </a:lvl1pPr>
            <a:lvl2pPr indent="-330200" lvl="1" marL="914400" marR="0" rtl="0" algn="l">
              <a:lnSpc>
                <a:spcPct val="90000"/>
              </a:lnSpc>
              <a:spcBef>
                <a:spcPts val="1200"/>
              </a:spcBef>
              <a:spcAft>
                <a:spcPts val="0"/>
              </a:spcAft>
              <a:buClr>
                <a:schemeClr val="accent6"/>
              </a:buClr>
              <a:buSzPts val="1600"/>
              <a:buFont typeface="Noto Sans Symbols"/>
              <a:buChar char="▪"/>
              <a:defRPr b="0" i="0" sz="1600" u="none" cap="none" strike="noStrike">
                <a:solidFill>
                  <a:schemeClr val="accent6"/>
                </a:solidFill>
                <a:latin typeface="Roboto"/>
                <a:ea typeface="Roboto"/>
                <a:cs typeface="Roboto"/>
                <a:sym typeface="Roboto"/>
              </a:defRPr>
            </a:lvl2pPr>
            <a:lvl3pPr indent="-317500" lvl="2" marL="1371600" marR="0" rtl="0" algn="l">
              <a:lnSpc>
                <a:spcPct val="90000"/>
              </a:lnSpc>
              <a:spcBef>
                <a:spcPts val="600"/>
              </a:spcBef>
              <a:spcAft>
                <a:spcPts val="0"/>
              </a:spcAft>
              <a:buClr>
                <a:schemeClr val="accent6"/>
              </a:buClr>
              <a:buSzPts val="1400"/>
              <a:buFont typeface="Merriweather Sans"/>
              <a:buChar char="–"/>
              <a:defRPr b="0" i="0" sz="1400" u="none" cap="none" strike="noStrike">
                <a:solidFill>
                  <a:schemeClr val="accent6"/>
                </a:solidFill>
                <a:latin typeface="Roboto"/>
                <a:ea typeface="Roboto"/>
                <a:cs typeface="Roboto"/>
                <a:sym typeface="Roboto"/>
              </a:defRPr>
            </a:lvl3pPr>
            <a:lvl4pPr indent="-304800" lvl="3" marL="1828800" marR="0" rtl="0" algn="l">
              <a:lnSpc>
                <a:spcPct val="90000"/>
              </a:lnSpc>
              <a:spcBef>
                <a:spcPts val="600"/>
              </a:spcBef>
              <a:spcAft>
                <a:spcPts val="0"/>
              </a:spcAft>
              <a:buClr>
                <a:schemeClr val="accent6"/>
              </a:buClr>
              <a:buSzPts val="1200"/>
              <a:buFont typeface="Arial"/>
              <a:buChar char="•"/>
              <a:defRPr b="0" i="0" sz="1200" u="none" cap="none" strike="noStrike">
                <a:solidFill>
                  <a:schemeClr val="accent6"/>
                </a:solidFill>
                <a:latin typeface="Roboto"/>
                <a:ea typeface="Roboto"/>
                <a:cs typeface="Roboto"/>
                <a:sym typeface="Roboto"/>
              </a:defRPr>
            </a:lvl4pPr>
            <a:lvl5pPr indent="-342900" lvl="4" marL="2286000" marR="0" rtl="0" algn="l">
              <a:lnSpc>
                <a:spcPct val="90000"/>
              </a:lnSpc>
              <a:spcBef>
                <a:spcPts val="1200"/>
              </a:spcBef>
              <a:spcAft>
                <a:spcPts val="0"/>
              </a:spcAft>
              <a:buClr>
                <a:schemeClr val="accent6"/>
              </a:buClr>
              <a:buSzPts val="1800"/>
              <a:buFont typeface="Arial"/>
              <a:buChar char="»"/>
              <a:defRPr b="0" i="0" sz="1800" u="none" cap="none" strike="noStrike">
                <a:solidFill>
                  <a:schemeClr val="accent6"/>
                </a:solidFill>
                <a:latin typeface="Roboto"/>
                <a:ea typeface="Roboto"/>
                <a:cs typeface="Roboto"/>
                <a:sym typeface="Robot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5" name="Shape 3875"/>
        <p:cNvGrpSpPr/>
        <p:nvPr/>
      </p:nvGrpSpPr>
      <p:grpSpPr>
        <a:xfrm>
          <a:off x="0" y="0"/>
          <a:ext cx="0" cy="0"/>
          <a:chOff x="0" y="0"/>
          <a:chExt cx="0" cy="0"/>
        </a:xfrm>
      </p:grpSpPr>
      <p:sp>
        <p:nvSpPr>
          <p:cNvPr id="3876" name="Google Shape;3876;p3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77" name="Google Shape;3877;p3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375"/>
              </a:spcBef>
              <a:spcAft>
                <a:spcPts val="0"/>
              </a:spcAft>
              <a:buSzPts val="1200"/>
              <a:buChar char="•"/>
              <a:defRPr/>
            </a:lvl2pPr>
            <a:lvl3pPr indent="-304800" lvl="2" marL="1371600" rtl="0">
              <a:spcBef>
                <a:spcPts val="375"/>
              </a:spcBef>
              <a:spcAft>
                <a:spcPts val="0"/>
              </a:spcAft>
              <a:buSzPts val="1200"/>
              <a:buChar char="•"/>
              <a:defRPr/>
            </a:lvl3pPr>
            <a:lvl4pPr indent="-304800" lvl="3" marL="1828800" rtl="0">
              <a:spcBef>
                <a:spcPts val="375"/>
              </a:spcBef>
              <a:spcAft>
                <a:spcPts val="0"/>
              </a:spcAft>
              <a:buSzPts val="1200"/>
              <a:buChar char="•"/>
              <a:defRPr/>
            </a:lvl4pPr>
            <a:lvl5pPr indent="-304800" lvl="4" marL="2286000" rtl="0">
              <a:spcBef>
                <a:spcPts val="375"/>
              </a:spcBef>
              <a:spcAft>
                <a:spcPts val="0"/>
              </a:spcAft>
              <a:buSzPts val="1200"/>
              <a:buChar char="•"/>
              <a:defRPr/>
            </a:lvl5pPr>
            <a:lvl6pPr indent="-304800" lvl="5" marL="2743200" rtl="0">
              <a:spcBef>
                <a:spcPts val="375"/>
              </a:spcBef>
              <a:spcAft>
                <a:spcPts val="0"/>
              </a:spcAft>
              <a:buSzPts val="1200"/>
              <a:buChar char="•"/>
              <a:defRPr/>
            </a:lvl6pPr>
            <a:lvl7pPr indent="-304800" lvl="6" marL="3200400" rtl="0">
              <a:spcBef>
                <a:spcPts val="375"/>
              </a:spcBef>
              <a:spcAft>
                <a:spcPts val="0"/>
              </a:spcAft>
              <a:buSzPts val="1200"/>
              <a:buChar char="•"/>
              <a:defRPr/>
            </a:lvl7pPr>
            <a:lvl8pPr indent="-304800" lvl="7" marL="3657600" rtl="0">
              <a:spcBef>
                <a:spcPts val="375"/>
              </a:spcBef>
              <a:spcAft>
                <a:spcPts val="0"/>
              </a:spcAft>
              <a:buSzPts val="1200"/>
              <a:buChar char="•"/>
              <a:defRPr/>
            </a:lvl8pPr>
            <a:lvl9pPr indent="-304800" lvl="8" marL="4114800" rtl="0">
              <a:spcBef>
                <a:spcPts val="375"/>
              </a:spcBef>
              <a:spcAft>
                <a:spcPts val="0"/>
              </a:spcAft>
              <a:buSzPts val="1200"/>
              <a:buChar char="•"/>
              <a:defRPr/>
            </a:lvl9pPr>
          </a:lstStyle>
          <a:p/>
        </p:txBody>
      </p:sp>
      <p:sp>
        <p:nvSpPr>
          <p:cNvPr id="3878" name="Google Shape;3878;p32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10">
    <p:spTree>
      <p:nvGrpSpPr>
        <p:cNvPr id="3879" name="Shape 3879"/>
        <p:cNvGrpSpPr/>
        <p:nvPr/>
      </p:nvGrpSpPr>
      <p:grpSpPr>
        <a:xfrm>
          <a:off x="0" y="0"/>
          <a:ext cx="0" cy="0"/>
          <a:chOff x="0" y="0"/>
          <a:chExt cx="0" cy="0"/>
        </a:xfrm>
      </p:grpSpPr>
      <p:sp>
        <p:nvSpPr>
          <p:cNvPr id="3880" name="Google Shape;3880;p329"/>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81" name="Google Shape;3881;p329"/>
          <p:cNvSpPr txBox="1"/>
          <p:nvPr>
            <p:ph idx="1" type="body"/>
          </p:nvPr>
        </p:nvSpPr>
        <p:spPr>
          <a:xfrm>
            <a:off x="381000" y="1219200"/>
            <a:ext cx="5943600" cy="3200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chemeClr val="accent6"/>
              </a:buClr>
              <a:buSzPts val="1400"/>
              <a:buFont typeface="Arial"/>
              <a:buNone/>
              <a:defRPr b="0" i="0" sz="1800" u="none" cap="none" strike="noStrike">
                <a:solidFill>
                  <a:schemeClr val="accent6"/>
                </a:solidFill>
                <a:latin typeface="Roboto"/>
                <a:ea typeface="Roboto"/>
                <a:cs typeface="Roboto"/>
                <a:sym typeface="Roboto"/>
              </a:defRPr>
            </a:lvl1pPr>
            <a:lvl2pPr indent="-330200" lvl="1" marL="914400" marR="0" rtl="0" algn="l">
              <a:lnSpc>
                <a:spcPct val="90000"/>
              </a:lnSpc>
              <a:spcBef>
                <a:spcPts val="1200"/>
              </a:spcBef>
              <a:spcAft>
                <a:spcPts val="0"/>
              </a:spcAft>
              <a:buClr>
                <a:schemeClr val="accent6"/>
              </a:buClr>
              <a:buSzPts val="1600"/>
              <a:buFont typeface="Noto Sans Symbols"/>
              <a:buChar char="▪"/>
              <a:defRPr b="0" i="0" sz="1600" u="none" cap="none" strike="noStrike">
                <a:solidFill>
                  <a:schemeClr val="accent6"/>
                </a:solidFill>
                <a:latin typeface="Roboto"/>
                <a:ea typeface="Roboto"/>
                <a:cs typeface="Roboto"/>
                <a:sym typeface="Roboto"/>
              </a:defRPr>
            </a:lvl2pPr>
            <a:lvl3pPr indent="-317500" lvl="2" marL="1371600" marR="0" rtl="0" algn="l">
              <a:lnSpc>
                <a:spcPct val="90000"/>
              </a:lnSpc>
              <a:spcBef>
                <a:spcPts val="600"/>
              </a:spcBef>
              <a:spcAft>
                <a:spcPts val="0"/>
              </a:spcAft>
              <a:buClr>
                <a:schemeClr val="accent6"/>
              </a:buClr>
              <a:buSzPts val="1400"/>
              <a:buFont typeface="Merriweather Sans"/>
              <a:buChar char="–"/>
              <a:defRPr b="0" i="0" sz="1400" u="none" cap="none" strike="noStrike">
                <a:solidFill>
                  <a:schemeClr val="accent6"/>
                </a:solidFill>
                <a:latin typeface="Roboto"/>
                <a:ea typeface="Roboto"/>
                <a:cs typeface="Roboto"/>
                <a:sym typeface="Roboto"/>
              </a:defRPr>
            </a:lvl3pPr>
            <a:lvl4pPr indent="-304800" lvl="3" marL="1828800" marR="0" rtl="0" algn="l">
              <a:lnSpc>
                <a:spcPct val="90000"/>
              </a:lnSpc>
              <a:spcBef>
                <a:spcPts val="600"/>
              </a:spcBef>
              <a:spcAft>
                <a:spcPts val="0"/>
              </a:spcAft>
              <a:buClr>
                <a:schemeClr val="accent6"/>
              </a:buClr>
              <a:buSzPts val="1200"/>
              <a:buFont typeface="Arial"/>
              <a:buChar char="•"/>
              <a:defRPr b="0" i="0" sz="1200" u="none" cap="none" strike="noStrike">
                <a:solidFill>
                  <a:schemeClr val="accent6"/>
                </a:solidFill>
                <a:latin typeface="Roboto"/>
                <a:ea typeface="Roboto"/>
                <a:cs typeface="Roboto"/>
                <a:sym typeface="Roboto"/>
              </a:defRPr>
            </a:lvl4pPr>
            <a:lvl5pPr indent="-342900" lvl="4" marL="2286000" marR="0" rtl="0" algn="l">
              <a:lnSpc>
                <a:spcPct val="90000"/>
              </a:lnSpc>
              <a:spcBef>
                <a:spcPts val="1200"/>
              </a:spcBef>
              <a:spcAft>
                <a:spcPts val="0"/>
              </a:spcAft>
              <a:buClr>
                <a:schemeClr val="accent6"/>
              </a:buClr>
              <a:buSzPts val="1800"/>
              <a:buFont typeface="Arial"/>
              <a:buChar char="»"/>
              <a:defRPr b="0" i="0" sz="1800" u="none" cap="none" strike="noStrike">
                <a:solidFill>
                  <a:schemeClr val="accent6"/>
                </a:solidFill>
                <a:latin typeface="Roboto"/>
                <a:ea typeface="Roboto"/>
                <a:cs typeface="Roboto"/>
                <a:sym typeface="Robot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11">
    <p:spTree>
      <p:nvGrpSpPr>
        <p:cNvPr id="3882" name="Shape 3882"/>
        <p:cNvGrpSpPr/>
        <p:nvPr/>
      </p:nvGrpSpPr>
      <p:grpSpPr>
        <a:xfrm>
          <a:off x="0" y="0"/>
          <a:ext cx="0" cy="0"/>
          <a:chOff x="0" y="0"/>
          <a:chExt cx="0" cy="0"/>
        </a:xfrm>
      </p:grpSpPr>
      <p:sp>
        <p:nvSpPr>
          <p:cNvPr id="3883" name="Google Shape;3883;p330"/>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84" name="Google Shape;3884;p330"/>
          <p:cNvSpPr txBox="1"/>
          <p:nvPr>
            <p:ph idx="1" type="body"/>
          </p:nvPr>
        </p:nvSpPr>
        <p:spPr>
          <a:xfrm>
            <a:off x="381000" y="1219200"/>
            <a:ext cx="5943600" cy="3200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chemeClr val="accent6"/>
              </a:buClr>
              <a:buSzPts val="1400"/>
              <a:buFont typeface="Arial"/>
              <a:buNone/>
              <a:defRPr b="0" i="0" sz="1800" u="none" cap="none" strike="noStrike">
                <a:solidFill>
                  <a:schemeClr val="accent6"/>
                </a:solidFill>
                <a:latin typeface="Roboto"/>
                <a:ea typeface="Roboto"/>
                <a:cs typeface="Roboto"/>
                <a:sym typeface="Roboto"/>
              </a:defRPr>
            </a:lvl1pPr>
            <a:lvl2pPr indent="-330200" lvl="1" marL="914400" marR="0" rtl="0" algn="l">
              <a:lnSpc>
                <a:spcPct val="90000"/>
              </a:lnSpc>
              <a:spcBef>
                <a:spcPts val="1200"/>
              </a:spcBef>
              <a:spcAft>
                <a:spcPts val="0"/>
              </a:spcAft>
              <a:buClr>
                <a:schemeClr val="accent6"/>
              </a:buClr>
              <a:buSzPts val="1600"/>
              <a:buFont typeface="Noto Sans Symbols"/>
              <a:buChar char="▪"/>
              <a:defRPr b="0" i="0" sz="1600" u="none" cap="none" strike="noStrike">
                <a:solidFill>
                  <a:schemeClr val="accent6"/>
                </a:solidFill>
                <a:latin typeface="Roboto"/>
                <a:ea typeface="Roboto"/>
                <a:cs typeface="Roboto"/>
                <a:sym typeface="Roboto"/>
              </a:defRPr>
            </a:lvl2pPr>
            <a:lvl3pPr indent="-317500" lvl="2" marL="1371600" marR="0" rtl="0" algn="l">
              <a:lnSpc>
                <a:spcPct val="90000"/>
              </a:lnSpc>
              <a:spcBef>
                <a:spcPts val="600"/>
              </a:spcBef>
              <a:spcAft>
                <a:spcPts val="0"/>
              </a:spcAft>
              <a:buClr>
                <a:schemeClr val="accent6"/>
              </a:buClr>
              <a:buSzPts val="1400"/>
              <a:buFont typeface="Merriweather Sans"/>
              <a:buChar char="–"/>
              <a:defRPr b="0" i="0" sz="1400" u="none" cap="none" strike="noStrike">
                <a:solidFill>
                  <a:schemeClr val="accent6"/>
                </a:solidFill>
                <a:latin typeface="Roboto"/>
                <a:ea typeface="Roboto"/>
                <a:cs typeface="Roboto"/>
                <a:sym typeface="Roboto"/>
              </a:defRPr>
            </a:lvl3pPr>
            <a:lvl4pPr indent="-304800" lvl="3" marL="1828800" marR="0" rtl="0" algn="l">
              <a:lnSpc>
                <a:spcPct val="90000"/>
              </a:lnSpc>
              <a:spcBef>
                <a:spcPts val="600"/>
              </a:spcBef>
              <a:spcAft>
                <a:spcPts val="0"/>
              </a:spcAft>
              <a:buClr>
                <a:schemeClr val="accent6"/>
              </a:buClr>
              <a:buSzPts val="1200"/>
              <a:buFont typeface="Arial"/>
              <a:buChar char="•"/>
              <a:defRPr b="0" i="0" sz="1200" u="none" cap="none" strike="noStrike">
                <a:solidFill>
                  <a:schemeClr val="accent6"/>
                </a:solidFill>
                <a:latin typeface="Roboto"/>
                <a:ea typeface="Roboto"/>
                <a:cs typeface="Roboto"/>
                <a:sym typeface="Roboto"/>
              </a:defRPr>
            </a:lvl4pPr>
            <a:lvl5pPr indent="-342900" lvl="4" marL="2286000" marR="0" rtl="0" algn="l">
              <a:lnSpc>
                <a:spcPct val="90000"/>
              </a:lnSpc>
              <a:spcBef>
                <a:spcPts val="1200"/>
              </a:spcBef>
              <a:spcAft>
                <a:spcPts val="0"/>
              </a:spcAft>
              <a:buClr>
                <a:schemeClr val="accent6"/>
              </a:buClr>
              <a:buSzPts val="1800"/>
              <a:buFont typeface="Arial"/>
              <a:buChar char="»"/>
              <a:defRPr b="0" i="0" sz="1800" u="none" cap="none" strike="noStrike">
                <a:solidFill>
                  <a:schemeClr val="accent6"/>
                </a:solidFill>
                <a:latin typeface="Roboto"/>
                <a:ea typeface="Roboto"/>
                <a:cs typeface="Roboto"/>
                <a:sym typeface="Robot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1">
  <p:cSld name="Image Slide_1">
    <p:spTree>
      <p:nvGrpSpPr>
        <p:cNvPr id="3885" name="Shape 3885"/>
        <p:cNvGrpSpPr/>
        <p:nvPr/>
      </p:nvGrpSpPr>
      <p:grpSpPr>
        <a:xfrm>
          <a:off x="0" y="0"/>
          <a:ext cx="0" cy="0"/>
          <a:chOff x="0" y="0"/>
          <a:chExt cx="0" cy="0"/>
        </a:xfrm>
      </p:grpSpPr>
      <p:pic>
        <p:nvPicPr>
          <p:cNvPr id="3886" name="Google Shape;3886;p3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87" name="Google Shape;3887;p331"/>
          <p:cNvSpPr txBox="1"/>
          <p:nvPr>
            <p:ph type="title"/>
          </p:nvPr>
        </p:nvSpPr>
        <p:spPr>
          <a:xfrm>
            <a:off x="838200" y="1371600"/>
            <a:ext cx="6362700" cy="173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3888" name="Google Shape;3888;p331"/>
          <p:cNvPicPr preferRelativeResize="0"/>
          <p:nvPr/>
        </p:nvPicPr>
        <p:blipFill rotWithShape="1">
          <a:blip r:embed="rId3">
            <a:alphaModFix/>
          </a:blip>
          <a:srcRect b="0" l="0" r="0" t="0"/>
          <a:stretch/>
        </p:blipFill>
        <p:spPr>
          <a:xfrm>
            <a:off x="228600" y="4745150"/>
            <a:ext cx="1119502" cy="322151"/>
          </a:xfrm>
          <a:prstGeom prst="rect">
            <a:avLst/>
          </a:prstGeom>
          <a:noFill/>
          <a:ln>
            <a:noFill/>
          </a:ln>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89" name="Shape 3889"/>
        <p:cNvGrpSpPr/>
        <p:nvPr/>
      </p:nvGrpSpPr>
      <p:grpSpPr>
        <a:xfrm>
          <a:off x="0" y="0"/>
          <a:ext cx="0" cy="0"/>
          <a:chOff x="0" y="0"/>
          <a:chExt cx="0" cy="0"/>
        </a:xfrm>
      </p:grpSpPr>
      <p:pic>
        <p:nvPicPr>
          <p:cNvPr id="3890" name="Google Shape;3890;p33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grpSp>
        <p:nvGrpSpPr>
          <p:cNvPr id="3891" name="Google Shape;3891;p332"/>
          <p:cNvGrpSpPr/>
          <p:nvPr/>
        </p:nvGrpSpPr>
        <p:grpSpPr>
          <a:xfrm>
            <a:off x="-3" y="4534370"/>
            <a:ext cx="5098203" cy="613248"/>
            <a:chOff x="-3" y="4529829"/>
            <a:chExt cx="5098203" cy="613800"/>
          </a:xfrm>
        </p:grpSpPr>
        <p:sp>
          <p:nvSpPr>
            <p:cNvPr id="3892" name="Google Shape;3892;p33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93" name="Google Shape;3893;p33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894" name="Google Shape;3894;p33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Static Blue 2">
  <p:cSld name="CUSTOM_4_2">
    <p:bg>
      <p:bgPr>
        <a:solidFill>
          <a:schemeClr val="lt2"/>
        </a:solidFill>
      </p:bgPr>
    </p:bg>
    <p:spTree>
      <p:nvGrpSpPr>
        <p:cNvPr id="3895" name="Shape 3895"/>
        <p:cNvGrpSpPr/>
        <p:nvPr/>
      </p:nvGrpSpPr>
      <p:grpSpPr>
        <a:xfrm>
          <a:off x="0" y="0"/>
          <a:ext cx="0" cy="0"/>
          <a:chOff x="0" y="0"/>
          <a:chExt cx="0" cy="0"/>
        </a:xfrm>
      </p:grpSpPr>
      <p:sp>
        <p:nvSpPr>
          <p:cNvPr id="3896" name="Google Shape;3896;p333"/>
          <p:cNvSpPr txBox="1"/>
          <p:nvPr>
            <p:ph type="title"/>
          </p:nvPr>
        </p:nvSpPr>
        <p:spPr>
          <a:xfrm>
            <a:off x="0" y="2386775"/>
            <a:ext cx="91440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GC Summit_color-01.png" id="3897" name="Google Shape;3897;p333"/>
          <p:cNvPicPr preferRelativeResize="0"/>
          <p:nvPr/>
        </p:nvPicPr>
        <p:blipFill rotWithShape="1">
          <a:blip r:embed="rId2">
            <a:alphaModFix/>
          </a:blip>
          <a:srcRect b="0" l="4187" r="4187" t="0"/>
          <a:stretch/>
        </p:blipFill>
        <p:spPr>
          <a:xfrm>
            <a:off x="691300" y="396600"/>
            <a:ext cx="2197975" cy="1083201"/>
          </a:xfrm>
          <a:prstGeom prst="rect">
            <a:avLst/>
          </a:prstGeom>
          <a:noFill/>
          <a:ln>
            <a:noFill/>
          </a:ln>
        </p:spPr>
      </p:pic>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ank" showMasterSp="0">
  <p:cSld name="Full Blank">
    <p:bg>
      <p:bgPr>
        <a:solidFill>
          <a:srgbClr val="FFFFFF"/>
        </a:solidFill>
      </p:bgPr>
    </p:bg>
    <p:spTree>
      <p:nvGrpSpPr>
        <p:cNvPr id="3898" name="Shape 3898"/>
        <p:cNvGrpSpPr/>
        <p:nvPr/>
      </p:nvGrpSpPr>
      <p:grpSpPr>
        <a:xfrm>
          <a:off x="0" y="0"/>
          <a:ext cx="0" cy="0"/>
          <a:chOff x="0" y="0"/>
          <a:chExt cx="0" cy="0"/>
        </a:xfrm>
      </p:grpSpPr>
      <p:sp>
        <p:nvSpPr>
          <p:cNvPr id="3899" name="Google Shape;3899;p334"/>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34"/>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3901" name="Google Shape;3901;p334"/>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_2">
    <p:bg>
      <p:bgPr>
        <a:solidFill>
          <a:srgbClr val="FFFFFF"/>
        </a:solidFill>
      </p:bgPr>
    </p:bg>
    <p:spTree>
      <p:nvGrpSpPr>
        <p:cNvPr id="3902" name="Shape 3902"/>
        <p:cNvGrpSpPr/>
        <p:nvPr/>
      </p:nvGrpSpPr>
      <p:grpSpPr>
        <a:xfrm>
          <a:off x="0" y="0"/>
          <a:ext cx="0" cy="0"/>
          <a:chOff x="0" y="0"/>
          <a:chExt cx="0" cy="0"/>
        </a:xfrm>
      </p:grpSpPr>
      <p:pic>
        <p:nvPicPr>
          <p:cNvPr descr="logo_lockup_cloud_dark.png" id="3903" name="Google Shape;3903;p335"/>
          <p:cNvPicPr preferRelativeResize="0"/>
          <p:nvPr/>
        </p:nvPicPr>
        <p:blipFill rotWithShape="1">
          <a:blip r:embed="rId2">
            <a:alphaModFix/>
          </a:blip>
          <a:srcRect b="0" l="0" r="0" t="0"/>
          <a:stretch/>
        </p:blipFill>
        <p:spPr>
          <a:xfrm>
            <a:off x="228600" y="4745150"/>
            <a:ext cx="1119502" cy="32215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showMasterSp="0">
  <p:cSld name="Blank_1_1_2">
    <p:spTree>
      <p:nvGrpSpPr>
        <p:cNvPr id="454" name="Shape 454"/>
        <p:cNvGrpSpPr/>
        <p:nvPr/>
      </p:nvGrpSpPr>
      <p:grpSpPr>
        <a:xfrm>
          <a:off x="0" y="0"/>
          <a:ext cx="0" cy="0"/>
          <a:chOff x="0" y="0"/>
          <a:chExt cx="0" cy="0"/>
        </a:xfrm>
      </p:grpSpPr>
      <p:sp>
        <p:nvSpPr>
          <p:cNvPr id="455" name="Google Shape;455;p34"/>
          <p:cNvSpPr txBox="1"/>
          <p:nvPr>
            <p:ph type="title"/>
          </p:nvPr>
        </p:nvSpPr>
        <p:spPr>
          <a:xfrm>
            <a:off x="1330200" y="1695125"/>
            <a:ext cx="6507900" cy="2056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sp>
        <p:nvSpPr>
          <p:cNvPr id="456" name="Google Shape;456;p34"/>
          <p:cNvSpPr txBox="1"/>
          <p:nvPr/>
        </p:nvSpPr>
        <p:spPr>
          <a:xfrm>
            <a:off x="4193400" y="798550"/>
            <a:ext cx="757200" cy="8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dk1"/>
                </a:solidFill>
                <a:latin typeface="Georgia"/>
                <a:ea typeface="Georgia"/>
                <a:cs typeface="Georgia"/>
                <a:sym typeface="Georgia"/>
              </a:rPr>
              <a:t>“</a:t>
            </a:r>
            <a:endParaRPr b="0" i="0" sz="1400" u="none" cap="none" strike="noStrike">
              <a:solidFill>
                <a:schemeClr val="dk1"/>
              </a:solidFill>
              <a:latin typeface="Arial"/>
              <a:ea typeface="Arial"/>
              <a:cs typeface="Arial"/>
              <a:sym typeface="Arial"/>
            </a:endParaRPr>
          </a:p>
        </p:txBody>
      </p:sp>
      <p:sp>
        <p:nvSpPr>
          <p:cNvPr id="457" name="Google Shape;457;p34"/>
          <p:cNvSpPr txBox="1"/>
          <p:nvPr>
            <p:ph idx="2" type="title"/>
          </p:nvPr>
        </p:nvSpPr>
        <p:spPr>
          <a:xfrm>
            <a:off x="1330200" y="3751925"/>
            <a:ext cx="6507900" cy="556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1" sz="1400" u="none" cap="none" strike="noStrike">
                <a:solidFill>
                  <a:srgbClr val="434343"/>
                </a:solidFill>
                <a:latin typeface="Roboto"/>
                <a:ea typeface="Roboto"/>
                <a:cs typeface="Roboto"/>
                <a:sym typeface="Roboto"/>
              </a:defRPr>
            </a:lvl1pPr>
            <a:lvl2pPr lvl="1" marR="0" rtl="0" algn="ctr">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8" name="Google Shape;458;p34"/>
          <p:cNvGrpSpPr/>
          <p:nvPr/>
        </p:nvGrpSpPr>
        <p:grpSpPr>
          <a:xfrm>
            <a:off x="386625" y="4747950"/>
            <a:ext cx="8452575" cy="400082"/>
            <a:chOff x="386625" y="4747950"/>
            <a:chExt cx="8452575" cy="400082"/>
          </a:xfrm>
        </p:grpSpPr>
        <p:sp>
          <p:nvSpPr>
            <p:cNvPr id="459" name="Google Shape;459;p3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60" name="Google Shape;460;p34"/>
            <p:cNvGrpSpPr/>
            <p:nvPr/>
          </p:nvGrpSpPr>
          <p:grpSpPr>
            <a:xfrm>
              <a:off x="386711" y="5114356"/>
              <a:ext cx="1796787" cy="33676"/>
              <a:chOff x="2031822" y="2229250"/>
              <a:chExt cx="2193612" cy="39900"/>
            </a:xfrm>
          </p:grpSpPr>
          <p:sp>
            <p:nvSpPr>
              <p:cNvPr id="461" name="Google Shape;461;p3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5" name="Google Shape;465;p3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Static Blue 1">
  <p:cSld name="CUSTOM_4_1">
    <p:bg>
      <p:bgPr>
        <a:solidFill>
          <a:srgbClr val="FFFFFF"/>
        </a:solidFill>
      </p:bgPr>
    </p:bg>
    <p:spTree>
      <p:nvGrpSpPr>
        <p:cNvPr id="3904" name="Shape 3904"/>
        <p:cNvGrpSpPr/>
        <p:nvPr/>
      </p:nvGrpSpPr>
      <p:grpSpPr>
        <a:xfrm>
          <a:off x="0" y="0"/>
          <a:ext cx="0" cy="0"/>
          <a:chOff x="0" y="0"/>
          <a:chExt cx="0" cy="0"/>
        </a:xfrm>
      </p:grpSpPr>
      <p:grpSp>
        <p:nvGrpSpPr>
          <p:cNvPr id="3905" name="Google Shape;3905;p336"/>
          <p:cNvGrpSpPr/>
          <p:nvPr/>
        </p:nvGrpSpPr>
        <p:grpSpPr>
          <a:xfrm>
            <a:off x="-3" y="4534370"/>
            <a:ext cx="5098203" cy="613248"/>
            <a:chOff x="-3" y="4529829"/>
            <a:chExt cx="5098203" cy="613800"/>
          </a:xfrm>
        </p:grpSpPr>
        <p:sp>
          <p:nvSpPr>
            <p:cNvPr id="3906" name="Google Shape;3906;p33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907" name="Google Shape;3907;p33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3912" name="Shape 3912"/>
        <p:cNvGrpSpPr/>
        <p:nvPr/>
      </p:nvGrpSpPr>
      <p:grpSpPr>
        <a:xfrm>
          <a:off x="0" y="0"/>
          <a:ext cx="0" cy="0"/>
          <a:chOff x="0" y="0"/>
          <a:chExt cx="0" cy="0"/>
        </a:xfrm>
      </p:grpSpPr>
      <p:grpSp>
        <p:nvGrpSpPr>
          <p:cNvPr id="3913" name="Google Shape;3913;p338"/>
          <p:cNvGrpSpPr/>
          <p:nvPr/>
        </p:nvGrpSpPr>
        <p:grpSpPr>
          <a:xfrm>
            <a:off x="522212" y="1321429"/>
            <a:ext cx="479498" cy="385684"/>
            <a:chOff x="6294751" y="783425"/>
            <a:chExt cx="5020925" cy="4038575"/>
          </a:xfrm>
        </p:grpSpPr>
        <p:sp>
          <p:nvSpPr>
            <p:cNvPr id="3914" name="Google Shape;3914;p33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3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3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3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338"/>
          <p:cNvGrpSpPr/>
          <p:nvPr/>
        </p:nvGrpSpPr>
        <p:grpSpPr>
          <a:xfrm>
            <a:off x="761948" y="4603434"/>
            <a:ext cx="1190118" cy="210542"/>
            <a:chOff x="990623" y="4603434"/>
            <a:chExt cx="1190118" cy="210542"/>
          </a:xfrm>
        </p:grpSpPr>
        <p:sp>
          <p:nvSpPr>
            <p:cNvPr id="3919" name="Google Shape;3919;p33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3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3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3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3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3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5" name="Google Shape;3925;p338"/>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26" name="Google Shape;3926;p338"/>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3927" name="Google Shape;3927;p3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3928" name="Shape 3928"/>
        <p:cNvGrpSpPr/>
        <p:nvPr/>
      </p:nvGrpSpPr>
      <p:grpSpPr>
        <a:xfrm>
          <a:off x="0" y="0"/>
          <a:ext cx="0" cy="0"/>
          <a:chOff x="0" y="0"/>
          <a:chExt cx="0" cy="0"/>
        </a:xfrm>
      </p:grpSpPr>
      <p:grpSp>
        <p:nvGrpSpPr>
          <p:cNvPr id="3929" name="Google Shape;3929;p339"/>
          <p:cNvGrpSpPr/>
          <p:nvPr/>
        </p:nvGrpSpPr>
        <p:grpSpPr>
          <a:xfrm>
            <a:off x="522212" y="1321429"/>
            <a:ext cx="479498" cy="385684"/>
            <a:chOff x="6294751" y="783425"/>
            <a:chExt cx="5020925" cy="4038575"/>
          </a:xfrm>
        </p:grpSpPr>
        <p:sp>
          <p:nvSpPr>
            <p:cNvPr id="3930" name="Google Shape;3930;p33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3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3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3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339"/>
          <p:cNvGrpSpPr/>
          <p:nvPr/>
        </p:nvGrpSpPr>
        <p:grpSpPr>
          <a:xfrm>
            <a:off x="761948" y="4603434"/>
            <a:ext cx="1190118" cy="210542"/>
            <a:chOff x="990623" y="4603434"/>
            <a:chExt cx="1190118" cy="210542"/>
          </a:xfrm>
        </p:grpSpPr>
        <p:sp>
          <p:nvSpPr>
            <p:cNvPr id="3935" name="Google Shape;3935;p33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3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3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3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3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3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1" name="Google Shape;3941;p339"/>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3942" name="Google Shape;3942;p3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3943" name="Shape 3943"/>
        <p:cNvGrpSpPr/>
        <p:nvPr/>
      </p:nvGrpSpPr>
      <p:grpSpPr>
        <a:xfrm>
          <a:off x="0" y="0"/>
          <a:ext cx="0" cy="0"/>
          <a:chOff x="0" y="0"/>
          <a:chExt cx="0" cy="0"/>
        </a:xfrm>
      </p:grpSpPr>
      <p:sp>
        <p:nvSpPr>
          <p:cNvPr id="3944" name="Google Shape;3944;p340"/>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945" name="Google Shape;3945;p340"/>
          <p:cNvGrpSpPr/>
          <p:nvPr/>
        </p:nvGrpSpPr>
        <p:grpSpPr>
          <a:xfrm>
            <a:off x="614120" y="4568626"/>
            <a:ext cx="1565658" cy="245350"/>
            <a:chOff x="614120" y="4568626"/>
            <a:chExt cx="1565658" cy="245350"/>
          </a:xfrm>
        </p:grpSpPr>
        <p:grpSp>
          <p:nvGrpSpPr>
            <p:cNvPr id="3946" name="Google Shape;3946;p340"/>
            <p:cNvGrpSpPr/>
            <p:nvPr/>
          </p:nvGrpSpPr>
          <p:grpSpPr>
            <a:xfrm>
              <a:off x="614120" y="4568626"/>
              <a:ext cx="290167" cy="233377"/>
              <a:chOff x="614120" y="4568626"/>
              <a:chExt cx="290167" cy="233377"/>
            </a:xfrm>
          </p:grpSpPr>
          <p:sp>
            <p:nvSpPr>
              <p:cNvPr id="3947" name="Google Shape;3947;p34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4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4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4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340"/>
            <p:cNvGrpSpPr/>
            <p:nvPr/>
          </p:nvGrpSpPr>
          <p:grpSpPr>
            <a:xfrm>
              <a:off x="989660" y="4603434"/>
              <a:ext cx="1190118" cy="210542"/>
              <a:chOff x="989660" y="4603434"/>
              <a:chExt cx="1190118" cy="210542"/>
            </a:xfrm>
          </p:grpSpPr>
          <p:sp>
            <p:nvSpPr>
              <p:cNvPr id="3952" name="Google Shape;3952;p34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3" name="Google Shape;3953;p340"/>
              <p:cNvGrpSpPr/>
              <p:nvPr/>
            </p:nvGrpSpPr>
            <p:grpSpPr>
              <a:xfrm>
                <a:off x="1682774" y="4617610"/>
                <a:ext cx="497005" cy="149188"/>
                <a:chOff x="1682774" y="4617610"/>
                <a:chExt cx="497005" cy="149188"/>
              </a:xfrm>
            </p:grpSpPr>
            <p:sp>
              <p:nvSpPr>
                <p:cNvPr id="3954" name="Google Shape;3954;p34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4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4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4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4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59" name="Google Shape;3959;p3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3960" name="Shape 3960"/>
        <p:cNvGrpSpPr/>
        <p:nvPr/>
      </p:nvGrpSpPr>
      <p:grpSpPr>
        <a:xfrm>
          <a:off x="0" y="0"/>
          <a:ext cx="0" cy="0"/>
          <a:chOff x="0" y="0"/>
          <a:chExt cx="0" cy="0"/>
        </a:xfrm>
      </p:grpSpPr>
      <p:sp>
        <p:nvSpPr>
          <p:cNvPr id="3961" name="Google Shape;3961;p341"/>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962" name="Google Shape;3962;p341"/>
          <p:cNvGrpSpPr/>
          <p:nvPr/>
        </p:nvGrpSpPr>
        <p:grpSpPr>
          <a:xfrm>
            <a:off x="614120" y="4568626"/>
            <a:ext cx="1565658" cy="245350"/>
            <a:chOff x="614120" y="4568626"/>
            <a:chExt cx="1565658" cy="245350"/>
          </a:xfrm>
        </p:grpSpPr>
        <p:grpSp>
          <p:nvGrpSpPr>
            <p:cNvPr id="3963" name="Google Shape;3963;p341"/>
            <p:cNvGrpSpPr/>
            <p:nvPr/>
          </p:nvGrpSpPr>
          <p:grpSpPr>
            <a:xfrm>
              <a:off x="614120" y="4568626"/>
              <a:ext cx="290167" cy="233377"/>
              <a:chOff x="614120" y="4568626"/>
              <a:chExt cx="290167" cy="233377"/>
            </a:xfrm>
          </p:grpSpPr>
          <p:sp>
            <p:nvSpPr>
              <p:cNvPr id="3964" name="Google Shape;3964;p34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4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4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4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341"/>
            <p:cNvGrpSpPr/>
            <p:nvPr/>
          </p:nvGrpSpPr>
          <p:grpSpPr>
            <a:xfrm>
              <a:off x="989660" y="4603434"/>
              <a:ext cx="1190118" cy="210542"/>
              <a:chOff x="989660" y="4603434"/>
              <a:chExt cx="1190118" cy="210542"/>
            </a:xfrm>
          </p:grpSpPr>
          <p:sp>
            <p:nvSpPr>
              <p:cNvPr id="3969" name="Google Shape;3969;p34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0" name="Google Shape;3970;p341"/>
              <p:cNvGrpSpPr/>
              <p:nvPr/>
            </p:nvGrpSpPr>
            <p:grpSpPr>
              <a:xfrm>
                <a:off x="1682774" y="4617610"/>
                <a:ext cx="497005" cy="149188"/>
                <a:chOff x="1682774" y="4617610"/>
                <a:chExt cx="497005" cy="149188"/>
              </a:xfrm>
            </p:grpSpPr>
            <p:sp>
              <p:nvSpPr>
                <p:cNvPr id="3971" name="Google Shape;3971;p34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4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4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4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4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76" name="Google Shape;3976;p3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3977" name="Shape 3977"/>
        <p:cNvGrpSpPr/>
        <p:nvPr/>
      </p:nvGrpSpPr>
      <p:grpSpPr>
        <a:xfrm>
          <a:off x="0" y="0"/>
          <a:ext cx="0" cy="0"/>
          <a:chOff x="0" y="0"/>
          <a:chExt cx="0" cy="0"/>
        </a:xfrm>
      </p:grpSpPr>
      <p:sp>
        <p:nvSpPr>
          <p:cNvPr id="3978" name="Google Shape;3978;p34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9" name="Google Shape;3979;p342"/>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980" name="Google Shape;3980;p342"/>
          <p:cNvGrpSpPr/>
          <p:nvPr/>
        </p:nvGrpSpPr>
        <p:grpSpPr>
          <a:xfrm>
            <a:off x="614120" y="4568626"/>
            <a:ext cx="1565658" cy="245350"/>
            <a:chOff x="614120" y="4568626"/>
            <a:chExt cx="1565658" cy="245350"/>
          </a:xfrm>
        </p:grpSpPr>
        <p:grpSp>
          <p:nvGrpSpPr>
            <p:cNvPr id="3981" name="Google Shape;3981;p342"/>
            <p:cNvGrpSpPr/>
            <p:nvPr/>
          </p:nvGrpSpPr>
          <p:grpSpPr>
            <a:xfrm>
              <a:off x="614120" y="4568626"/>
              <a:ext cx="290167" cy="233377"/>
              <a:chOff x="614120" y="4568626"/>
              <a:chExt cx="290167" cy="233377"/>
            </a:xfrm>
          </p:grpSpPr>
          <p:sp>
            <p:nvSpPr>
              <p:cNvPr id="3982" name="Google Shape;3982;p34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4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4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4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342"/>
            <p:cNvGrpSpPr/>
            <p:nvPr/>
          </p:nvGrpSpPr>
          <p:grpSpPr>
            <a:xfrm>
              <a:off x="989660" y="4603434"/>
              <a:ext cx="1190118" cy="210542"/>
              <a:chOff x="989660" y="4603434"/>
              <a:chExt cx="1190118" cy="210542"/>
            </a:xfrm>
          </p:grpSpPr>
          <p:sp>
            <p:nvSpPr>
              <p:cNvPr id="3987" name="Google Shape;3987;p34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342"/>
              <p:cNvGrpSpPr/>
              <p:nvPr/>
            </p:nvGrpSpPr>
            <p:grpSpPr>
              <a:xfrm>
                <a:off x="1682774" y="4617610"/>
                <a:ext cx="497005" cy="149188"/>
                <a:chOff x="1682774" y="4617610"/>
                <a:chExt cx="497005" cy="149188"/>
              </a:xfrm>
            </p:grpSpPr>
            <p:sp>
              <p:nvSpPr>
                <p:cNvPr id="3989" name="Google Shape;3989;p34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4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4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4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4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94" name="Google Shape;3994;p3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3995" name="Shape 3995"/>
        <p:cNvGrpSpPr/>
        <p:nvPr/>
      </p:nvGrpSpPr>
      <p:grpSpPr>
        <a:xfrm>
          <a:off x="0" y="0"/>
          <a:ext cx="0" cy="0"/>
          <a:chOff x="0" y="0"/>
          <a:chExt cx="0" cy="0"/>
        </a:xfrm>
      </p:grpSpPr>
      <p:sp>
        <p:nvSpPr>
          <p:cNvPr id="3996" name="Google Shape;3996;p34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7" name="Google Shape;3997;p343"/>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998" name="Google Shape;3998;p343"/>
          <p:cNvGrpSpPr/>
          <p:nvPr/>
        </p:nvGrpSpPr>
        <p:grpSpPr>
          <a:xfrm>
            <a:off x="614120" y="4568626"/>
            <a:ext cx="1565658" cy="245350"/>
            <a:chOff x="614120" y="4568626"/>
            <a:chExt cx="1565658" cy="245350"/>
          </a:xfrm>
        </p:grpSpPr>
        <p:grpSp>
          <p:nvGrpSpPr>
            <p:cNvPr id="3999" name="Google Shape;3999;p343"/>
            <p:cNvGrpSpPr/>
            <p:nvPr/>
          </p:nvGrpSpPr>
          <p:grpSpPr>
            <a:xfrm>
              <a:off x="614120" y="4568626"/>
              <a:ext cx="290167" cy="233377"/>
              <a:chOff x="614120" y="4568626"/>
              <a:chExt cx="290167" cy="233377"/>
            </a:xfrm>
          </p:grpSpPr>
          <p:sp>
            <p:nvSpPr>
              <p:cNvPr id="4000" name="Google Shape;4000;p34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4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4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4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343"/>
            <p:cNvGrpSpPr/>
            <p:nvPr/>
          </p:nvGrpSpPr>
          <p:grpSpPr>
            <a:xfrm>
              <a:off x="989660" y="4603434"/>
              <a:ext cx="1190118" cy="210542"/>
              <a:chOff x="989660" y="4603434"/>
              <a:chExt cx="1190118" cy="210542"/>
            </a:xfrm>
          </p:grpSpPr>
          <p:sp>
            <p:nvSpPr>
              <p:cNvPr id="4005" name="Google Shape;4005;p34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6" name="Google Shape;4006;p343"/>
              <p:cNvGrpSpPr/>
              <p:nvPr/>
            </p:nvGrpSpPr>
            <p:grpSpPr>
              <a:xfrm>
                <a:off x="1682774" y="4617610"/>
                <a:ext cx="497005" cy="149188"/>
                <a:chOff x="1682774" y="4617610"/>
                <a:chExt cx="497005" cy="149188"/>
              </a:xfrm>
            </p:grpSpPr>
            <p:sp>
              <p:nvSpPr>
                <p:cNvPr id="4007" name="Google Shape;4007;p34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4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4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4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4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12" name="Google Shape;4012;p343"/>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13" name="Google Shape;4013;p3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4014" name="Shape 4014"/>
        <p:cNvGrpSpPr/>
        <p:nvPr/>
      </p:nvGrpSpPr>
      <p:grpSpPr>
        <a:xfrm>
          <a:off x="0" y="0"/>
          <a:ext cx="0" cy="0"/>
          <a:chOff x="0" y="0"/>
          <a:chExt cx="0" cy="0"/>
        </a:xfrm>
      </p:grpSpPr>
      <p:sp>
        <p:nvSpPr>
          <p:cNvPr id="4015" name="Google Shape;4015;p34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016" name="Google Shape;4016;p344"/>
          <p:cNvGrpSpPr/>
          <p:nvPr/>
        </p:nvGrpSpPr>
        <p:grpSpPr>
          <a:xfrm>
            <a:off x="614120" y="4568626"/>
            <a:ext cx="1565658" cy="245350"/>
            <a:chOff x="614120" y="4568626"/>
            <a:chExt cx="1565658" cy="245350"/>
          </a:xfrm>
        </p:grpSpPr>
        <p:grpSp>
          <p:nvGrpSpPr>
            <p:cNvPr id="4017" name="Google Shape;4017;p344"/>
            <p:cNvGrpSpPr/>
            <p:nvPr/>
          </p:nvGrpSpPr>
          <p:grpSpPr>
            <a:xfrm>
              <a:off x="614120" y="4568626"/>
              <a:ext cx="290167" cy="233377"/>
              <a:chOff x="614120" y="4568626"/>
              <a:chExt cx="290167" cy="233377"/>
            </a:xfrm>
          </p:grpSpPr>
          <p:sp>
            <p:nvSpPr>
              <p:cNvPr id="4018" name="Google Shape;4018;p34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4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4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4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344"/>
            <p:cNvGrpSpPr/>
            <p:nvPr/>
          </p:nvGrpSpPr>
          <p:grpSpPr>
            <a:xfrm>
              <a:off x="989660" y="4603434"/>
              <a:ext cx="1190118" cy="210542"/>
              <a:chOff x="989660" y="4603434"/>
              <a:chExt cx="1190118" cy="210542"/>
            </a:xfrm>
          </p:grpSpPr>
          <p:sp>
            <p:nvSpPr>
              <p:cNvPr id="4023" name="Google Shape;4023;p34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4" name="Google Shape;4024;p344"/>
              <p:cNvGrpSpPr/>
              <p:nvPr/>
            </p:nvGrpSpPr>
            <p:grpSpPr>
              <a:xfrm>
                <a:off x="1682774" y="4617610"/>
                <a:ext cx="497005" cy="149188"/>
                <a:chOff x="1682774" y="4617610"/>
                <a:chExt cx="497005" cy="149188"/>
              </a:xfrm>
            </p:grpSpPr>
            <p:sp>
              <p:nvSpPr>
                <p:cNvPr id="4025" name="Google Shape;4025;p34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4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4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4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4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30" name="Google Shape;4030;p344"/>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31" name="Google Shape;4031;p344"/>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32" name="Google Shape;4032;p344"/>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33" name="Google Shape;4033;p3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4034" name="Shape 4034"/>
        <p:cNvGrpSpPr/>
        <p:nvPr/>
      </p:nvGrpSpPr>
      <p:grpSpPr>
        <a:xfrm>
          <a:off x="0" y="0"/>
          <a:ext cx="0" cy="0"/>
          <a:chOff x="0" y="0"/>
          <a:chExt cx="0" cy="0"/>
        </a:xfrm>
      </p:grpSpPr>
      <p:sp>
        <p:nvSpPr>
          <p:cNvPr id="4035" name="Google Shape;4035;p34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036" name="Google Shape;4036;p345"/>
          <p:cNvGrpSpPr/>
          <p:nvPr/>
        </p:nvGrpSpPr>
        <p:grpSpPr>
          <a:xfrm>
            <a:off x="614120" y="4568626"/>
            <a:ext cx="1565658" cy="245350"/>
            <a:chOff x="614120" y="4568626"/>
            <a:chExt cx="1565658" cy="245350"/>
          </a:xfrm>
        </p:grpSpPr>
        <p:grpSp>
          <p:nvGrpSpPr>
            <p:cNvPr id="4037" name="Google Shape;4037;p345"/>
            <p:cNvGrpSpPr/>
            <p:nvPr/>
          </p:nvGrpSpPr>
          <p:grpSpPr>
            <a:xfrm>
              <a:off x="614120" y="4568626"/>
              <a:ext cx="290167" cy="233377"/>
              <a:chOff x="614120" y="4568626"/>
              <a:chExt cx="290167" cy="233377"/>
            </a:xfrm>
          </p:grpSpPr>
          <p:sp>
            <p:nvSpPr>
              <p:cNvPr id="4038" name="Google Shape;4038;p34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34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4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34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345"/>
            <p:cNvGrpSpPr/>
            <p:nvPr/>
          </p:nvGrpSpPr>
          <p:grpSpPr>
            <a:xfrm>
              <a:off x="989660" y="4603434"/>
              <a:ext cx="1190118" cy="210542"/>
              <a:chOff x="989660" y="4603434"/>
              <a:chExt cx="1190118" cy="210542"/>
            </a:xfrm>
          </p:grpSpPr>
          <p:sp>
            <p:nvSpPr>
              <p:cNvPr id="4043" name="Google Shape;4043;p34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4" name="Google Shape;4044;p345"/>
              <p:cNvGrpSpPr/>
              <p:nvPr/>
            </p:nvGrpSpPr>
            <p:grpSpPr>
              <a:xfrm>
                <a:off x="1682774" y="4617610"/>
                <a:ext cx="497005" cy="149188"/>
                <a:chOff x="1682774" y="4617610"/>
                <a:chExt cx="497005" cy="149188"/>
              </a:xfrm>
            </p:grpSpPr>
            <p:sp>
              <p:nvSpPr>
                <p:cNvPr id="4045" name="Google Shape;4045;p34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4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4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4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4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50" name="Google Shape;4050;p345"/>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51" name="Google Shape;4051;p345"/>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52" name="Google Shape;4052;p345"/>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53" name="Google Shape;4053;p345"/>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54" name="Google Shape;4054;p3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4055" name="Shape 4055"/>
        <p:cNvGrpSpPr/>
        <p:nvPr/>
      </p:nvGrpSpPr>
      <p:grpSpPr>
        <a:xfrm>
          <a:off x="0" y="0"/>
          <a:ext cx="0" cy="0"/>
          <a:chOff x="0" y="0"/>
          <a:chExt cx="0" cy="0"/>
        </a:xfrm>
      </p:grpSpPr>
      <p:sp>
        <p:nvSpPr>
          <p:cNvPr id="4056" name="Google Shape;4056;p346"/>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057" name="Google Shape;4057;p346"/>
          <p:cNvGrpSpPr/>
          <p:nvPr/>
        </p:nvGrpSpPr>
        <p:grpSpPr>
          <a:xfrm>
            <a:off x="614120" y="4568626"/>
            <a:ext cx="1565658" cy="245350"/>
            <a:chOff x="614120" y="4568626"/>
            <a:chExt cx="1565658" cy="245350"/>
          </a:xfrm>
        </p:grpSpPr>
        <p:grpSp>
          <p:nvGrpSpPr>
            <p:cNvPr id="4058" name="Google Shape;4058;p346"/>
            <p:cNvGrpSpPr/>
            <p:nvPr/>
          </p:nvGrpSpPr>
          <p:grpSpPr>
            <a:xfrm>
              <a:off x="614120" y="4568626"/>
              <a:ext cx="290167" cy="233377"/>
              <a:chOff x="614120" y="4568626"/>
              <a:chExt cx="290167" cy="233377"/>
            </a:xfrm>
          </p:grpSpPr>
          <p:sp>
            <p:nvSpPr>
              <p:cNvPr id="4059" name="Google Shape;4059;p34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4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4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4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346"/>
            <p:cNvGrpSpPr/>
            <p:nvPr/>
          </p:nvGrpSpPr>
          <p:grpSpPr>
            <a:xfrm>
              <a:off x="989660" y="4603434"/>
              <a:ext cx="1190118" cy="210542"/>
              <a:chOff x="989660" y="4603434"/>
              <a:chExt cx="1190118" cy="210542"/>
            </a:xfrm>
          </p:grpSpPr>
          <p:sp>
            <p:nvSpPr>
              <p:cNvPr id="4064" name="Google Shape;4064;p34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5" name="Google Shape;4065;p346"/>
              <p:cNvGrpSpPr/>
              <p:nvPr/>
            </p:nvGrpSpPr>
            <p:grpSpPr>
              <a:xfrm>
                <a:off x="1682774" y="4617610"/>
                <a:ext cx="497005" cy="149188"/>
                <a:chOff x="1682774" y="4617610"/>
                <a:chExt cx="497005" cy="149188"/>
              </a:xfrm>
            </p:grpSpPr>
            <p:sp>
              <p:nvSpPr>
                <p:cNvPr id="4066" name="Google Shape;4066;p34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4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4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4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34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71" name="Google Shape;4071;p346"/>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72" name="Google Shape;4072;p3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showMasterSp="0">
  <p:cSld name="Blank_1_2">
    <p:spTree>
      <p:nvGrpSpPr>
        <p:cNvPr id="466" name="Shape 466"/>
        <p:cNvGrpSpPr/>
        <p:nvPr/>
      </p:nvGrpSpPr>
      <p:grpSpPr>
        <a:xfrm>
          <a:off x="0" y="0"/>
          <a:ext cx="0" cy="0"/>
          <a:chOff x="0" y="0"/>
          <a:chExt cx="0" cy="0"/>
        </a:xfrm>
      </p:grpSpPr>
      <p:sp>
        <p:nvSpPr>
          <p:cNvPr id="467" name="Google Shape;467;p35"/>
          <p:cNvSpPr txBox="1"/>
          <p:nvPr>
            <p:ph type="title"/>
          </p:nvPr>
        </p:nvSpPr>
        <p:spPr>
          <a:xfrm>
            <a:off x="4844375" y="3751925"/>
            <a:ext cx="3566700" cy="54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1" sz="14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68" name="Google Shape;468;p35"/>
          <p:cNvGrpSpPr/>
          <p:nvPr/>
        </p:nvGrpSpPr>
        <p:grpSpPr>
          <a:xfrm>
            <a:off x="0" y="-12200"/>
            <a:ext cx="5141522" cy="4560023"/>
            <a:chOff x="0" y="0"/>
            <a:chExt cx="5141522" cy="4560023"/>
          </a:xfrm>
        </p:grpSpPr>
        <p:pic>
          <p:nvPicPr>
            <p:cNvPr descr="Asset 17@2x.png" id="469" name="Google Shape;469;p35"/>
            <p:cNvPicPr preferRelativeResize="0"/>
            <p:nvPr/>
          </p:nvPicPr>
          <p:blipFill rotWithShape="1">
            <a:blip r:embed="rId2">
              <a:alphaModFix amt="6000"/>
            </a:blip>
            <a:srcRect b="0" l="1757" r="78534" t="0"/>
            <a:stretch/>
          </p:blipFill>
          <p:spPr>
            <a:xfrm>
              <a:off x="0" y="0"/>
              <a:ext cx="2564196" cy="4560023"/>
            </a:xfrm>
            <a:prstGeom prst="rect">
              <a:avLst/>
            </a:prstGeom>
            <a:noFill/>
            <a:ln>
              <a:noFill/>
            </a:ln>
          </p:spPr>
        </p:pic>
        <p:pic>
          <p:nvPicPr>
            <p:cNvPr descr="Asset 17@2x.png" id="470" name="Google Shape;470;p35"/>
            <p:cNvPicPr preferRelativeResize="0"/>
            <p:nvPr/>
          </p:nvPicPr>
          <p:blipFill rotWithShape="1">
            <a:blip r:embed="rId2">
              <a:alphaModFix amt="6000"/>
            </a:blip>
            <a:srcRect b="0" l="0" r="78535" t="0"/>
            <a:stretch/>
          </p:blipFill>
          <p:spPr>
            <a:xfrm>
              <a:off x="2348725" y="0"/>
              <a:ext cx="2792797" cy="4560023"/>
            </a:xfrm>
            <a:prstGeom prst="rect">
              <a:avLst/>
            </a:prstGeom>
            <a:noFill/>
            <a:ln>
              <a:noFill/>
            </a:ln>
          </p:spPr>
        </p:pic>
      </p:grpSp>
      <p:sp>
        <p:nvSpPr>
          <p:cNvPr id="471" name="Google Shape;471;p35"/>
          <p:cNvSpPr txBox="1"/>
          <p:nvPr>
            <p:ph idx="2" type="title"/>
          </p:nvPr>
        </p:nvSpPr>
        <p:spPr>
          <a:xfrm>
            <a:off x="4844375" y="1203425"/>
            <a:ext cx="3958200" cy="2548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grpSp>
        <p:nvGrpSpPr>
          <p:cNvPr id="472" name="Google Shape;472;p35"/>
          <p:cNvGrpSpPr/>
          <p:nvPr/>
        </p:nvGrpSpPr>
        <p:grpSpPr>
          <a:xfrm>
            <a:off x="386625" y="4747950"/>
            <a:ext cx="8452575" cy="400082"/>
            <a:chOff x="386625" y="4747950"/>
            <a:chExt cx="8452575" cy="400082"/>
          </a:xfrm>
        </p:grpSpPr>
        <p:sp>
          <p:nvSpPr>
            <p:cNvPr id="473" name="Google Shape;473;p3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74" name="Google Shape;474;p35"/>
            <p:cNvGrpSpPr/>
            <p:nvPr/>
          </p:nvGrpSpPr>
          <p:grpSpPr>
            <a:xfrm>
              <a:off x="386711" y="5114356"/>
              <a:ext cx="1796787" cy="33676"/>
              <a:chOff x="2031822" y="2229250"/>
              <a:chExt cx="2193612" cy="39900"/>
            </a:xfrm>
          </p:grpSpPr>
          <p:sp>
            <p:nvSpPr>
              <p:cNvPr id="475" name="Google Shape;475;p3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9" name="Google Shape;479;p35"/>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4073" name="Shape 4073"/>
        <p:cNvGrpSpPr/>
        <p:nvPr/>
      </p:nvGrpSpPr>
      <p:grpSpPr>
        <a:xfrm>
          <a:off x="0" y="0"/>
          <a:ext cx="0" cy="0"/>
          <a:chOff x="0" y="0"/>
          <a:chExt cx="0" cy="0"/>
        </a:xfrm>
      </p:grpSpPr>
      <p:sp>
        <p:nvSpPr>
          <p:cNvPr id="4074" name="Google Shape;4074;p347"/>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075" name="Google Shape;4075;p347"/>
          <p:cNvGrpSpPr/>
          <p:nvPr/>
        </p:nvGrpSpPr>
        <p:grpSpPr>
          <a:xfrm>
            <a:off x="614120" y="4568626"/>
            <a:ext cx="1565658" cy="245350"/>
            <a:chOff x="614120" y="4568626"/>
            <a:chExt cx="1565658" cy="245350"/>
          </a:xfrm>
        </p:grpSpPr>
        <p:grpSp>
          <p:nvGrpSpPr>
            <p:cNvPr id="4076" name="Google Shape;4076;p347"/>
            <p:cNvGrpSpPr/>
            <p:nvPr/>
          </p:nvGrpSpPr>
          <p:grpSpPr>
            <a:xfrm>
              <a:off x="614120" y="4568626"/>
              <a:ext cx="290167" cy="233377"/>
              <a:chOff x="614120" y="4568626"/>
              <a:chExt cx="290167" cy="233377"/>
            </a:xfrm>
          </p:grpSpPr>
          <p:sp>
            <p:nvSpPr>
              <p:cNvPr id="4077" name="Google Shape;4077;p34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4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34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34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347"/>
            <p:cNvGrpSpPr/>
            <p:nvPr/>
          </p:nvGrpSpPr>
          <p:grpSpPr>
            <a:xfrm>
              <a:off x="989660" y="4603434"/>
              <a:ext cx="1190118" cy="210542"/>
              <a:chOff x="989660" y="4603434"/>
              <a:chExt cx="1190118" cy="210542"/>
            </a:xfrm>
          </p:grpSpPr>
          <p:sp>
            <p:nvSpPr>
              <p:cNvPr id="4082" name="Google Shape;4082;p34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3" name="Google Shape;4083;p347"/>
              <p:cNvGrpSpPr/>
              <p:nvPr/>
            </p:nvGrpSpPr>
            <p:grpSpPr>
              <a:xfrm>
                <a:off x="1682774" y="4617610"/>
                <a:ext cx="497005" cy="149188"/>
                <a:chOff x="1682774" y="4617610"/>
                <a:chExt cx="497005" cy="149188"/>
              </a:xfrm>
            </p:grpSpPr>
            <p:sp>
              <p:nvSpPr>
                <p:cNvPr id="4084" name="Google Shape;4084;p34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4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4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4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4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9" name="Google Shape;4089;p347"/>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90" name="Google Shape;4090;p3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4091" name="Shape 4091"/>
        <p:cNvGrpSpPr/>
        <p:nvPr/>
      </p:nvGrpSpPr>
      <p:grpSpPr>
        <a:xfrm>
          <a:off x="0" y="0"/>
          <a:ext cx="0" cy="0"/>
          <a:chOff x="0" y="0"/>
          <a:chExt cx="0" cy="0"/>
        </a:xfrm>
      </p:grpSpPr>
      <p:sp>
        <p:nvSpPr>
          <p:cNvPr id="4092" name="Google Shape;4092;p348"/>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093" name="Google Shape;4093;p348"/>
          <p:cNvGrpSpPr/>
          <p:nvPr/>
        </p:nvGrpSpPr>
        <p:grpSpPr>
          <a:xfrm>
            <a:off x="614120" y="4568626"/>
            <a:ext cx="1565658" cy="245350"/>
            <a:chOff x="614120" y="4568626"/>
            <a:chExt cx="1565658" cy="245350"/>
          </a:xfrm>
        </p:grpSpPr>
        <p:grpSp>
          <p:nvGrpSpPr>
            <p:cNvPr id="4094" name="Google Shape;4094;p348"/>
            <p:cNvGrpSpPr/>
            <p:nvPr/>
          </p:nvGrpSpPr>
          <p:grpSpPr>
            <a:xfrm>
              <a:off x="614120" y="4568626"/>
              <a:ext cx="290167" cy="233377"/>
              <a:chOff x="614120" y="4568626"/>
              <a:chExt cx="290167" cy="233377"/>
            </a:xfrm>
          </p:grpSpPr>
          <p:sp>
            <p:nvSpPr>
              <p:cNvPr id="4095" name="Google Shape;4095;p34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4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4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4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9" name="Google Shape;4099;p348"/>
            <p:cNvGrpSpPr/>
            <p:nvPr/>
          </p:nvGrpSpPr>
          <p:grpSpPr>
            <a:xfrm>
              <a:off x="989660" y="4603434"/>
              <a:ext cx="1190118" cy="210542"/>
              <a:chOff x="989660" y="4603434"/>
              <a:chExt cx="1190118" cy="210542"/>
            </a:xfrm>
          </p:grpSpPr>
          <p:sp>
            <p:nvSpPr>
              <p:cNvPr id="4100" name="Google Shape;4100;p34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1" name="Google Shape;4101;p348"/>
              <p:cNvGrpSpPr/>
              <p:nvPr/>
            </p:nvGrpSpPr>
            <p:grpSpPr>
              <a:xfrm>
                <a:off x="1682774" y="4617610"/>
                <a:ext cx="497005" cy="149188"/>
                <a:chOff x="1682774" y="4617610"/>
                <a:chExt cx="497005" cy="149188"/>
              </a:xfrm>
            </p:grpSpPr>
            <p:sp>
              <p:nvSpPr>
                <p:cNvPr id="4102" name="Google Shape;4102;p34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4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4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4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4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07" name="Google Shape;4107;p348"/>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08" name="Google Shape;4108;p348"/>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09" name="Google Shape;4109;p3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4110" name="Shape 4110"/>
        <p:cNvGrpSpPr/>
        <p:nvPr/>
      </p:nvGrpSpPr>
      <p:grpSpPr>
        <a:xfrm>
          <a:off x="0" y="0"/>
          <a:ext cx="0" cy="0"/>
          <a:chOff x="0" y="0"/>
          <a:chExt cx="0" cy="0"/>
        </a:xfrm>
      </p:grpSpPr>
      <p:sp>
        <p:nvSpPr>
          <p:cNvPr id="4111" name="Google Shape;4111;p349"/>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12" name="Google Shape;4112;p349"/>
          <p:cNvGrpSpPr/>
          <p:nvPr/>
        </p:nvGrpSpPr>
        <p:grpSpPr>
          <a:xfrm>
            <a:off x="614120" y="4568626"/>
            <a:ext cx="1565658" cy="245350"/>
            <a:chOff x="614120" y="4568626"/>
            <a:chExt cx="1565658" cy="245350"/>
          </a:xfrm>
        </p:grpSpPr>
        <p:grpSp>
          <p:nvGrpSpPr>
            <p:cNvPr id="4113" name="Google Shape;4113;p349"/>
            <p:cNvGrpSpPr/>
            <p:nvPr/>
          </p:nvGrpSpPr>
          <p:grpSpPr>
            <a:xfrm>
              <a:off x="614120" y="4568626"/>
              <a:ext cx="290167" cy="233377"/>
              <a:chOff x="614120" y="4568626"/>
              <a:chExt cx="290167" cy="233377"/>
            </a:xfrm>
          </p:grpSpPr>
          <p:sp>
            <p:nvSpPr>
              <p:cNvPr id="4114" name="Google Shape;4114;p34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4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4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4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349"/>
            <p:cNvGrpSpPr/>
            <p:nvPr/>
          </p:nvGrpSpPr>
          <p:grpSpPr>
            <a:xfrm>
              <a:off x="989660" y="4603434"/>
              <a:ext cx="1190118" cy="210542"/>
              <a:chOff x="989660" y="4603434"/>
              <a:chExt cx="1190118" cy="210542"/>
            </a:xfrm>
          </p:grpSpPr>
          <p:sp>
            <p:nvSpPr>
              <p:cNvPr id="4119" name="Google Shape;4119;p34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349"/>
              <p:cNvGrpSpPr/>
              <p:nvPr/>
            </p:nvGrpSpPr>
            <p:grpSpPr>
              <a:xfrm>
                <a:off x="1682774" y="4617610"/>
                <a:ext cx="497005" cy="149188"/>
                <a:chOff x="1682774" y="4617610"/>
                <a:chExt cx="497005" cy="149188"/>
              </a:xfrm>
            </p:grpSpPr>
            <p:sp>
              <p:nvSpPr>
                <p:cNvPr id="4121" name="Google Shape;4121;p34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4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4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4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4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26" name="Google Shape;4126;p349"/>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27" name="Google Shape;4127;p349"/>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28" name="Google Shape;4128;p349"/>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29" name="Google Shape;4129;p3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4130" name="Shape 4130"/>
        <p:cNvGrpSpPr/>
        <p:nvPr/>
      </p:nvGrpSpPr>
      <p:grpSpPr>
        <a:xfrm>
          <a:off x="0" y="0"/>
          <a:ext cx="0" cy="0"/>
          <a:chOff x="0" y="0"/>
          <a:chExt cx="0" cy="0"/>
        </a:xfrm>
      </p:grpSpPr>
      <p:grpSp>
        <p:nvGrpSpPr>
          <p:cNvPr id="4131" name="Google Shape;4131;p350"/>
          <p:cNvGrpSpPr/>
          <p:nvPr/>
        </p:nvGrpSpPr>
        <p:grpSpPr>
          <a:xfrm>
            <a:off x="614120" y="4568626"/>
            <a:ext cx="1565658" cy="245350"/>
            <a:chOff x="614120" y="4568626"/>
            <a:chExt cx="1565658" cy="245350"/>
          </a:xfrm>
        </p:grpSpPr>
        <p:grpSp>
          <p:nvGrpSpPr>
            <p:cNvPr id="4132" name="Google Shape;4132;p350"/>
            <p:cNvGrpSpPr/>
            <p:nvPr/>
          </p:nvGrpSpPr>
          <p:grpSpPr>
            <a:xfrm>
              <a:off x="614120" y="4568626"/>
              <a:ext cx="290167" cy="233377"/>
              <a:chOff x="614120" y="4568626"/>
              <a:chExt cx="290167" cy="233377"/>
            </a:xfrm>
          </p:grpSpPr>
          <p:sp>
            <p:nvSpPr>
              <p:cNvPr id="4133" name="Google Shape;4133;p35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5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5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5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350"/>
            <p:cNvGrpSpPr/>
            <p:nvPr/>
          </p:nvGrpSpPr>
          <p:grpSpPr>
            <a:xfrm>
              <a:off x="989660" y="4603434"/>
              <a:ext cx="1190118" cy="210542"/>
              <a:chOff x="989660" y="4603434"/>
              <a:chExt cx="1190118" cy="210542"/>
            </a:xfrm>
          </p:grpSpPr>
          <p:sp>
            <p:nvSpPr>
              <p:cNvPr id="4138" name="Google Shape;4138;p35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9" name="Google Shape;4139;p350"/>
              <p:cNvGrpSpPr/>
              <p:nvPr/>
            </p:nvGrpSpPr>
            <p:grpSpPr>
              <a:xfrm>
                <a:off x="1682774" y="4617610"/>
                <a:ext cx="497005" cy="149188"/>
                <a:chOff x="1682774" y="4617610"/>
                <a:chExt cx="497005" cy="149188"/>
              </a:xfrm>
            </p:grpSpPr>
            <p:sp>
              <p:nvSpPr>
                <p:cNvPr id="4140" name="Google Shape;4140;p35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5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5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5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5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45" name="Google Shape;4145;p350"/>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
        <p:nvSpPr>
          <p:cNvPr id="4146" name="Google Shape;4146;p3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4147" name="Shape 4147"/>
        <p:cNvGrpSpPr/>
        <p:nvPr/>
      </p:nvGrpSpPr>
      <p:grpSpPr>
        <a:xfrm>
          <a:off x="0" y="0"/>
          <a:ext cx="0" cy="0"/>
          <a:chOff x="0" y="0"/>
          <a:chExt cx="0" cy="0"/>
        </a:xfrm>
      </p:grpSpPr>
      <p:grpSp>
        <p:nvGrpSpPr>
          <p:cNvPr id="4148" name="Google Shape;4148;p351"/>
          <p:cNvGrpSpPr/>
          <p:nvPr/>
        </p:nvGrpSpPr>
        <p:grpSpPr>
          <a:xfrm>
            <a:off x="614120" y="4568626"/>
            <a:ext cx="1565658" cy="245350"/>
            <a:chOff x="614120" y="4568626"/>
            <a:chExt cx="1565658" cy="245350"/>
          </a:xfrm>
        </p:grpSpPr>
        <p:grpSp>
          <p:nvGrpSpPr>
            <p:cNvPr id="4149" name="Google Shape;4149;p351"/>
            <p:cNvGrpSpPr/>
            <p:nvPr/>
          </p:nvGrpSpPr>
          <p:grpSpPr>
            <a:xfrm>
              <a:off x="614120" y="4568626"/>
              <a:ext cx="290167" cy="233377"/>
              <a:chOff x="614120" y="4568626"/>
              <a:chExt cx="290167" cy="233377"/>
            </a:xfrm>
          </p:grpSpPr>
          <p:sp>
            <p:nvSpPr>
              <p:cNvPr id="4150" name="Google Shape;4150;p35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5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5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5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351"/>
            <p:cNvGrpSpPr/>
            <p:nvPr/>
          </p:nvGrpSpPr>
          <p:grpSpPr>
            <a:xfrm>
              <a:off x="989660" y="4603434"/>
              <a:ext cx="1190118" cy="210542"/>
              <a:chOff x="989660" y="4603434"/>
              <a:chExt cx="1190118" cy="210542"/>
            </a:xfrm>
          </p:grpSpPr>
          <p:sp>
            <p:nvSpPr>
              <p:cNvPr id="4155" name="Google Shape;4155;p35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6" name="Google Shape;4156;p351"/>
              <p:cNvGrpSpPr/>
              <p:nvPr/>
            </p:nvGrpSpPr>
            <p:grpSpPr>
              <a:xfrm>
                <a:off x="1682774" y="4617610"/>
                <a:ext cx="497005" cy="149188"/>
                <a:chOff x="1682774" y="4617610"/>
                <a:chExt cx="497005" cy="149188"/>
              </a:xfrm>
            </p:grpSpPr>
            <p:sp>
              <p:nvSpPr>
                <p:cNvPr id="4157" name="Google Shape;4157;p35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5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5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5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5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62" name="Google Shape;4162;p351"/>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
        <p:nvSpPr>
          <p:cNvPr id="4163" name="Google Shape;4163;p3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4164" name="Shape 4164"/>
        <p:cNvGrpSpPr/>
        <p:nvPr/>
      </p:nvGrpSpPr>
      <p:grpSpPr>
        <a:xfrm>
          <a:off x="0" y="0"/>
          <a:ext cx="0" cy="0"/>
          <a:chOff x="0" y="0"/>
          <a:chExt cx="0" cy="0"/>
        </a:xfrm>
      </p:grpSpPr>
      <p:grpSp>
        <p:nvGrpSpPr>
          <p:cNvPr id="4165" name="Google Shape;4165;p352"/>
          <p:cNvGrpSpPr/>
          <p:nvPr/>
        </p:nvGrpSpPr>
        <p:grpSpPr>
          <a:xfrm>
            <a:off x="614120" y="4568626"/>
            <a:ext cx="1565658" cy="245350"/>
            <a:chOff x="614120" y="4568626"/>
            <a:chExt cx="1565658" cy="245350"/>
          </a:xfrm>
        </p:grpSpPr>
        <p:grpSp>
          <p:nvGrpSpPr>
            <p:cNvPr id="4166" name="Google Shape;4166;p352"/>
            <p:cNvGrpSpPr/>
            <p:nvPr/>
          </p:nvGrpSpPr>
          <p:grpSpPr>
            <a:xfrm>
              <a:off x="614120" y="4568626"/>
              <a:ext cx="290167" cy="233377"/>
              <a:chOff x="614120" y="4568626"/>
              <a:chExt cx="290167" cy="233377"/>
            </a:xfrm>
          </p:grpSpPr>
          <p:sp>
            <p:nvSpPr>
              <p:cNvPr id="4167" name="Google Shape;4167;p35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5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5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5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352"/>
            <p:cNvGrpSpPr/>
            <p:nvPr/>
          </p:nvGrpSpPr>
          <p:grpSpPr>
            <a:xfrm>
              <a:off x="989660" y="4603434"/>
              <a:ext cx="1190118" cy="210542"/>
              <a:chOff x="989660" y="4603434"/>
              <a:chExt cx="1190118" cy="210542"/>
            </a:xfrm>
          </p:grpSpPr>
          <p:sp>
            <p:nvSpPr>
              <p:cNvPr id="4172" name="Google Shape;4172;p35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3" name="Google Shape;4173;p352"/>
              <p:cNvGrpSpPr/>
              <p:nvPr/>
            </p:nvGrpSpPr>
            <p:grpSpPr>
              <a:xfrm>
                <a:off x="1682774" y="4617610"/>
                <a:ext cx="497005" cy="149188"/>
                <a:chOff x="1682774" y="4617610"/>
                <a:chExt cx="497005" cy="149188"/>
              </a:xfrm>
            </p:grpSpPr>
            <p:sp>
              <p:nvSpPr>
                <p:cNvPr id="4174" name="Google Shape;4174;p35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5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5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5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5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79" name="Google Shape;4179;p352"/>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4180" name="Google Shape;4180;p352"/>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
        <p:nvSpPr>
          <p:cNvPr id="4181" name="Google Shape;4181;p3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4182" name="Shape 4182"/>
        <p:cNvGrpSpPr/>
        <p:nvPr/>
      </p:nvGrpSpPr>
      <p:grpSpPr>
        <a:xfrm>
          <a:off x="0" y="0"/>
          <a:ext cx="0" cy="0"/>
          <a:chOff x="0" y="0"/>
          <a:chExt cx="0" cy="0"/>
        </a:xfrm>
      </p:grpSpPr>
      <p:sp>
        <p:nvSpPr>
          <p:cNvPr id="4183" name="Google Shape;4183;p353"/>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184" name="Google Shape;4184;p353"/>
          <p:cNvGrpSpPr/>
          <p:nvPr/>
        </p:nvGrpSpPr>
        <p:grpSpPr>
          <a:xfrm>
            <a:off x="617793" y="4562424"/>
            <a:ext cx="2353175" cy="252193"/>
            <a:chOff x="617793" y="4562424"/>
            <a:chExt cx="2353175" cy="252193"/>
          </a:xfrm>
        </p:grpSpPr>
        <p:grpSp>
          <p:nvGrpSpPr>
            <p:cNvPr id="4185" name="Google Shape;4185;p353"/>
            <p:cNvGrpSpPr/>
            <p:nvPr/>
          </p:nvGrpSpPr>
          <p:grpSpPr>
            <a:xfrm>
              <a:off x="989955" y="4603006"/>
              <a:ext cx="1981014" cy="211056"/>
              <a:chOff x="1644000" y="3136475"/>
              <a:chExt cx="5180475" cy="551925"/>
            </a:xfrm>
          </p:grpSpPr>
          <p:sp>
            <p:nvSpPr>
              <p:cNvPr id="4186" name="Google Shape;4186;p353"/>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53"/>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53"/>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53"/>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53"/>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53"/>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53"/>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53"/>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53"/>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53"/>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53"/>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53"/>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353"/>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53"/>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353"/>
            <p:cNvGrpSpPr/>
            <p:nvPr/>
          </p:nvGrpSpPr>
          <p:grpSpPr>
            <a:xfrm>
              <a:off x="617793" y="4562424"/>
              <a:ext cx="283664" cy="252193"/>
              <a:chOff x="617793" y="4562424"/>
              <a:chExt cx="283664" cy="252193"/>
            </a:xfrm>
          </p:grpSpPr>
          <p:sp>
            <p:nvSpPr>
              <p:cNvPr id="4201" name="Google Shape;4201;p353"/>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53"/>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53"/>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53"/>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53"/>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06" name="Google Shape;4206;p3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4207" name="Shape 4207"/>
        <p:cNvGrpSpPr/>
        <p:nvPr/>
      </p:nvGrpSpPr>
      <p:grpSpPr>
        <a:xfrm>
          <a:off x="0" y="0"/>
          <a:ext cx="0" cy="0"/>
          <a:chOff x="0" y="0"/>
          <a:chExt cx="0" cy="0"/>
        </a:xfrm>
      </p:grpSpPr>
      <p:sp>
        <p:nvSpPr>
          <p:cNvPr id="4208" name="Google Shape;4208;p354"/>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9" name="Google Shape;4209;p354"/>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210" name="Google Shape;4210;p354"/>
          <p:cNvGrpSpPr/>
          <p:nvPr/>
        </p:nvGrpSpPr>
        <p:grpSpPr>
          <a:xfrm>
            <a:off x="617793" y="4562424"/>
            <a:ext cx="2353175" cy="252193"/>
            <a:chOff x="617793" y="4562424"/>
            <a:chExt cx="2353175" cy="252193"/>
          </a:xfrm>
        </p:grpSpPr>
        <p:grpSp>
          <p:nvGrpSpPr>
            <p:cNvPr id="4211" name="Google Shape;4211;p354"/>
            <p:cNvGrpSpPr/>
            <p:nvPr/>
          </p:nvGrpSpPr>
          <p:grpSpPr>
            <a:xfrm>
              <a:off x="989955" y="4603006"/>
              <a:ext cx="1981014" cy="211056"/>
              <a:chOff x="1644000" y="3136475"/>
              <a:chExt cx="5180475" cy="551925"/>
            </a:xfrm>
          </p:grpSpPr>
          <p:sp>
            <p:nvSpPr>
              <p:cNvPr id="4212" name="Google Shape;4212;p354"/>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54"/>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54"/>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54"/>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54"/>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54"/>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54"/>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54"/>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54"/>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54"/>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54"/>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54"/>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54"/>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54"/>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354"/>
            <p:cNvGrpSpPr/>
            <p:nvPr/>
          </p:nvGrpSpPr>
          <p:grpSpPr>
            <a:xfrm>
              <a:off x="617793" y="4562424"/>
              <a:ext cx="283664" cy="252193"/>
              <a:chOff x="617793" y="4562424"/>
              <a:chExt cx="283664" cy="252193"/>
            </a:xfrm>
          </p:grpSpPr>
          <p:sp>
            <p:nvSpPr>
              <p:cNvPr id="4227" name="Google Shape;4227;p354"/>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54"/>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54"/>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54"/>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54"/>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32" name="Google Shape;4232;p3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4233" name="Shape 4233"/>
        <p:cNvGrpSpPr/>
        <p:nvPr/>
      </p:nvGrpSpPr>
      <p:grpSpPr>
        <a:xfrm>
          <a:off x="0" y="0"/>
          <a:ext cx="0" cy="0"/>
          <a:chOff x="0" y="0"/>
          <a:chExt cx="0" cy="0"/>
        </a:xfrm>
      </p:grpSpPr>
      <p:sp>
        <p:nvSpPr>
          <p:cNvPr id="4234" name="Google Shape;4234;p355"/>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235" name="Google Shape;4235;p355"/>
          <p:cNvGrpSpPr/>
          <p:nvPr/>
        </p:nvGrpSpPr>
        <p:grpSpPr>
          <a:xfrm>
            <a:off x="639703" y="4545721"/>
            <a:ext cx="2281958" cy="269927"/>
            <a:chOff x="639703" y="4545721"/>
            <a:chExt cx="2281958" cy="269927"/>
          </a:xfrm>
        </p:grpSpPr>
        <p:grpSp>
          <p:nvGrpSpPr>
            <p:cNvPr id="4236" name="Google Shape;4236;p355"/>
            <p:cNvGrpSpPr/>
            <p:nvPr/>
          </p:nvGrpSpPr>
          <p:grpSpPr>
            <a:xfrm>
              <a:off x="639703" y="4545721"/>
              <a:ext cx="264488" cy="264501"/>
              <a:chOff x="639703" y="4545721"/>
              <a:chExt cx="264488" cy="264501"/>
            </a:xfrm>
          </p:grpSpPr>
          <p:sp>
            <p:nvSpPr>
              <p:cNvPr id="4237" name="Google Shape;4237;p355"/>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55"/>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55"/>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55"/>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55"/>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55"/>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55"/>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55"/>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355"/>
            <p:cNvGrpSpPr/>
            <p:nvPr/>
          </p:nvGrpSpPr>
          <p:grpSpPr>
            <a:xfrm>
              <a:off x="989818" y="4604847"/>
              <a:ext cx="1931844" cy="210801"/>
              <a:chOff x="1340225" y="2610825"/>
              <a:chExt cx="5581750" cy="609075"/>
            </a:xfrm>
          </p:grpSpPr>
          <p:sp>
            <p:nvSpPr>
              <p:cNvPr id="4246" name="Google Shape;4246;p355"/>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55"/>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55"/>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55"/>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55"/>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55"/>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55"/>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55"/>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55"/>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55"/>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55"/>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55"/>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55"/>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59" name="Google Shape;4259;p3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4260" name="Shape 4260"/>
        <p:cNvGrpSpPr/>
        <p:nvPr/>
      </p:nvGrpSpPr>
      <p:grpSpPr>
        <a:xfrm>
          <a:off x="0" y="0"/>
          <a:ext cx="0" cy="0"/>
          <a:chOff x="0" y="0"/>
          <a:chExt cx="0" cy="0"/>
        </a:xfrm>
      </p:grpSpPr>
      <p:sp>
        <p:nvSpPr>
          <p:cNvPr id="4261" name="Google Shape;4261;p356"/>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2" name="Google Shape;4262;p356"/>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263" name="Google Shape;4263;p356"/>
          <p:cNvGrpSpPr/>
          <p:nvPr/>
        </p:nvGrpSpPr>
        <p:grpSpPr>
          <a:xfrm>
            <a:off x="639703" y="4545721"/>
            <a:ext cx="2281958" cy="269927"/>
            <a:chOff x="639703" y="4545721"/>
            <a:chExt cx="2281958" cy="269927"/>
          </a:xfrm>
        </p:grpSpPr>
        <p:grpSp>
          <p:nvGrpSpPr>
            <p:cNvPr id="4264" name="Google Shape;4264;p356"/>
            <p:cNvGrpSpPr/>
            <p:nvPr/>
          </p:nvGrpSpPr>
          <p:grpSpPr>
            <a:xfrm>
              <a:off x="639703" y="4545721"/>
              <a:ext cx="264488" cy="264501"/>
              <a:chOff x="639703" y="4545721"/>
              <a:chExt cx="264488" cy="264501"/>
            </a:xfrm>
          </p:grpSpPr>
          <p:sp>
            <p:nvSpPr>
              <p:cNvPr id="4265" name="Google Shape;4265;p356"/>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56"/>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56"/>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56"/>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56"/>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56"/>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56"/>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56"/>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356"/>
            <p:cNvGrpSpPr/>
            <p:nvPr/>
          </p:nvGrpSpPr>
          <p:grpSpPr>
            <a:xfrm>
              <a:off x="989818" y="4604847"/>
              <a:ext cx="1931844" cy="210801"/>
              <a:chOff x="1340225" y="2610825"/>
              <a:chExt cx="5581750" cy="609075"/>
            </a:xfrm>
          </p:grpSpPr>
          <p:sp>
            <p:nvSpPr>
              <p:cNvPr id="4274" name="Google Shape;4274;p356"/>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56"/>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56"/>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56"/>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56"/>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56"/>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56"/>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56"/>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56"/>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56"/>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56"/>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56"/>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56"/>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87" name="Google Shape;4287;p3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plain">
  <p:cSld name="CUSTOM_4_1_1">
    <p:spTree>
      <p:nvGrpSpPr>
        <p:cNvPr id="480" name="Shape 480"/>
        <p:cNvGrpSpPr/>
        <p:nvPr/>
      </p:nvGrpSpPr>
      <p:grpSpPr>
        <a:xfrm>
          <a:off x="0" y="0"/>
          <a:ext cx="0" cy="0"/>
          <a:chOff x="0" y="0"/>
          <a:chExt cx="0" cy="0"/>
        </a:xfrm>
      </p:grpSpPr>
      <p:sp>
        <p:nvSpPr>
          <p:cNvPr id="481" name="Google Shape;481;p36"/>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82" name="Google Shape;482;p36"/>
          <p:cNvGrpSpPr/>
          <p:nvPr/>
        </p:nvGrpSpPr>
        <p:grpSpPr>
          <a:xfrm>
            <a:off x="386625" y="4747950"/>
            <a:ext cx="8452575" cy="400082"/>
            <a:chOff x="386625" y="4747950"/>
            <a:chExt cx="8452575" cy="400082"/>
          </a:xfrm>
        </p:grpSpPr>
        <p:sp>
          <p:nvSpPr>
            <p:cNvPr id="483" name="Google Shape;483;p3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84" name="Google Shape;484;p36"/>
            <p:cNvGrpSpPr/>
            <p:nvPr/>
          </p:nvGrpSpPr>
          <p:grpSpPr>
            <a:xfrm>
              <a:off x="386711" y="5114356"/>
              <a:ext cx="1796787" cy="33676"/>
              <a:chOff x="2031822" y="2229250"/>
              <a:chExt cx="2193612" cy="39900"/>
            </a:xfrm>
          </p:grpSpPr>
          <p:sp>
            <p:nvSpPr>
              <p:cNvPr id="485" name="Google Shape;485;p3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89" name="Google Shape;489;p36"/>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grpSp>
        <p:nvGrpSpPr>
          <p:cNvPr id="490" name="Google Shape;490;p36"/>
          <p:cNvGrpSpPr/>
          <p:nvPr/>
        </p:nvGrpSpPr>
        <p:grpSpPr>
          <a:xfrm>
            <a:off x="1655000" y="1191402"/>
            <a:ext cx="5593861" cy="3514128"/>
            <a:chOff x="1655000" y="1191402"/>
            <a:chExt cx="5593861" cy="3514128"/>
          </a:xfrm>
        </p:grpSpPr>
        <p:sp>
          <p:nvSpPr>
            <p:cNvPr id="491" name="Google Shape;491;p36"/>
            <p:cNvSpPr/>
            <p:nvPr/>
          </p:nvSpPr>
          <p:spPr>
            <a:xfrm>
              <a:off x="6056579" y="1955398"/>
              <a:ext cx="25200" cy="25200"/>
            </a:xfrm>
            <a:custGeom>
              <a:rect b="b" l="l" r="r" t="t"/>
              <a:pathLst>
                <a:path extrusionOk="0" h="120000" w="12000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2" name="Google Shape;492;p36"/>
            <p:cNvSpPr/>
            <p:nvPr/>
          </p:nvSpPr>
          <p:spPr>
            <a:xfrm>
              <a:off x="6089314" y="3624355"/>
              <a:ext cx="17700" cy="8700"/>
            </a:xfrm>
            <a:custGeom>
              <a:rect b="b" l="l" r="r" t="t"/>
              <a:pathLst>
                <a:path extrusionOk="0" h="120000" w="12000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3" name="Google Shape;493;p36"/>
            <p:cNvSpPr/>
            <p:nvPr/>
          </p:nvSpPr>
          <p:spPr>
            <a:xfrm>
              <a:off x="6837180" y="2572131"/>
              <a:ext cx="21300" cy="21300"/>
            </a:xfrm>
            <a:custGeom>
              <a:rect b="b" l="l" r="r" t="t"/>
              <a:pathLst>
                <a:path extrusionOk="0" h="120000" w="120000">
                  <a:moveTo>
                    <a:pt x="0" y="118400"/>
                  </a:moveTo>
                  <a:lnTo>
                    <a:pt x="48000" y="32000"/>
                  </a:lnTo>
                  <a:lnTo>
                    <a:pt x="118400" y="0"/>
                  </a:lnTo>
                  <a:lnTo>
                    <a:pt x="118400" y="48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4" name="Google Shape;494;p36"/>
            <p:cNvSpPr/>
            <p:nvPr/>
          </p:nvSpPr>
          <p:spPr>
            <a:xfrm>
              <a:off x="5155112" y="2117762"/>
              <a:ext cx="16500" cy="22500"/>
            </a:xfrm>
            <a:custGeom>
              <a:rect b="b" l="l" r="r" t="t"/>
              <a:pathLst>
                <a:path extrusionOk="0" h="120000" w="12000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5" name="Google Shape;495;p36"/>
            <p:cNvSpPr/>
            <p:nvPr/>
          </p:nvSpPr>
          <p:spPr>
            <a:xfrm>
              <a:off x="5807291" y="1845895"/>
              <a:ext cx="17700" cy="12600"/>
            </a:xfrm>
            <a:custGeom>
              <a:rect b="b" l="l" r="r" t="t"/>
              <a:pathLst>
                <a:path extrusionOk="0" h="120000" w="120000">
                  <a:moveTo>
                    <a:pt x="0" y="39130"/>
                  </a:moveTo>
                  <a:lnTo>
                    <a:pt x="38000" y="0"/>
                  </a:lnTo>
                  <a:lnTo>
                    <a:pt x="98000" y="13043"/>
                  </a:lnTo>
                  <a:lnTo>
                    <a:pt x="118000" y="117391"/>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6" name="Google Shape;496;p36"/>
            <p:cNvSpPr/>
            <p:nvPr/>
          </p:nvSpPr>
          <p:spPr>
            <a:xfrm>
              <a:off x="5599551" y="1897500"/>
              <a:ext cx="11400" cy="17700"/>
            </a:xfrm>
            <a:custGeom>
              <a:rect b="b" l="l" r="r" t="t"/>
              <a:pathLst>
                <a:path extrusionOk="0" h="120000" w="12000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7" name="Google Shape;497;p36"/>
            <p:cNvSpPr/>
            <p:nvPr/>
          </p:nvSpPr>
          <p:spPr>
            <a:xfrm>
              <a:off x="5554226" y="2034692"/>
              <a:ext cx="15000" cy="20100"/>
            </a:xfrm>
            <a:custGeom>
              <a:rect b="b" l="l" r="r" t="t"/>
              <a:pathLst>
                <a:path extrusionOk="0" h="120000" w="12000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8" name="Google Shape;498;p36"/>
            <p:cNvSpPr/>
            <p:nvPr/>
          </p:nvSpPr>
          <p:spPr>
            <a:xfrm>
              <a:off x="5527786" y="2058606"/>
              <a:ext cx="22500" cy="17700"/>
            </a:xfrm>
            <a:custGeom>
              <a:rect b="b" l="l" r="r" t="t"/>
              <a:pathLst>
                <a:path extrusionOk="0" h="120000" w="120000">
                  <a:moveTo>
                    <a:pt x="0" y="118000"/>
                  </a:moveTo>
                  <a:lnTo>
                    <a:pt x="67500" y="0"/>
                  </a:lnTo>
                  <a:lnTo>
                    <a:pt x="118500" y="48000"/>
                  </a:lnTo>
                  <a:lnTo>
                    <a:pt x="82500" y="98000"/>
                  </a:lnTo>
                  <a:lnTo>
                    <a:pt x="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36"/>
            <p:cNvSpPr/>
            <p:nvPr/>
          </p:nvSpPr>
          <p:spPr>
            <a:xfrm>
              <a:off x="5486238" y="2029657"/>
              <a:ext cx="9900" cy="15000"/>
            </a:xfrm>
            <a:custGeom>
              <a:rect b="b" l="l" r="r" t="t"/>
              <a:pathLst>
                <a:path extrusionOk="0" h="120000" w="120000">
                  <a:moveTo>
                    <a:pt x="83333" y="117647"/>
                  </a:moveTo>
                  <a:lnTo>
                    <a:pt x="0" y="47058"/>
                  </a:lnTo>
                  <a:lnTo>
                    <a:pt x="33333" y="0"/>
                  </a:lnTo>
                  <a:lnTo>
                    <a:pt x="116666" y="35294"/>
                  </a:lnTo>
                  <a:lnTo>
                    <a:pt x="83333" y="11764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 name="Google Shape;500;p36"/>
            <p:cNvSpPr/>
            <p:nvPr/>
          </p:nvSpPr>
          <p:spPr>
            <a:xfrm>
              <a:off x="5425804" y="2012036"/>
              <a:ext cx="22500" cy="24000"/>
            </a:xfrm>
            <a:custGeom>
              <a:rect b="b" l="l" r="r" t="t"/>
              <a:pathLst>
                <a:path extrusionOk="0" h="120000" w="12000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1" name="Google Shape;501;p36"/>
            <p:cNvSpPr/>
            <p:nvPr/>
          </p:nvSpPr>
          <p:spPr>
            <a:xfrm>
              <a:off x="5176516" y="1801843"/>
              <a:ext cx="229200" cy="221400"/>
            </a:xfrm>
            <a:custGeom>
              <a:rect b="b" l="l" r="r" t="t"/>
              <a:pathLst>
                <a:path extrusionOk="0" h="120000" w="12000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2" name="Google Shape;502;p36"/>
            <p:cNvSpPr/>
            <p:nvPr/>
          </p:nvSpPr>
          <p:spPr>
            <a:xfrm>
              <a:off x="5143781" y="2017071"/>
              <a:ext cx="90600" cy="132000"/>
            </a:xfrm>
            <a:custGeom>
              <a:rect b="b" l="l" r="r" t="t"/>
              <a:pathLst>
                <a:path extrusionOk="0" h="120000" w="12000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3" name="Google Shape;503;p36"/>
            <p:cNvSpPr/>
            <p:nvPr/>
          </p:nvSpPr>
          <p:spPr>
            <a:xfrm>
              <a:off x="5090902" y="2203349"/>
              <a:ext cx="33900" cy="39000"/>
            </a:xfrm>
            <a:custGeom>
              <a:rect b="b" l="l" r="r" t="t"/>
              <a:pathLst>
                <a:path extrusionOk="0" h="120000" w="12000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4" name="Google Shape;504;p36"/>
            <p:cNvSpPr/>
            <p:nvPr/>
          </p:nvSpPr>
          <p:spPr>
            <a:xfrm>
              <a:off x="5245762" y="2160556"/>
              <a:ext cx="33900" cy="35100"/>
            </a:xfrm>
            <a:custGeom>
              <a:rect b="b" l="l" r="r" t="t"/>
              <a:pathLst>
                <a:path extrusionOk="0" h="120000" w="12000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5" name="Google Shape;505;p36"/>
            <p:cNvSpPr/>
            <p:nvPr/>
          </p:nvSpPr>
          <p:spPr>
            <a:xfrm>
              <a:off x="6473320" y="2061123"/>
              <a:ext cx="20100" cy="18900"/>
            </a:xfrm>
            <a:custGeom>
              <a:rect b="b" l="l" r="r" t="t"/>
              <a:pathLst>
                <a:path extrusionOk="0" h="120000" w="120000">
                  <a:moveTo>
                    <a:pt x="25714" y="0"/>
                  </a:moveTo>
                  <a:lnTo>
                    <a:pt x="118285" y="18181"/>
                  </a:lnTo>
                  <a:lnTo>
                    <a:pt x="101142" y="72727"/>
                  </a:lnTo>
                  <a:lnTo>
                    <a:pt x="0" y="118181"/>
                  </a:lnTo>
                  <a:lnTo>
                    <a:pt x="2571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6" name="Google Shape;506;p36"/>
            <p:cNvSpPr/>
            <p:nvPr/>
          </p:nvSpPr>
          <p:spPr>
            <a:xfrm>
              <a:off x="6973156" y="2740789"/>
              <a:ext cx="15000" cy="7500"/>
            </a:xfrm>
            <a:custGeom>
              <a:rect b="b" l="l" r="r" t="t"/>
              <a:pathLst>
                <a:path extrusionOk="0" h="120000" w="120000">
                  <a:moveTo>
                    <a:pt x="0" y="69230"/>
                  </a:moveTo>
                  <a:lnTo>
                    <a:pt x="35294" y="0"/>
                  </a:lnTo>
                  <a:lnTo>
                    <a:pt x="117647" y="23076"/>
                  </a:lnTo>
                  <a:lnTo>
                    <a:pt x="82352" y="115384"/>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7" name="Google Shape;507;p36"/>
            <p:cNvSpPr/>
            <p:nvPr/>
          </p:nvSpPr>
          <p:spPr>
            <a:xfrm>
              <a:off x="6874951" y="2682892"/>
              <a:ext cx="12600" cy="18900"/>
            </a:xfrm>
            <a:custGeom>
              <a:rect b="b" l="l" r="r" t="t"/>
              <a:pathLst>
                <a:path extrusionOk="0" h="120000" w="120000">
                  <a:moveTo>
                    <a:pt x="0" y="0"/>
                  </a:moveTo>
                  <a:lnTo>
                    <a:pt x="65217" y="0"/>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8" name="Google Shape;508;p36"/>
            <p:cNvSpPr/>
            <p:nvPr/>
          </p:nvSpPr>
          <p:spPr>
            <a:xfrm>
              <a:off x="6715054" y="2798687"/>
              <a:ext cx="12600" cy="17700"/>
            </a:xfrm>
            <a:custGeom>
              <a:rect b="b" l="l" r="r" t="t"/>
              <a:pathLst>
                <a:path extrusionOk="0" h="120000" w="12000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9" name="Google Shape;509;p36"/>
            <p:cNvSpPr/>
            <p:nvPr/>
          </p:nvSpPr>
          <p:spPr>
            <a:xfrm>
              <a:off x="6704982" y="2825118"/>
              <a:ext cx="3900" cy="7500"/>
            </a:xfrm>
            <a:custGeom>
              <a:rect b="b" l="l" r="r" t="t"/>
              <a:pathLst>
                <a:path extrusionOk="0" h="120000" w="120000">
                  <a:moveTo>
                    <a:pt x="0" y="115384"/>
                  </a:moveTo>
                  <a:lnTo>
                    <a:pt x="112000" y="0"/>
                  </a:lnTo>
                  <a:lnTo>
                    <a:pt x="112000" y="115384"/>
                  </a:lnTo>
                  <a:lnTo>
                    <a:pt x="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0" name="Google Shape;510;p36"/>
            <p:cNvSpPr/>
            <p:nvPr/>
          </p:nvSpPr>
          <p:spPr>
            <a:xfrm>
              <a:off x="6508573" y="2708065"/>
              <a:ext cx="45300" cy="200100"/>
            </a:xfrm>
            <a:custGeom>
              <a:rect b="b" l="l" r="r" t="t"/>
              <a:pathLst>
                <a:path extrusionOk="0" h="120000" w="12000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1" name="Google Shape;511;p36"/>
            <p:cNvSpPr/>
            <p:nvPr/>
          </p:nvSpPr>
          <p:spPr>
            <a:xfrm>
              <a:off x="5191624" y="4005723"/>
              <a:ext cx="42900" cy="27600"/>
            </a:xfrm>
            <a:custGeom>
              <a:rect b="b" l="l" r="r" t="t"/>
              <a:pathLst>
                <a:path extrusionOk="0" h="120000" w="12000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2" name="Google Shape;512;p36"/>
            <p:cNvSpPr/>
            <p:nvPr/>
          </p:nvSpPr>
          <p:spPr>
            <a:xfrm>
              <a:off x="7041143" y="3947825"/>
              <a:ext cx="42900" cy="33900"/>
            </a:xfrm>
            <a:custGeom>
              <a:rect b="b" l="l" r="r" t="t"/>
              <a:pathLst>
                <a:path extrusionOk="0" h="120000" w="12000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3" name="Google Shape;513;p36"/>
            <p:cNvSpPr/>
            <p:nvPr/>
          </p:nvSpPr>
          <p:spPr>
            <a:xfrm>
              <a:off x="6842216" y="4014533"/>
              <a:ext cx="50400" cy="32700"/>
            </a:xfrm>
            <a:custGeom>
              <a:rect b="b" l="l" r="r" t="t"/>
              <a:pathLst>
                <a:path extrusionOk="0" h="120000" w="120000">
                  <a:moveTo>
                    <a:pt x="0" y="0"/>
                  </a:moveTo>
                  <a:lnTo>
                    <a:pt x="47314" y="87652"/>
                  </a:lnTo>
                  <a:lnTo>
                    <a:pt x="119314" y="118956"/>
                  </a:lnTo>
                  <a:lnTo>
                    <a:pt x="54171" y="52173"/>
                  </a:lnTo>
                  <a:lnTo>
                    <a:pt x="24000"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4" name="Google Shape;514;p36"/>
            <p:cNvSpPr/>
            <p:nvPr/>
          </p:nvSpPr>
          <p:spPr>
            <a:xfrm>
              <a:off x="6707500" y="3780426"/>
              <a:ext cx="192600" cy="172500"/>
            </a:xfrm>
            <a:custGeom>
              <a:rect b="b" l="l" r="r" t="t"/>
              <a:pathLst>
                <a:path extrusionOk="0" h="120000" w="12000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5" name="Google Shape;515;p36"/>
            <p:cNvSpPr/>
            <p:nvPr/>
          </p:nvSpPr>
          <p:spPr>
            <a:xfrm>
              <a:off x="6251730" y="3825737"/>
              <a:ext cx="33900" cy="17700"/>
            </a:xfrm>
            <a:custGeom>
              <a:rect b="b" l="l" r="r" t="t"/>
              <a:pathLst>
                <a:path extrusionOk="0" h="120000" w="12000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6" name="Google Shape;516;p36"/>
            <p:cNvSpPr/>
            <p:nvPr/>
          </p:nvSpPr>
          <p:spPr>
            <a:xfrm>
              <a:off x="6274393" y="2904412"/>
              <a:ext cx="368700" cy="377700"/>
            </a:xfrm>
            <a:custGeom>
              <a:rect b="b" l="l" r="r" t="t"/>
              <a:pathLst>
                <a:path extrusionOk="0" h="120000" w="12000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7" name="Google Shape;517;p36"/>
            <p:cNvSpPr/>
            <p:nvPr/>
          </p:nvSpPr>
          <p:spPr>
            <a:xfrm>
              <a:off x="6132121" y="3409127"/>
              <a:ext cx="146100" cy="202800"/>
            </a:xfrm>
            <a:custGeom>
              <a:rect b="b" l="l" r="r" t="t"/>
              <a:pathLst>
                <a:path extrusionOk="0" h="120000" w="12000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8" name="Google Shape;518;p36"/>
            <p:cNvSpPr/>
            <p:nvPr/>
          </p:nvSpPr>
          <p:spPr>
            <a:xfrm>
              <a:off x="5908014" y="3333608"/>
              <a:ext cx="107100" cy="232800"/>
            </a:xfrm>
            <a:custGeom>
              <a:rect b="b" l="l" r="r" t="t"/>
              <a:pathLst>
                <a:path extrusionOk="0" h="120000" w="12000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9" name="Google Shape;519;p36"/>
            <p:cNvSpPr/>
            <p:nvPr/>
          </p:nvSpPr>
          <p:spPr>
            <a:xfrm>
              <a:off x="5910532" y="3473318"/>
              <a:ext cx="80700" cy="65400"/>
            </a:xfrm>
            <a:custGeom>
              <a:rect b="b" l="l" r="r" t="t"/>
              <a:pathLst>
                <a:path extrusionOk="0" h="120000" w="12000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0" name="Google Shape;520;p36"/>
            <p:cNvSpPr/>
            <p:nvPr/>
          </p:nvSpPr>
          <p:spPr>
            <a:xfrm>
              <a:off x="5876538" y="3344937"/>
              <a:ext cx="112200" cy="135900"/>
            </a:xfrm>
            <a:custGeom>
              <a:rect b="b" l="l" r="r" t="t"/>
              <a:pathLst>
                <a:path extrusionOk="0" h="120000" w="12000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1" name="Google Shape;521;p36"/>
            <p:cNvSpPr/>
            <p:nvPr/>
          </p:nvSpPr>
          <p:spPr>
            <a:xfrm>
              <a:off x="6273133" y="3066777"/>
              <a:ext cx="51600" cy="72900"/>
            </a:xfrm>
            <a:custGeom>
              <a:rect b="b" l="l" r="r" t="t"/>
              <a:pathLst>
                <a:path extrusionOk="0" h="120000" w="12000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2" name="Google Shape;522;p36"/>
            <p:cNvSpPr/>
            <p:nvPr/>
          </p:nvSpPr>
          <p:spPr>
            <a:xfrm>
              <a:off x="6247952" y="2972379"/>
              <a:ext cx="91800" cy="107100"/>
            </a:xfrm>
            <a:custGeom>
              <a:rect b="b" l="l" r="r" t="t"/>
              <a:pathLst>
                <a:path extrusionOk="0" h="120000" w="12000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3" name="Google Shape;523;p36"/>
            <p:cNvSpPr/>
            <p:nvPr/>
          </p:nvSpPr>
          <p:spPr>
            <a:xfrm>
              <a:off x="5850098" y="3521146"/>
              <a:ext cx="57900" cy="85800"/>
            </a:xfrm>
            <a:custGeom>
              <a:rect b="b" l="l" r="r" t="t"/>
              <a:pathLst>
                <a:path extrusionOk="0" h="120000" w="12000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4" name="Google Shape;524;p36"/>
            <p:cNvSpPr/>
            <p:nvPr/>
          </p:nvSpPr>
          <p:spPr>
            <a:xfrm>
              <a:off x="5692719" y="2762186"/>
              <a:ext cx="479700" cy="239100"/>
            </a:xfrm>
            <a:custGeom>
              <a:rect b="b" l="l" r="r" t="t"/>
              <a:pathLst>
                <a:path extrusionOk="0" h="120000" w="12000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5" name="Google Shape;525;p36"/>
            <p:cNvSpPr/>
            <p:nvPr/>
          </p:nvSpPr>
          <p:spPr>
            <a:xfrm>
              <a:off x="5478684" y="2728203"/>
              <a:ext cx="926700" cy="688500"/>
            </a:xfrm>
            <a:custGeom>
              <a:rect b="b" l="l" r="r" t="t"/>
              <a:pathLst>
                <a:path extrusionOk="0" h="120000" w="12000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6" name="Google Shape;526;p36"/>
            <p:cNvSpPr/>
            <p:nvPr/>
          </p:nvSpPr>
          <p:spPr>
            <a:xfrm>
              <a:off x="5760707" y="3248021"/>
              <a:ext cx="130800" cy="291900"/>
            </a:xfrm>
            <a:custGeom>
              <a:rect b="b" l="l" r="r" t="t"/>
              <a:pathLst>
                <a:path extrusionOk="0" h="120000" w="12000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 name="Google Shape;527;p36"/>
            <p:cNvSpPr/>
            <p:nvPr/>
          </p:nvSpPr>
          <p:spPr>
            <a:xfrm>
              <a:off x="5709087" y="3248021"/>
              <a:ext cx="50400" cy="27600"/>
            </a:xfrm>
            <a:custGeom>
              <a:rect b="b" l="l" r="r" t="t"/>
              <a:pathLst>
                <a:path extrusionOk="0" h="120000" w="12000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 name="Google Shape;528;p36"/>
            <p:cNvSpPr/>
            <p:nvPr/>
          </p:nvSpPr>
          <p:spPr>
            <a:xfrm>
              <a:off x="5576888" y="3214038"/>
              <a:ext cx="119700" cy="65400"/>
            </a:xfrm>
            <a:custGeom>
              <a:rect b="b" l="l" r="r" t="t"/>
              <a:pathLst>
                <a:path extrusionOk="0" h="120000" w="12000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 name="Google Shape;529;p36"/>
            <p:cNvSpPr/>
            <p:nvPr/>
          </p:nvSpPr>
          <p:spPr>
            <a:xfrm>
              <a:off x="5697756" y="3279487"/>
              <a:ext cx="70500" cy="90600"/>
            </a:xfrm>
            <a:custGeom>
              <a:rect b="b" l="l" r="r" t="t"/>
              <a:pathLst>
                <a:path extrusionOk="0" h="120000" w="12000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0" name="Google Shape;530;p36"/>
            <p:cNvSpPr/>
            <p:nvPr/>
          </p:nvSpPr>
          <p:spPr>
            <a:xfrm>
              <a:off x="5569334" y="3546319"/>
              <a:ext cx="30300" cy="59100"/>
            </a:xfrm>
            <a:custGeom>
              <a:rect b="b" l="l" r="r" t="t"/>
              <a:pathLst>
                <a:path extrusionOk="0" h="120000" w="12000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1" name="Google Shape;531;p36"/>
            <p:cNvSpPr/>
            <p:nvPr/>
          </p:nvSpPr>
          <p:spPr>
            <a:xfrm>
              <a:off x="5393070" y="3108312"/>
              <a:ext cx="445500" cy="463200"/>
            </a:xfrm>
            <a:custGeom>
              <a:rect b="b" l="l" r="r" t="t"/>
              <a:pathLst>
                <a:path extrusionOk="0" h="120000" w="12000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2" name="Google Shape;532;p36"/>
            <p:cNvSpPr/>
            <p:nvPr/>
          </p:nvSpPr>
          <p:spPr>
            <a:xfrm>
              <a:off x="5389292" y="3010138"/>
              <a:ext cx="109500" cy="85800"/>
            </a:xfrm>
            <a:custGeom>
              <a:rect b="b" l="l" r="r" t="t"/>
              <a:pathLst>
                <a:path extrusionOk="0" h="120000" w="12000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3" name="Google Shape;533;p36"/>
            <p:cNvSpPr/>
            <p:nvPr/>
          </p:nvSpPr>
          <p:spPr>
            <a:xfrm>
              <a:off x="5066980" y="2679115"/>
              <a:ext cx="616800" cy="329700"/>
            </a:xfrm>
            <a:custGeom>
              <a:rect b="b" l="l" r="r" t="t"/>
              <a:pathLst>
                <a:path extrusionOk="0" h="120000" w="12000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4" name="Google Shape;534;p36"/>
            <p:cNvSpPr/>
            <p:nvPr/>
          </p:nvSpPr>
          <p:spPr>
            <a:xfrm>
              <a:off x="5414473" y="2966085"/>
              <a:ext cx="165000" cy="78000"/>
            </a:xfrm>
            <a:custGeom>
              <a:rect b="b" l="l" r="r" t="t"/>
              <a:pathLst>
                <a:path extrusionOk="0" h="120000" w="12000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36"/>
            <p:cNvSpPr/>
            <p:nvPr/>
          </p:nvSpPr>
          <p:spPr>
            <a:xfrm>
              <a:off x="5211769" y="2916999"/>
              <a:ext cx="257100" cy="169800"/>
            </a:xfrm>
            <a:custGeom>
              <a:rect b="b" l="l" r="r" t="t"/>
              <a:pathLst>
                <a:path extrusionOk="0" h="120000" w="12000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 name="Google Shape;536;p36"/>
            <p:cNvSpPr/>
            <p:nvPr/>
          </p:nvSpPr>
          <p:spPr>
            <a:xfrm>
              <a:off x="5158889" y="2974896"/>
              <a:ext cx="212700" cy="148500"/>
            </a:xfrm>
            <a:custGeom>
              <a:rect b="b" l="l" r="r" t="t"/>
              <a:pathLst>
                <a:path extrusionOk="0" h="120000" w="12000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7" name="Google Shape;537;p36"/>
            <p:cNvSpPr/>
            <p:nvPr/>
          </p:nvSpPr>
          <p:spPr>
            <a:xfrm>
              <a:off x="5040540" y="2995035"/>
              <a:ext cx="83100" cy="64200"/>
            </a:xfrm>
            <a:custGeom>
              <a:rect b="b" l="l" r="r" t="t"/>
              <a:pathLst>
                <a:path extrusionOk="0" h="120000" w="12000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8" name="Google Shape;538;p36"/>
            <p:cNvSpPr/>
            <p:nvPr/>
          </p:nvSpPr>
          <p:spPr>
            <a:xfrm>
              <a:off x="5020396" y="3002586"/>
              <a:ext cx="45300" cy="50400"/>
            </a:xfrm>
            <a:custGeom>
              <a:rect b="b" l="l" r="r" t="t"/>
              <a:pathLst>
                <a:path extrusionOk="0" h="120000" w="12000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p36"/>
            <p:cNvSpPr/>
            <p:nvPr/>
          </p:nvSpPr>
          <p:spPr>
            <a:xfrm>
              <a:off x="4964998" y="2957275"/>
              <a:ext cx="102000" cy="50400"/>
            </a:xfrm>
            <a:custGeom>
              <a:rect b="b" l="l" r="r" t="t"/>
              <a:pathLst>
                <a:path extrusionOk="0" h="120000" w="12000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0" name="Google Shape;540;p36"/>
            <p:cNvSpPr/>
            <p:nvPr/>
          </p:nvSpPr>
          <p:spPr>
            <a:xfrm>
              <a:off x="4757258" y="2990000"/>
              <a:ext cx="280800" cy="139800"/>
            </a:xfrm>
            <a:custGeom>
              <a:rect b="b" l="l" r="r" t="t"/>
              <a:pathLst>
                <a:path extrusionOk="0" h="120000" w="12000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1" name="Google Shape;541;p36"/>
            <p:cNvSpPr/>
            <p:nvPr/>
          </p:nvSpPr>
          <p:spPr>
            <a:xfrm>
              <a:off x="4851685" y="3123416"/>
              <a:ext cx="21300" cy="12600"/>
            </a:xfrm>
            <a:custGeom>
              <a:rect b="b" l="l" r="r" t="t"/>
              <a:pathLst>
                <a:path extrusionOk="0" h="120000" w="12000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2" name="Google Shape;542;p36"/>
            <p:cNvSpPr/>
            <p:nvPr/>
          </p:nvSpPr>
          <p:spPr>
            <a:xfrm>
              <a:off x="4699342" y="2539407"/>
              <a:ext cx="7500" cy="5100"/>
            </a:xfrm>
            <a:custGeom>
              <a:rect b="b" l="l" r="r" t="t"/>
              <a:pathLst>
                <a:path extrusionOk="0" h="120000" w="120000">
                  <a:moveTo>
                    <a:pt x="0" y="112500"/>
                  </a:moveTo>
                  <a:lnTo>
                    <a:pt x="46153" y="0"/>
                  </a:lnTo>
                  <a:lnTo>
                    <a:pt x="115384" y="11250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3" name="Google Shape;543;p36"/>
            <p:cNvSpPr/>
            <p:nvPr/>
          </p:nvSpPr>
          <p:spPr>
            <a:xfrm>
              <a:off x="4657794" y="2533113"/>
              <a:ext cx="7500" cy="11400"/>
            </a:xfrm>
            <a:custGeom>
              <a:rect b="b" l="l" r="r" t="t"/>
              <a:pathLst>
                <a:path extrusionOk="0" h="120000" w="12000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4" name="Google Shape;544;p36"/>
            <p:cNvSpPr/>
            <p:nvPr/>
          </p:nvSpPr>
          <p:spPr>
            <a:xfrm>
              <a:off x="4632614" y="2607373"/>
              <a:ext cx="16500" cy="25200"/>
            </a:xfrm>
            <a:custGeom>
              <a:rect b="b" l="l" r="r" t="t"/>
              <a:pathLst>
                <a:path extrusionOk="0" h="120000" w="12000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5" name="Google Shape;545;p36"/>
            <p:cNvSpPr/>
            <p:nvPr/>
          </p:nvSpPr>
          <p:spPr>
            <a:xfrm>
              <a:off x="4608692" y="2622477"/>
              <a:ext cx="9900" cy="32700"/>
            </a:xfrm>
            <a:custGeom>
              <a:rect b="b" l="l" r="r" t="t"/>
              <a:pathLst>
                <a:path extrusionOk="0" h="120000" w="12000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6" name="Google Shape;546;p36"/>
            <p:cNvSpPr/>
            <p:nvPr/>
          </p:nvSpPr>
          <p:spPr>
            <a:xfrm>
              <a:off x="4582252" y="2681633"/>
              <a:ext cx="5100" cy="7500"/>
            </a:xfrm>
            <a:custGeom>
              <a:rect b="b" l="l" r="r" t="t"/>
              <a:pathLst>
                <a:path extrusionOk="0" h="120000" w="120000">
                  <a:moveTo>
                    <a:pt x="0" y="69230"/>
                  </a:moveTo>
                  <a:lnTo>
                    <a:pt x="112500" y="115384"/>
                  </a:lnTo>
                  <a:lnTo>
                    <a:pt x="112500" y="46153"/>
                  </a:lnTo>
                  <a:lnTo>
                    <a:pt x="37500"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7" name="Google Shape;547;p36"/>
            <p:cNvSpPr/>
            <p:nvPr/>
          </p:nvSpPr>
          <p:spPr>
            <a:xfrm>
              <a:off x="4439981" y="2137900"/>
              <a:ext cx="391500" cy="468300"/>
            </a:xfrm>
            <a:custGeom>
              <a:rect b="b" l="l" r="r" t="t"/>
              <a:pathLst>
                <a:path extrusionOk="0" h="120000" w="12000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8" name="Google Shape;548;p36"/>
            <p:cNvSpPr/>
            <p:nvPr/>
          </p:nvSpPr>
          <p:spPr>
            <a:xfrm>
              <a:off x="4748445" y="2129090"/>
              <a:ext cx="8700" cy="8700"/>
            </a:xfrm>
            <a:custGeom>
              <a:rect b="b" l="l" r="r" t="t"/>
              <a:pathLst>
                <a:path extrusionOk="0" h="120000" w="12000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9" name="Google Shape;549;p36"/>
            <p:cNvSpPr/>
            <p:nvPr/>
          </p:nvSpPr>
          <p:spPr>
            <a:xfrm>
              <a:off x="4720746" y="2147969"/>
              <a:ext cx="6300" cy="9900"/>
            </a:xfrm>
            <a:custGeom>
              <a:rect b="b" l="l" r="r" t="t"/>
              <a:pathLst>
                <a:path extrusionOk="0" h="120000" w="120000">
                  <a:moveTo>
                    <a:pt x="57142" y="116666"/>
                  </a:moveTo>
                  <a:lnTo>
                    <a:pt x="0" y="0"/>
                  </a:lnTo>
                  <a:lnTo>
                    <a:pt x="114285" y="50000"/>
                  </a:lnTo>
                  <a:lnTo>
                    <a:pt x="114285" y="116666"/>
                  </a:lnTo>
                  <a:lnTo>
                    <a:pt x="57142"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0" name="Google Shape;550;p36"/>
            <p:cNvSpPr/>
            <p:nvPr/>
          </p:nvSpPr>
          <p:spPr>
            <a:xfrm>
              <a:off x="4694306" y="2147969"/>
              <a:ext cx="17700" cy="9900"/>
            </a:xfrm>
            <a:custGeom>
              <a:rect b="b" l="l" r="r" t="t"/>
              <a:pathLst>
                <a:path extrusionOk="0" h="120000" w="12000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1" name="Google Shape;551;p36"/>
            <p:cNvSpPr/>
            <p:nvPr/>
          </p:nvSpPr>
          <p:spPr>
            <a:xfrm>
              <a:off x="4709414" y="2154263"/>
              <a:ext cx="9900" cy="12600"/>
            </a:xfrm>
            <a:custGeom>
              <a:rect b="b" l="l" r="r" t="t"/>
              <a:pathLst>
                <a:path extrusionOk="0" h="120000" w="120000">
                  <a:moveTo>
                    <a:pt x="50000" y="117391"/>
                  </a:moveTo>
                  <a:lnTo>
                    <a:pt x="0" y="39130"/>
                  </a:lnTo>
                  <a:lnTo>
                    <a:pt x="100000" y="0"/>
                  </a:lnTo>
                  <a:lnTo>
                    <a:pt x="116666" y="65217"/>
                  </a:lnTo>
                  <a:lnTo>
                    <a:pt x="5000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2" name="Google Shape;552;p36"/>
            <p:cNvSpPr/>
            <p:nvPr/>
          </p:nvSpPr>
          <p:spPr>
            <a:xfrm>
              <a:off x="4701860" y="2164332"/>
              <a:ext cx="8700" cy="6300"/>
            </a:xfrm>
            <a:custGeom>
              <a:rect b="b" l="l" r="r" t="t"/>
              <a:pathLst>
                <a:path extrusionOk="0" h="120000" w="120000">
                  <a:moveTo>
                    <a:pt x="77419" y="114285"/>
                  </a:moveTo>
                  <a:lnTo>
                    <a:pt x="0" y="28571"/>
                  </a:lnTo>
                  <a:lnTo>
                    <a:pt x="19354" y="0"/>
                  </a:lnTo>
                  <a:lnTo>
                    <a:pt x="116129" y="57142"/>
                  </a:lnTo>
                  <a:lnTo>
                    <a:pt x="77419"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3" name="Google Shape;553;p36"/>
            <p:cNvSpPr/>
            <p:nvPr/>
          </p:nvSpPr>
          <p:spPr>
            <a:xfrm>
              <a:off x="4671643" y="2170625"/>
              <a:ext cx="5100" cy="8700"/>
            </a:xfrm>
            <a:custGeom>
              <a:rect b="b" l="l" r="r" t="t"/>
              <a:pathLst>
                <a:path extrusionOk="0" h="120000" w="120000">
                  <a:moveTo>
                    <a:pt x="112500" y="0"/>
                  </a:moveTo>
                  <a:lnTo>
                    <a:pt x="112500" y="116000"/>
                  </a:lnTo>
                  <a:lnTo>
                    <a:pt x="0" y="56000"/>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4" name="Google Shape;554;p36"/>
            <p:cNvSpPr/>
            <p:nvPr/>
          </p:nvSpPr>
          <p:spPr>
            <a:xfrm>
              <a:off x="4660312" y="2173142"/>
              <a:ext cx="5100" cy="6300"/>
            </a:xfrm>
            <a:custGeom>
              <a:rect b="b" l="l" r="r" t="t"/>
              <a:pathLst>
                <a:path extrusionOk="0" h="120000" w="12000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5" name="Google Shape;555;p36"/>
            <p:cNvSpPr/>
            <p:nvPr/>
          </p:nvSpPr>
          <p:spPr>
            <a:xfrm>
              <a:off x="4647722" y="2176918"/>
              <a:ext cx="11400" cy="11400"/>
            </a:xfrm>
            <a:custGeom>
              <a:rect b="b" l="l" r="r" t="t"/>
              <a:pathLst>
                <a:path extrusionOk="0" h="120000" w="12000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6" name="Google Shape;556;p36"/>
            <p:cNvSpPr/>
            <p:nvPr/>
          </p:nvSpPr>
          <p:spPr>
            <a:xfrm>
              <a:off x="4635132" y="2188246"/>
              <a:ext cx="15000" cy="9900"/>
            </a:xfrm>
            <a:custGeom>
              <a:rect b="b" l="l" r="r" t="t"/>
              <a:pathLst>
                <a:path extrusionOk="0" h="120000" w="120000">
                  <a:moveTo>
                    <a:pt x="0" y="116666"/>
                  </a:moveTo>
                  <a:lnTo>
                    <a:pt x="35294" y="66666"/>
                  </a:lnTo>
                  <a:lnTo>
                    <a:pt x="117647" y="0"/>
                  </a:lnTo>
                  <a:lnTo>
                    <a:pt x="94117" y="116666"/>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7" name="Google Shape;557;p36"/>
            <p:cNvSpPr/>
            <p:nvPr/>
          </p:nvSpPr>
          <p:spPr>
            <a:xfrm>
              <a:off x="4617505" y="2199574"/>
              <a:ext cx="16500" cy="22500"/>
            </a:xfrm>
            <a:custGeom>
              <a:rect b="b" l="l" r="r" t="t"/>
              <a:pathLst>
                <a:path extrusionOk="0" h="120000" w="12000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8" name="Google Shape;558;p36"/>
            <p:cNvSpPr/>
            <p:nvPr/>
          </p:nvSpPr>
          <p:spPr>
            <a:xfrm>
              <a:off x="4597361" y="2209643"/>
              <a:ext cx="8700" cy="15000"/>
            </a:xfrm>
            <a:custGeom>
              <a:rect b="b" l="l" r="r" t="t"/>
              <a:pathLst>
                <a:path extrusionOk="0" h="120000" w="12000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9" name="Google Shape;559;p36"/>
            <p:cNvSpPr/>
            <p:nvPr/>
          </p:nvSpPr>
          <p:spPr>
            <a:xfrm>
              <a:off x="4580993" y="2227264"/>
              <a:ext cx="11400" cy="16500"/>
            </a:xfrm>
            <a:custGeom>
              <a:rect b="b" l="l" r="r" t="t"/>
              <a:pathLst>
                <a:path extrusionOk="0" h="120000" w="120000">
                  <a:moveTo>
                    <a:pt x="0" y="117857"/>
                  </a:moveTo>
                  <a:lnTo>
                    <a:pt x="0" y="85714"/>
                  </a:lnTo>
                  <a:lnTo>
                    <a:pt x="72000" y="0"/>
                  </a:lnTo>
                  <a:lnTo>
                    <a:pt x="117000" y="85714"/>
                  </a:lnTo>
                  <a:lnTo>
                    <a:pt x="0"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0" name="Google Shape;560;p36"/>
            <p:cNvSpPr/>
            <p:nvPr/>
          </p:nvSpPr>
          <p:spPr>
            <a:xfrm>
              <a:off x="4578475" y="2228522"/>
              <a:ext cx="36300" cy="32700"/>
            </a:xfrm>
            <a:custGeom>
              <a:rect b="b" l="l" r="r" t="t"/>
              <a:pathLst>
                <a:path extrusionOk="0" h="120000" w="12000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1" name="Google Shape;561;p36"/>
            <p:cNvSpPr/>
            <p:nvPr/>
          </p:nvSpPr>
          <p:spPr>
            <a:xfrm>
              <a:off x="4487824" y="2426129"/>
              <a:ext cx="15000" cy="7500"/>
            </a:xfrm>
            <a:custGeom>
              <a:rect b="b" l="l" r="r" t="t"/>
              <a:pathLst>
                <a:path extrusionOk="0" h="120000" w="120000">
                  <a:moveTo>
                    <a:pt x="0" y="48000"/>
                  </a:moveTo>
                  <a:lnTo>
                    <a:pt x="94117" y="0"/>
                  </a:lnTo>
                  <a:lnTo>
                    <a:pt x="117647" y="48000"/>
                  </a:lnTo>
                  <a:lnTo>
                    <a:pt x="35294" y="115200"/>
                  </a:lnTo>
                  <a:lnTo>
                    <a:pt x="0" y="4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2" name="Google Shape;562;p36"/>
            <p:cNvSpPr/>
            <p:nvPr/>
          </p:nvSpPr>
          <p:spPr>
            <a:xfrm>
              <a:off x="4698083" y="2757151"/>
              <a:ext cx="272100" cy="182400"/>
            </a:xfrm>
            <a:custGeom>
              <a:rect b="b" l="l" r="r" t="t"/>
              <a:pathLst>
                <a:path extrusionOk="0" h="120000" w="12000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3" name="Google Shape;563;p36"/>
            <p:cNvSpPr/>
            <p:nvPr/>
          </p:nvSpPr>
          <p:spPr>
            <a:xfrm>
              <a:off x="4713192" y="2656460"/>
              <a:ext cx="146100" cy="126000"/>
            </a:xfrm>
            <a:custGeom>
              <a:rect b="b" l="l" r="r" t="t"/>
              <a:pathLst>
                <a:path extrusionOk="0" h="120000" w="12000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4" name="Google Shape;564;p36"/>
            <p:cNvSpPr/>
            <p:nvPr/>
          </p:nvSpPr>
          <p:spPr>
            <a:xfrm>
              <a:off x="4693047" y="2555769"/>
              <a:ext cx="96900" cy="64200"/>
            </a:xfrm>
            <a:custGeom>
              <a:rect b="b" l="l" r="r" t="t"/>
              <a:pathLst>
                <a:path extrusionOk="0" h="120000" w="12000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5" name="Google Shape;565;p36"/>
            <p:cNvSpPr/>
            <p:nvPr/>
          </p:nvSpPr>
          <p:spPr>
            <a:xfrm>
              <a:off x="4682975" y="2602339"/>
              <a:ext cx="108300" cy="66600"/>
            </a:xfrm>
            <a:custGeom>
              <a:rect b="b" l="l" r="r" t="t"/>
              <a:pathLst>
                <a:path extrusionOk="0" h="120000" w="12000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6" name="Google Shape;566;p36"/>
            <p:cNvSpPr/>
            <p:nvPr/>
          </p:nvSpPr>
          <p:spPr>
            <a:xfrm>
              <a:off x="4677939" y="2647650"/>
              <a:ext cx="87900" cy="69300"/>
            </a:xfrm>
            <a:custGeom>
              <a:rect b="b" l="l" r="r" t="t"/>
              <a:pathLst>
                <a:path extrusionOk="0" h="120000" w="12000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7" name="Google Shape;567;p36"/>
            <p:cNvSpPr/>
            <p:nvPr/>
          </p:nvSpPr>
          <p:spPr>
            <a:xfrm>
              <a:off x="4660312" y="2675340"/>
              <a:ext cx="44100" cy="31500"/>
            </a:xfrm>
            <a:custGeom>
              <a:rect b="b" l="l" r="r" t="t"/>
              <a:pathLst>
                <a:path extrusionOk="0" h="120000" w="12000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8" name="Google Shape;568;p36"/>
            <p:cNvSpPr/>
            <p:nvPr/>
          </p:nvSpPr>
          <p:spPr>
            <a:xfrm>
              <a:off x="4764812" y="2846515"/>
              <a:ext cx="52800" cy="68100"/>
            </a:xfrm>
            <a:custGeom>
              <a:rect b="b" l="l" r="r" t="t"/>
              <a:pathLst>
                <a:path extrusionOk="0" h="120000" w="12000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9" name="Google Shape;569;p36"/>
            <p:cNvSpPr/>
            <p:nvPr/>
          </p:nvSpPr>
          <p:spPr>
            <a:xfrm>
              <a:off x="4670385" y="2854067"/>
              <a:ext cx="138600" cy="101700"/>
            </a:xfrm>
            <a:custGeom>
              <a:rect b="b" l="l" r="r" t="t"/>
              <a:pathLst>
                <a:path extrusionOk="0" h="120000" w="12000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0" name="Google Shape;570;p36"/>
            <p:cNvSpPr/>
            <p:nvPr/>
          </p:nvSpPr>
          <p:spPr>
            <a:xfrm>
              <a:off x="4607433" y="2846515"/>
              <a:ext cx="99600" cy="64200"/>
            </a:xfrm>
            <a:custGeom>
              <a:rect b="b" l="l" r="r" t="t"/>
              <a:pathLst>
                <a:path extrusionOk="0" h="120000" w="12000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1" name="Google Shape;571;p36"/>
            <p:cNvSpPr/>
            <p:nvPr/>
          </p:nvSpPr>
          <p:spPr>
            <a:xfrm>
              <a:off x="4617505" y="2822600"/>
              <a:ext cx="83100" cy="44100"/>
            </a:xfrm>
            <a:custGeom>
              <a:rect b="b" l="l" r="r" t="t"/>
              <a:pathLst>
                <a:path extrusionOk="0" h="120000" w="12000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2" name="Google Shape;572;p36"/>
            <p:cNvSpPr/>
            <p:nvPr/>
          </p:nvSpPr>
          <p:spPr>
            <a:xfrm>
              <a:off x="4574698" y="2692961"/>
              <a:ext cx="153600" cy="138600"/>
            </a:xfrm>
            <a:custGeom>
              <a:rect b="b" l="l" r="r" t="t"/>
              <a:pathLst>
                <a:path extrusionOk="0" h="120000" w="12000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3" name="Google Shape;573;p36"/>
            <p:cNvSpPr/>
            <p:nvPr/>
          </p:nvSpPr>
          <p:spPr>
            <a:xfrm>
              <a:off x="4647722" y="2899378"/>
              <a:ext cx="61500" cy="85800"/>
            </a:xfrm>
            <a:custGeom>
              <a:rect b="b" l="l" r="r" t="t"/>
              <a:pathLst>
                <a:path extrusionOk="0" h="120000" w="12000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4" name="Google Shape;574;p36"/>
            <p:cNvSpPr/>
            <p:nvPr/>
          </p:nvSpPr>
          <p:spPr>
            <a:xfrm>
              <a:off x="4661571" y="2964827"/>
              <a:ext cx="27600" cy="22500"/>
            </a:xfrm>
            <a:custGeom>
              <a:rect b="b" l="l" r="r" t="t"/>
              <a:pathLst>
                <a:path extrusionOk="0" h="120000" w="12000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5" name="Google Shape;575;p36"/>
            <p:cNvSpPr/>
            <p:nvPr/>
          </p:nvSpPr>
          <p:spPr>
            <a:xfrm>
              <a:off x="4642686" y="2958534"/>
              <a:ext cx="18900" cy="32700"/>
            </a:xfrm>
            <a:custGeom>
              <a:rect b="b" l="l" r="r" t="t"/>
              <a:pathLst>
                <a:path extrusionOk="0" h="120000" w="12000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6" name="Google Shape;576;p36"/>
            <p:cNvSpPr/>
            <p:nvPr/>
          </p:nvSpPr>
          <p:spPr>
            <a:xfrm>
              <a:off x="4601137" y="2919516"/>
              <a:ext cx="56700" cy="63000"/>
            </a:xfrm>
            <a:custGeom>
              <a:rect b="b" l="l" r="r" t="t"/>
              <a:pathLst>
                <a:path extrusionOk="0" h="120000" w="12000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7" name="Google Shape;577;p36"/>
            <p:cNvSpPr/>
            <p:nvPr/>
          </p:nvSpPr>
          <p:spPr>
            <a:xfrm>
              <a:off x="4565885" y="2893084"/>
              <a:ext cx="85800" cy="69300"/>
            </a:xfrm>
            <a:custGeom>
              <a:rect b="b" l="l" r="r" t="t"/>
              <a:pathLst>
                <a:path extrusionOk="0" h="120000" w="12000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8" name="Google Shape;578;p36"/>
            <p:cNvSpPr/>
            <p:nvPr/>
          </p:nvSpPr>
          <p:spPr>
            <a:xfrm>
              <a:off x="4700601" y="2944689"/>
              <a:ext cx="94500" cy="56700"/>
            </a:xfrm>
            <a:custGeom>
              <a:rect b="b" l="l" r="r" t="t"/>
              <a:pathLst>
                <a:path extrusionOk="0" h="120000" w="12000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9" name="Google Shape;579;p36"/>
            <p:cNvSpPr/>
            <p:nvPr/>
          </p:nvSpPr>
          <p:spPr>
            <a:xfrm>
              <a:off x="4452572" y="2692961"/>
              <a:ext cx="133500" cy="182400"/>
            </a:xfrm>
            <a:custGeom>
              <a:rect b="b" l="l" r="r" t="t"/>
              <a:pathLst>
                <a:path extrusionOk="0" h="120000" w="12000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0" name="Google Shape;580;p36"/>
            <p:cNvSpPr/>
            <p:nvPr/>
          </p:nvSpPr>
          <p:spPr>
            <a:xfrm>
              <a:off x="4559590" y="2697995"/>
              <a:ext cx="7500" cy="8700"/>
            </a:xfrm>
            <a:custGeom>
              <a:rect b="b" l="l" r="r" t="t"/>
              <a:pathLst>
                <a:path extrusionOk="0" h="120000" w="120000">
                  <a:moveTo>
                    <a:pt x="0" y="116129"/>
                  </a:moveTo>
                  <a:lnTo>
                    <a:pt x="0" y="58064"/>
                  </a:lnTo>
                  <a:lnTo>
                    <a:pt x="92307" y="0"/>
                  </a:lnTo>
                  <a:lnTo>
                    <a:pt x="115384" y="116129"/>
                  </a:lnTo>
                  <a:lnTo>
                    <a:pt x="0"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1" name="Google Shape;581;p36"/>
            <p:cNvSpPr/>
            <p:nvPr/>
          </p:nvSpPr>
          <p:spPr>
            <a:xfrm>
              <a:off x="4543222" y="2787358"/>
              <a:ext cx="99600" cy="57900"/>
            </a:xfrm>
            <a:custGeom>
              <a:rect b="b" l="l" r="r" t="t"/>
              <a:pathLst>
                <a:path extrusionOk="0" h="120000" w="12000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2" name="Google Shape;582;p36"/>
            <p:cNvSpPr/>
            <p:nvPr/>
          </p:nvSpPr>
          <p:spPr>
            <a:xfrm>
              <a:off x="4504192" y="2838963"/>
              <a:ext cx="117000" cy="55500"/>
            </a:xfrm>
            <a:custGeom>
              <a:rect b="b" l="l" r="r" t="t"/>
              <a:pathLst>
                <a:path extrusionOk="0" h="120000" w="12000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3" name="Google Shape;583;p36"/>
            <p:cNvSpPr/>
            <p:nvPr/>
          </p:nvSpPr>
          <p:spPr>
            <a:xfrm>
              <a:off x="4484048" y="2614925"/>
              <a:ext cx="68100" cy="83100"/>
            </a:xfrm>
            <a:custGeom>
              <a:rect b="b" l="l" r="r" t="t"/>
              <a:pathLst>
                <a:path extrusionOk="0" h="120000" w="12000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4" name="Google Shape;584;p36"/>
            <p:cNvSpPr/>
            <p:nvPr/>
          </p:nvSpPr>
          <p:spPr>
            <a:xfrm>
              <a:off x="4423614" y="2730720"/>
              <a:ext cx="45300" cy="64200"/>
            </a:xfrm>
            <a:custGeom>
              <a:rect b="b" l="l" r="r" t="t"/>
              <a:pathLst>
                <a:path extrusionOk="0" h="120000" w="12000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5" name="Google Shape;585;p36"/>
            <p:cNvSpPr/>
            <p:nvPr/>
          </p:nvSpPr>
          <p:spPr>
            <a:xfrm>
              <a:off x="4448795" y="2811273"/>
              <a:ext cx="7500" cy="11400"/>
            </a:xfrm>
            <a:custGeom>
              <a:rect b="b" l="l" r="r" t="t"/>
              <a:pathLst>
                <a:path extrusionOk="0" h="120000" w="120000">
                  <a:moveTo>
                    <a:pt x="0" y="117073"/>
                  </a:moveTo>
                  <a:lnTo>
                    <a:pt x="91200" y="117073"/>
                  </a:lnTo>
                  <a:lnTo>
                    <a:pt x="115200" y="14634"/>
                  </a:lnTo>
                  <a:lnTo>
                    <a:pt x="48000" y="0"/>
                  </a:lnTo>
                  <a:lnTo>
                    <a:pt x="0" y="14634"/>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6" name="Google Shape;586;p36"/>
            <p:cNvSpPr/>
            <p:nvPr/>
          </p:nvSpPr>
          <p:spPr>
            <a:xfrm>
              <a:off x="4453831" y="2867911"/>
              <a:ext cx="65400" cy="40200"/>
            </a:xfrm>
            <a:custGeom>
              <a:rect b="b" l="l" r="r" t="t"/>
              <a:pathLst>
                <a:path extrusionOk="0" h="120000" w="12000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7" name="Google Shape;587;p36"/>
            <p:cNvSpPr/>
            <p:nvPr/>
          </p:nvSpPr>
          <p:spPr>
            <a:xfrm>
              <a:off x="4402210" y="2779807"/>
              <a:ext cx="54300" cy="42900"/>
            </a:xfrm>
            <a:custGeom>
              <a:rect b="b" l="l" r="r" t="t"/>
              <a:pathLst>
                <a:path extrusionOk="0" h="120000" w="12000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8" name="Google Shape;588;p36"/>
            <p:cNvSpPr/>
            <p:nvPr/>
          </p:nvSpPr>
          <p:spPr>
            <a:xfrm>
              <a:off x="3169617" y="3298366"/>
              <a:ext cx="11400" cy="16500"/>
            </a:xfrm>
            <a:custGeom>
              <a:rect b="b" l="l" r="r" t="t"/>
              <a:pathLst>
                <a:path extrusionOk="0" h="120000" w="120000">
                  <a:moveTo>
                    <a:pt x="87804" y="117857"/>
                  </a:moveTo>
                  <a:lnTo>
                    <a:pt x="0" y="64285"/>
                  </a:lnTo>
                  <a:lnTo>
                    <a:pt x="58536" y="0"/>
                  </a:lnTo>
                  <a:lnTo>
                    <a:pt x="117073" y="64285"/>
                  </a:lnTo>
                  <a:lnTo>
                    <a:pt x="87804"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9" name="Google Shape;589;p36"/>
            <p:cNvSpPr/>
            <p:nvPr/>
          </p:nvSpPr>
          <p:spPr>
            <a:xfrm>
              <a:off x="3338328" y="3409127"/>
              <a:ext cx="24000" cy="9900"/>
            </a:xfrm>
            <a:custGeom>
              <a:rect b="b" l="l" r="r" t="t"/>
              <a:pathLst>
                <a:path extrusionOk="0" h="120000" w="12000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0" name="Google Shape;590;p36"/>
            <p:cNvSpPr/>
            <p:nvPr/>
          </p:nvSpPr>
          <p:spPr>
            <a:xfrm>
              <a:off x="3274117" y="3386471"/>
              <a:ext cx="46500" cy="33900"/>
            </a:xfrm>
            <a:custGeom>
              <a:rect b="b" l="l" r="r" t="t"/>
              <a:pathLst>
                <a:path extrusionOk="0" h="120000" w="12000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1" name="Google Shape;591;p36"/>
            <p:cNvSpPr/>
            <p:nvPr/>
          </p:nvSpPr>
          <p:spPr>
            <a:xfrm>
              <a:off x="3235087" y="3386471"/>
              <a:ext cx="39000" cy="30300"/>
            </a:xfrm>
            <a:custGeom>
              <a:rect b="b" l="l" r="r" t="t"/>
              <a:pathLst>
                <a:path extrusionOk="0" h="120000" w="12000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2" name="Google Shape;592;p36"/>
            <p:cNvSpPr/>
            <p:nvPr/>
          </p:nvSpPr>
          <p:spPr>
            <a:xfrm>
              <a:off x="3173394" y="3407869"/>
              <a:ext cx="32700" cy="15000"/>
            </a:xfrm>
            <a:custGeom>
              <a:rect b="b" l="l" r="r" t="t"/>
              <a:pathLst>
                <a:path extrusionOk="0" h="120000" w="12000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3" name="Google Shape;593;p36"/>
            <p:cNvSpPr/>
            <p:nvPr/>
          </p:nvSpPr>
          <p:spPr>
            <a:xfrm>
              <a:off x="3072671" y="3333608"/>
              <a:ext cx="163800" cy="54000"/>
            </a:xfrm>
            <a:custGeom>
              <a:rect b="b" l="l" r="r" t="t"/>
              <a:pathLst>
                <a:path extrusionOk="0" h="120000" w="12000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4" name="Google Shape;594;p36"/>
            <p:cNvSpPr/>
            <p:nvPr/>
          </p:nvSpPr>
          <p:spPr>
            <a:xfrm>
              <a:off x="4672903" y="2982448"/>
              <a:ext cx="36300" cy="30300"/>
            </a:xfrm>
            <a:custGeom>
              <a:rect b="b" l="l" r="r" t="t"/>
              <a:pathLst>
                <a:path extrusionOk="0" h="120000" w="12000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5" name="Google Shape;595;p36"/>
            <p:cNvSpPr/>
            <p:nvPr/>
          </p:nvSpPr>
          <p:spPr>
            <a:xfrm>
              <a:off x="4655276" y="2977414"/>
              <a:ext cx="24000" cy="59100"/>
            </a:xfrm>
            <a:custGeom>
              <a:rect b="b" l="l" r="r" t="t"/>
              <a:pathLst>
                <a:path extrusionOk="0" h="120000" w="12000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36"/>
            <p:cNvSpPr/>
            <p:nvPr/>
          </p:nvSpPr>
          <p:spPr>
            <a:xfrm>
              <a:off x="4666607" y="2997552"/>
              <a:ext cx="96900" cy="104400"/>
            </a:xfrm>
            <a:custGeom>
              <a:rect b="b" l="l" r="r" t="t"/>
              <a:pathLst>
                <a:path extrusionOk="0" h="120000" w="12000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7" name="Google Shape;597;p36"/>
            <p:cNvSpPr/>
            <p:nvPr/>
          </p:nvSpPr>
          <p:spPr>
            <a:xfrm>
              <a:off x="4733336" y="3015173"/>
              <a:ext cx="5100" cy="6300"/>
            </a:xfrm>
            <a:custGeom>
              <a:rect b="b" l="l" r="r" t="t"/>
              <a:pathLst>
                <a:path extrusionOk="0" h="120000" w="12000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8" name="Google Shape;598;p36"/>
            <p:cNvSpPr/>
            <p:nvPr/>
          </p:nvSpPr>
          <p:spPr>
            <a:xfrm>
              <a:off x="4744667" y="3086915"/>
              <a:ext cx="5100" cy="7500"/>
            </a:xfrm>
            <a:custGeom>
              <a:rect b="b" l="l" r="r" t="t"/>
              <a:pathLst>
                <a:path extrusionOk="0" h="120000" w="12000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9" name="Google Shape;599;p36"/>
            <p:cNvSpPr/>
            <p:nvPr/>
          </p:nvSpPr>
          <p:spPr>
            <a:xfrm>
              <a:off x="4735854" y="3071811"/>
              <a:ext cx="5100" cy="6300"/>
            </a:xfrm>
            <a:custGeom>
              <a:rect b="b" l="l" r="r" t="t"/>
              <a:pathLst>
                <a:path extrusionOk="0" h="120000" w="120000">
                  <a:moveTo>
                    <a:pt x="0" y="0"/>
                  </a:moveTo>
                  <a:lnTo>
                    <a:pt x="37500" y="0"/>
                  </a:lnTo>
                  <a:lnTo>
                    <a:pt x="112500" y="57142"/>
                  </a:lnTo>
                  <a:lnTo>
                    <a:pt x="75000" y="11428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0" name="Google Shape;600;p36"/>
            <p:cNvSpPr/>
            <p:nvPr/>
          </p:nvSpPr>
          <p:spPr>
            <a:xfrm>
              <a:off x="4753481" y="3057967"/>
              <a:ext cx="5100" cy="9900"/>
            </a:xfrm>
            <a:custGeom>
              <a:rect b="b" l="l" r="r" t="t"/>
              <a:pathLst>
                <a:path extrusionOk="0" h="120000" w="12000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1" name="Google Shape;601;p36"/>
            <p:cNvSpPr/>
            <p:nvPr/>
          </p:nvSpPr>
          <p:spPr>
            <a:xfrm>
              <a:off x="4739631" y="3031535"/>
              <a:ext cx="6300" cy="6300"/>
            </a:xfrm>
            <a:custGeom>
              <a:rect b="b" l="l" r="r" t="t"/>
              <a:pathLst>
                <a:path extrusionOk="0" h="120000" w="12000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2" name="Google Shape;602;p36"/>
            <p:cNvSpPr/>
            <p:nvPr/>
          </p:nvSpPr>
          <p:spPr>
            <a:xfrm>
              <a:off x="4713192" y="3054190"/>
              <a:ext cx="20100" cy="17700"/>
            </a:xfrm>
            <a:custGeom>
              <a:rect b="b" l="l" r="r" t="t"/>
              <a:pathLst>
                <a:path extrusionOk="0" h="120000" w="12000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3" name="Google Shape;603;p36"/>
            <p:cNvSpPr/>
            <p:nvPr/>
          </p:nvSpPr>
          <p:spPr>
            <a:xfrm>
              <a:off x="4750963" y="3044121"/>
              <a:ext cx="13800" cy="8700"/>
            </a:xfrm>
            <a:custGeom>
              <a:rect b="b" l="l" r="r" t="t"/>
              <a:pathLst>
                <a:path extrusionOk="0" h="120000" w="12000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4" name="Google Shape;604;p36"/>
            <p:cNvSpPr/>
            <p:nvPr/>
          </p:nvSpPr>
          <p:spPr>
            <a:xfrm>
              <a:off x="4781179" y="3100760"/>
              <a:ext cx="9900" cy="9900"/>
            </a:xfrm>
            <a:custGeom>
              <a:rect b="b" l="l" r="r" t="t"/>
              <a:pathLst>
                <a:path extrusionOk="0" h="120000" w="120000">
                  <a:moveTo>
                    <a:pt x="16666" y="116571"/>
                  </a:moveTo>
                  <a:lnTo>
                    <a:pt x="0" y="65142"/>
                  </a:lnTo>
                  <a:lnTo>
                    <a:pt x="116666" y="0"/>
                  </a:lnTo>
                  <a:lnTo>
                    <a:pt x="66666" y="99428"/>
                  </a:lnTo>
                  <a:lnTo>
                    <a:pt x="16666" y="116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5" name="Google Shape;605;p36"/>
            <p:cNvSpPr/>
            <p:nvPr/>
          </p:nvSpPr>
          <p:spPr>
            <a:xfrm>
              <a:off x="4716968" y="3115864"/>
              <a:ext cx="44100" cy="15000"/>
            </a:xfrm>
            <a:custGeom>
              <a:rect b="b" l="l" r="r" t="t"/>
              <a:pathLst>
                <a:path extrusionOk="0" h="120000" w="12000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6" name="Google Shape;606;p36"/>
            <p:cNvSpPr/>
            <p:nvPr/>
          </p:nvSpPr>
          <p:spPr>
            <a:xfrm>
              <a:off x="4669125" y="3063001"/>
              <a:ext cx="6300" cy="7500"/>
            </a:xfrm>
            <a:custGeom>
              <a:rect b="b" l="l" r="r" t="t"/>
              <a:pathLst>
                <a:path extrusionOk="0" h="120000" w="120000">
                  <a:moveTo>
                    <a:pt x="57142" y="0"/>
                  </a:moveTo>
                  <a:lnTo>
                    <a:pt x="114285" y="115384"/>
                  </a:lnTo>
                  <a:lnTo>
                    <a:pt x="0" y="69230"/>
                  </a:lnTo>
                  <a:lnTo>
                    <a:pt x="5714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7" name="Google Shape;607;p36"/>
            <p:cNvSpPr/>
            <p:nvPr/>
          </p:nvSpPr>
          <p:spPr>
            <a:xfrm>
              <a:off x="4209578" y="2684150"/>
              <a:ext cx="63000" cy="95700"/>
            </a:xfrm>
            <a:custGeom>
              <a:rect b="b" l="l" r="r" t="t"/>
              <a:pathLst>
                <a:path extrusionOk="0" h="120000" w="12000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8" name="Google Shape;608;p36"/>
            <p:cNvSpPr/>
            <p:nvPr/>
          </p:nvSpPr>
          <p:spPr>
            <a:xfrm>
              <a:off x="4243572" y="2526820"/>
              <a:ext cx="146100" cy="284700"/>
            </a:xfrm>
            <a:custGeom>
              <a:rect b="b" l="l" r="r" t="t"/>
              <a:pathLst>
                <a:path extrusionOk="0" h="120000" w="12000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9" name="Google Shape;609;p36"/>
            <p:cNvSpPr/>
            <p:nvPr/>
          </p:nvSpPr>
          <p:spPr>
            <a:xfrm>
              <a:off x="4462644" y="2883015"/>
              <a:ext cx="177600" cy="190200"/>
            </a:xfrm>
            <a:custGeom>
              <a:rect b="b" l="l" r="r" t="t"/>
              <a:pathLst>
                <a:path extrusionOk="0" h="120000" w="12000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0" name="Google Shape;610;p36"/>
            <p:cNvSpPr/>
            <p:nvPr/>
          </p:nvSpPr>
          <p:spPr>
            <a:xfrm>
              <a:off x="4550776" y="3065518"/>
              <a:ext cx="46500" cy="32700"/>
            </a:xfrm>
            <a:custGeom>
              <a:rect b="b" l="l" r="r" t="t"/>
              <a:pathLst>
                <a:path extrusionOk="0" h="120000" w="12000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1" name="Google Shape;611;p36"/>
            <p:cNvSpPr/>
            <p:nvPr/>
          </p:nvSpPr>
          <p:spPr>
            <a:xfrm>
              <a:off x="4485306" y="3006362"/>
              <a:ext cx="24000" cy="46500"/>
            </a:xfrm>
            <a:custGeom>
              <a:rect b="b" l="l" r="r" t="t"/>
              <a:pathLst>
                <a:path extrusionOk="0" h="120000" w="12000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2" name="Google Shape;612;p36"/>
            <p:cNvSpPr/>
            <p:nvPr/>
          </p:nvSpPr>
          <p:spPr>
            <a:xfrm>
              <a:off x="4564626" y="2885532"/>
              <a:ext cx="45300" cy="32700"/>
            </a:xfrm>
            <a:custGeom>
              <a:rect b="b" l="l" r="r" t="t"/>
              <a:pathLst>
                <a:path extrusionOk="0" h="120000" w="12000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3" name="Google Shape;613;p36"/>
            <p:cNvSpPr/>
            <p:nvPr/>
          </p:nvSpPr>
          <p:spPr>
            <a:xfrm>
              <a:off x="4292675" y="2787358"/>
              <a:ext cx="214200" cy="215400"/>
            </a:xfrm>
            <a:custGeom>
              <a:rect b="b" l="l" r="r" t="t"/>
              <a:pathLst>
                <a:path extrusionOk="0" h="120000" w="12000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4" name="Google Shape;614;p36"/>
            <p:cNvSpPr/>
            <p:nvPr/>
          </p:nvSpPr>
          <p:spPr>
            <a:xfrm>
              <a:off x="4224687" y="2956016"/>
              <a:ext cx="187500" cy="151200"/>
            </a:xfrm>
            <a:custGeom>
              <a:rect b="b" l="l" r="r" t="t"/>
              <a:pathLst>
                <a:path extrusionOk="0" h="120000" w="12000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5" name="Google Shape;615;p36"/>
            <p:cNvSpPr/>
            <p:nvPr/>
          </p:nvSpPr>
          <p:spPr>
            <a:xfrm>
              <a:off x="4421096" y="3029017"/>
              <a:ext cx="7500" cy="6300"/>
            </a:xfrm>
            <a:custGeom>
              <a:rect b="b" l="l" r="r" t="t"/>
              <a:pathLst>
                <a:path extrusionOk="0" h="120000" w="120000">
                  <a:moveTo>
                    <a:pt x="0" y="57142"/>
                  </a:moveTo>
                  <a:lnTo>
                    <a:pt x="92307" y="114285"/>
                  </a:lnTo>
                  <a:lnTo>
                    <a:pt x="115384" y="85714"/>
                  </a:lnTo>
                  <a:lnTo>
                    <a:pt x="69230" y="0"/>
                  </a:lnTo>
                  <a:lnTo>
                    <a:pt x="0"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6" name="Google Shape;616;p36"/>
            <p:cNvSpPr/>
            <p:nvPr/>
          </p:nvSpPr>
          <p:spPr>
            <a:xfrm>
              <a:off x="4398433" y="3032794"/>
              <a:ext cx="16500" cy="15000"/>
            </a:xfrm>
            <a:custGeom>
              <a:rect b="b" l="l" r="r" t="t"/>
              <a:pathLst>
                <a:path extrusionOk="0" h="120000" w="12000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7" name="Google Shape;617;p36"/>
            <p:cNvSpPr/>
            <p:nvPr/>
          </p:nvSpPr>
          <p:spPr>
            <a:xfrm>
              <a:off x="4222169" y="2988741"/>
              <a:ext cx="46500" cy="99600"/>
            </a:xfrm>
            <a:custGeom>
              <a:rect b="b" l="l" r="r" t="t"/>
              <a:pathLst>
                <a:path extrusionOk="0" h="120000" w="12000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8" name="Google Shape;618;p36"/>
            <p:cNvSpPr/>
            <p:nvPr/>
          </p:nvSpPr>
          <p:spPr>
            <a:xfrm>
              <a:off x="3535995" y="1735135"/>
              <a:ext cx="562800" cy="474300"/>
            </a:xfrm>
            <a:custGeom>
              <a:rect b="b" l="l" r="r" t="t"/>
              <a:pathLst>
                <a:path extrusionOk="0" h="120000" w="12000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9" name="Google Shape;619;p36"/>
            <p:cNvSpPr/>
            <p:nvPr/>
          </p:nvSpPr>
          <p:spPr>
            <a:xfrm>
              <a:off x="3240123" y="1191402"/>
              <a:ext cx="925200" cy="1345500"/>
            </a:xfrm>
            <a:custGeom>
              <a:rect b="b" l="l" r="r" t="t"/>
              <a:pathLst>
                <a:path extrusionOk="0" h="120000" w="12000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0" name="Google Shape;620;p36"/>
            <p:cNvSpPr/>
            <p:nvPr/>
          </p:nvSpPr>
          <p:spPr>
            <a:xfrm>
              <a:off x="2498552" y="1259369"/>
              <a:ext cx="934200" cy="1647600"/>
            </a:xfrm>
            <a:custGeom>
              <a:rect b="b" l="l" r="r" t="t"/>
              <a:pathLst>
                <a:path extrusionOk="0" h="120000" w="12000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1" name="Google Shape;621;p36"/>
            <p:cNvSpPr/>
            <p:nvPr/>
          </p:nvSpPr>
          <p:spPr>
            <a:xfrm>
              <a:off x="3431496" y="2885532"/>
              <a:ext cx="22500" cy="29100"/>
            </a:xfrm>
            <a:custGeom>
              <a:rect b="b" l="l" r="r" t="t"/>
              <a:pathLst>
                <a:path extrusionOk="0" h="120000" w="12000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2" name="Google Shape;622;p36"/>
            <p:cNvSpPr/>
            <p:nvPr/>
          </p:nvSpPr>
          <p:spPr>
            <a:xfrm>
              <a:off x="3462972" y="2776031"/>
              <a:ext cx="96900" cy="114300"/>
            </a:xfrm>
            <a:custGeom>
              <a:rect b="b" l="l" r="r" t="t"/>
              <a:pathLst>
                <a:path extrusionOk="0" h="120000" w="12000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3" name="Google Shape;623;p36"/>
            <p:cNvSpPr/>
            <p:nvPr/>
          </p:nvSpPr>
          <p:spPr>
            <a:xfrm>
              <a:off x="2416715" y="2793652"/>
              <a:ext cx="72900" cy="55500"/>
            </a:xfrm>
            <a:custGeom>
              <a:rect b="b" l="l" r="r" t="t"/>
              <a:pathLst>
                <a:path extrusionOk="0" h="120000" w="12000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4" name="Google Shape;624;p36"/>
            <p:cNvSpPr/>
            <p:nvPr/>
          </p:nvSpPr>
          <p:spPr>
            <a:xfrm>
              <a:off x="2356282" y="2737013"/>
              <a:ext cx="12600" cy="18900"/>
            </a:xfrm>
            <a:custGeom>
              <a:rect b="b" l="l" r="r" t="t"/>
              <a:pathLst>
                <a:path extrusionOk="0" h="120000" w="12000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5" name="Google Shape;625;p36"/>
            <p:cNvSpPr/>
            <p:nvPr/>
          </p:nvSpPr>
          <p:spPr>
            <a:xfrm>
              <a:off x="2344950" y="2709323"/>
              <a:ext cx="18900" cy="22500"/>
            </a:xfrm>
            <a:custGeom>
              <a:rect b="b" l="l" r="r" t="t"/>
              <a:pathLst>
                <a:path extrusionOk="0" h="120000" w="12000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6" name="Google Shape;626;p36"/>
            <p:cNvSpPr/>
            <p:nvPr/>
          </p:nvSpPr>
          <p:spPr>
            <a:xfrm>
              <a:off x="2225342" y="2092589"/>
              <a:ext cx="1290600" cy="899700"/>
            </a:xfrm>
            <a:custGeom>
              <a:rect b="b" l="l" r="r" t="t"/>
              <a:pathLst>
                <a:path extrusionOk="0" h="120000" w="12000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7" name="Google Shape;627;p36"/>
            <p:cNvSpPr/>
            <p:nvPr/>
          </p:nvSpPr>
          <p:spPr>
            <a:xfrm>
              <a:off x="2451968" y="1949104"/>
              <a:ext cx="159900" cy="178800"/>
            </a:xfrm>
            <a:custGeom>
              <a:rect b="b" l="l" r="r" t="t"/>
              <a:pathLst>
                <a:path extrusionOk="0" h="120000" w="12000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8" name="Google Shape;628;p36"/>
            <p:cNvSpPr/>
            <p:nvPr/>
          </p:nvSpPr>
          <p:spPr>
            <a:xfrm>
              <a:off x="1656259" y="2423612"/>
              <a:ext cx="736500" cy="351300"/>
            </a:xfrm>
            <a:custGeom>
              <a:rect b="b" l="l" r="r" t="t"/>
              <a:pathLst>
                <a:path extrusionOk="0" h="120000" w="12000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9" name="Google Shape;629;p36"/>
            <p:cNvSpPr/>
            <p:nvPr/>
          </p:nvSpPr>
          <p:spPr>
            <a:xfrm>
              <a:off x="3241382" y="3011396"/>
              <a:ext cx="26400" cy="7500"/>
            </a:xfrm>
            <a:custGeom>
              <a:rect b="b" l="l" r="r" t="t"/>
              <a:pathLst>
                <a:path extrusionOk="0" h="120000" w="12000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0" name="Google Shape;630;p36"/>
            <p:cNvSpPr/>
            <p:nvPr/>
          </p:nvSpPr>
          <p:spPr>
            <a:xfrm>
              <a:off x="2472113" y="2828894"/>
              <a:ext cx="875100" cy="471900"/>
            </a:xfrm>
            <a:custGeom>
              <a:rect b="b" l="l" r="r" t="t"/>
              <a:pathLst>
                <a:path extrusionOk="0" h="120000" w="12000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1" name="Google Shape;631;p36"/>
            <p:cNvSpPr/>
            <p:nvPr/>
          </p:nvSpPr>
          <p:spPr>
            <a:xfrm>
              <a:off x="1677662" y="2764703"/>
              <a:ext cx="11400" cy="11400"/>
            </a:xfrm>
            <a:custGeom>
              <a:rect b="b" l="l" r="r" t="t"/>
              <a:pathLst>
                <a:path extrusionOk="0" h="120000" w="120000">
                  <a:moveTo>
                    <a:pt x="0" y="117000"/>
                  </a:moveTo>
                  <a:lnTo>
                    <a:pt x="14634" y="0"/>
                  </a:lnTo>
                  <a:lnTo>
                    <a:pt x="117073" y="57000"/>
                  </a:lnTo>
                  <a:lnTo>
                    <a:pt x="0" y="117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36"/>
            <p:cNvSpPr/>
            <p:nvPr/>
          </p:nvSpPr>
          <p:spPr>
            <a:xfrm>
              <a:off x="1678922" y="2767220"/>
              <a:ext cx="6300" cy="6300"/>
            </a:xfrm>
            <a:custGeom>
              <a:rect b="b" l="l" r="r" t="t"/>
              <a:pathLst>
                <a:path extrusionOk="0" h="120000" w="120000">
                  <a:moveTo>
                    <a:pt x="28571" y="0"/>
                  </a:moveTo>
                  <a:lnTo>
                    <a:pt x="0" y="114285"/>
                  </a:lnTo>
                  <a:lnTo>
                    <a:pt x="114285" y="57142"/>
                  </a:lnTo>
                  <a:lnTo>
                    <a:pt x="2857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3" name="Google Shape;633;p36"/>
            <p:cNvSpPr/>
            <p:nvPr/>
          </p:nvSpPr>
          <p:spPr>
            <a:xfrm>
              <a:off x="1655000" y="2767220"/>
              <a:ext cx="11400" cy="8700"/>
            </a:xfrm>
            <a:custGeom>
              <a:rect b="b" l="l" r="r" t="t"/>
              <a:pathLst>
                <a:path extrusionOk="0" h="120000" w="120000">
                  <a:moveTo>
                    <a:pt x="43902" y="116129"/>
                  </a:moveTo>
                  <a:lnTo>
                    <a:pt x="0" y="0"/>
                  </a:lnTo>
                  <a:lnTo>
                    <a:pt x="117073" y="19354"/>
                  </a:lnTo>
                  <a:lnTo>
                    <a:pt x="43902"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4" name="Google Shape;634;p36"/>
            <p:cNvSpPr/>
            <p:nvPr/>
          </p:nvSpPr>
          <p:spPr>
            <a:xfrm>
              <a:off x="1657518" y="2769737"/>
              <a:ext cx="6300" cy="5100"/>
            </a:xfrm>
            <a:custGeom>
              <a:rect b="b" l="l" r="r" t="t"/>
              <a:pathLst>
                <a:path extrusionOk="0" h="120000" w="120000">
                  <a:moveTo>
                    <a:pt x="0" y="0"/>
                  </a:moveTo>
                  <a:lnTo>
                    <a:pt x="57142" y="112500"/>
                  </a:lnTo>
                  <a:lnTo>
                    <a:pt x="114285" y="375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5" name="Google Shape;635;p36"/>
            <p:cNvSpPr/>
            <p:nvPr/>
          </p:nvSpPr>
          <p:spPr>
            <a:xfrm>
              <a:off x="1720470" y="2760927"/>
              <a:ext cx="20100" cy="6300"/>
            </a:xfrm>
            <a:custGeom>
              <a:rect b="b" l="l" r="r" t="t"/>
              <a:pathLst>
                <a:path extrusionOk="0" h="120000" w="120000">
                  <a:moveTo>
                    <a:pt x="42253" y="114285"/>
                  </a:moveTo>
                  <a:lnTo>
                    <a:pt x="0" y="0"/>
                  </a:lnTo>
                  <a:lnTo>
                    <a:pt x="118309" y="28571"/>
                  </a:lnTo>
                  <a:lnTo>
                    <a:pt x="42253"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6" name="Google Shape;636;p36"/>
            <p:cNvSpPr/>
            <p:nvPr/>
          </p:nvSpPr>
          <p:spPr>
            <a:xfrm>
              <a:off x="1724247" y="2762186"/>
              <a:ext cx="7500" cy="2700"/>
            </a:xfrm>
            <a:custGeom>
              <a:rect b="b" l="l" r="r" t="t"/>
              <a:pathLst>
                <a:path extrusionOk="0" h="120000" w="120000">
                  <a:moveTo>
                    <a:pt x="0" y="0"/>
                  </a:moveTo>
                  <a:lnTo>
                    <a:pt x="46153" y="109090"/>
                  </a:lnTo>
                  <a:lnTo>
                    <a:pt x="115384"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7" name="Google Shape;637;p36"/>
            <p:cNvSpPr/>
            <p:nvPr/>
          </p:nvSpPr>
          <p:spPr>
            <a:xfrm>
              <a:off x="1709139" y="2750858"/>
              <a:ext cx="9900" cy="12600"/>
            </a:xfrm>
            <a:custGeom>
              <a:rect b="b" l="l" r="r" t="t"/>
              <a:pathLst>
                <a:path extrusionOk="0" h="120000" w="120000">
                  <a:moveTo>
                    <a:pt x="0" y="117391"/>
                  </a:moveTo>
                  <a:lnTo>
                    <a:pt x="116571" y="0"/>
                  </a:lnTo>
                  <a:lnTo>
                    <a:pt x="116571" y="104347"/>
                  </a:lnTo>
                  <a:lnTo>
                    <a:pt x="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8" name="Google Shape;638;p36"/>
            <p:cNvSpPr/>
            <p:nvPr/>
          </p:nvSpPr>
          <p:spPr>
            <a:xfrm>
              <a:off x="1712915" y="2754634"/>
              <a:ext cx="3900" cy="7500"/>
            </a:xfrm>
            <a:custGeom>
              <a:rect b="b" l="l" r="r" t="t"/>
              <a:pathLst>
                <a:path extrusionOk="0" h="120000" w="120000">
                  <a:moveTo>
                    <a:pt x="112000" y="0"/>
                  </a:moveTo>
                  <a:lnTo>
                    <a:pt x="0" y="115384"/>
                  </a:lnTo>
                  <a:lnTo>
                    <a:pt x="112000" y="92307"/>
                  </a:lnTo>
                  <a:lnTo>
                    <a:pt x="112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9" name="Google Shape;639;p36"/>
            <p:cNvSpPr/>
            <p:nvPr/>
          </p:nvSpPr>
          <p:spPr>
            <a:xfrm>
              <a:off x="1792235" y="2726944"/>
              <a:ext cx="22500" cy="20100"/>
            </a:xfrm>
            <a:custGeom>
              <a:rect b="b" l="l" r="r" t="t"/>
              <a:pathLst>
                <a:path extrusionOk="0" h="120000" w="12000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p36"/>
            <p:cNvSpPr/>
            <p:nvPr/>
          </p:nvSpPr>
          <p:spPr>
            <a:xfrm>
              <a:off x="1794753" y="2728203"/>
              <a:ext cx="17700" cy="15000"/>
            </a:xfrm>
            <a:custGeom>
              <a:rect b="b" l="l" r="r" t="t"/>
              <a:pathLst>
                <a:path extrusionOk="0" h="120000" w="12000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36"/>
            <p:cNvSpPr/>
            <p:nvPr/>
          </p:nvSpPr>
          <p:spPr>
            <a:xfrm>
              <a:off x="1812379" y="2713099"/>
              <a:ext cx="25200" cy="21300"/>
            </a:xfrm>
            <a:custGeom>
              <a:rect b="b" l="l" r="r" t="t"/>
              <a:pathLst>
                <a:path extrusionOk="0" h="120000" w="12000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2" name="Google Shape;642;p36"/>
            <p:cNvSpPr/>
            <p:nvPr/>
          </p:nvSpPr>
          <p:spPr>
            <a:xfrm>
              <a:off x="1818674" y="2715616"/>
              <a:ext cx="15000" cy="13800"/>
            </a:xfrm>
            <a:custGeom>
              <a:rect b="b" l="l" r="r" t="t"/>
              <a:pathLst>
                <a:path extrusionOk="0" h="120000" w="12000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3" name="Google Shape;643;p36"/>
            <p:cNvSpPr/>
            <p:nvPr/>
          </p:nvSpPr>
          <p:spPr>
            <a:xfrm>
              <a:off x="1857705" y="2684150"/>
              <a:ext cx="29100" cy="20100"/>
            </a:xfrm>
            <a:custGeom>
              <a:rect b="b" l="l" r="r" t="t"/>
              <a:pathLst>
                <a:path extrusionOk="0" h="120000" w="12000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4" name="Google Shape;644;p36"/>
            <p:cNvSpPr/>
            <p:nvPr/>
          </p:nvSpPr>
          <p:spPr>
            <a:xfrm>
              <a:off x="1858963" y="2685409"/>
              <a:ext cx="24000" cy="17700"/>
            </a:xfrm>
            <a:custGeom>
              <a:rect b="b" l="l" r="r" t="t"/>
              <a:pathLst>
                <a:path extrusionOk="0" h="120000" w="12000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5" name="Google Shape;645;p36"/>
            <p:cNvSpPr/>
            <p:nvPr/>
          </p:nvSpPr>
          <p:spPr>
            <a:xfrm>
              <a:off x="2332360" y="2651425"/>
              <a:ext cx="30300" cy="45300"/>
            </a:xfrm>
            <a:custGeom>
              <a:rect b="b" l="l" r="r" t="t"/>
              <a:pathLst>
                <a:path extrusionOk="0" h="120000" w="12000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6" name="Google Shape;646;p36"/>
            <p:cNvSpPr/>
            <p:nvPr/>
          </p:nvSpPr>
          <p:spPr>
            <a:xfrm>
              <a:off x="2334878" y="2652684"/>
              <a:ext cx="25200" cy="40200"/>
            </a:xfrm>
            <a:custGeom>
              <a:rect b="b" l="l" r="r" t="t"/>
              <a:pathLst>
                <a:path extrusionOk="0" h="120000" w="12000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7" name="Google Shape;647;p36"/>
            <p:cNvSpPr/>
            <p:nvPr/>
          </p:nvSpPr>
          <p:spPr>
            <a:xfrm>
              <a:off x="2246745" y="2546959"/>
              <a:ext cx="5100" cy="8700"/>
            </a:xfrm>
            <a:custGeom>
              <a:rect b="b" l="l" r="r" t="t"/>
              <a:pathLst>
                <a:path extrusionOk="0" h="120000" w="120000">
                  <a:moveTo>
                    <a:pt x="0" y="0"/>
                  </a:moveTo>
                  <a:lnTo>
                    <a:pt x="75000" y="116129"/>
                  </a:lnTo>
                  <a:lnTo>
                    <a:pt x="112500" y="38709"/>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8" name="Google Shape;648;p36"/>
            <p:cNvSpPr/>
            <p:nvPr/>
          </p:nvSpPr>
          <p:spPr>
            <a:xfrm>
              <a:off x="2264372" y="2550734"/>
              <a:ext cx="130800" cy="139800"/>
            </a:xfrm>
            <a:custGeom>
              <a:rect b="b" l="l" r="r" t="t"/>
              <a:pathLst>
                <a:path extrusionOk="0" h="120000" w="12000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9" name="Google Shape;649;p36"/>
            <p:cNvSpPr/>
            <p:nvPr/>
          </p:nvSpPr>
          <p:spPr>
            <a:xfrm>
              <a:off x="2266890" y="2551993"/>
              <a:ext cx="126000" cy="135900"/>
            </a:xfrm>
            <a:custGeom>
              <a:rect b="b" l="l" r="r" t="t"/>
              <a:pathLst>
                <a:path extrusionOk="0" h="120000" w="12000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0" name="Google Shape;650;p36"/>
            <p:cNvSpPr/>
            <p:nvPr/>
          </p:nvSpPr>
          <p:spPr>
            <a:xfrm>
              <a:off x="2361318" y="2661494"/>
              <a:ext cx="15000" cy="25200"/>
            </a:xfrm>
            <a:custGeom>
              <a:rect b="b" l="l" r="r" t="t"/>
              <a:pathLst>
                <a:path extrusionOk="0" h="120000" w="12000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1" name="Google Shape;651;p36"/>
            <p:cNvSpPr/>
            <p:nvPr/>
          </p:nvSpPr>
          <p:spPr>
            <a:xfrm>
              <a:off x="2365094" y="2662753"/>
              <a:ext cx="9900" cy="18900"/>
            </a:xfrm>
            <a:custGeom>
              <a:rect b="b" l="l" r="r" t="t"/>
              <a:pathLst>
                <a:path extrusionOk="0" h="120000" w="12000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2" name="Google Shape;652;p36"/>
            <p:cNvSpPr/>
            <p:nvPr/>
          </p:nvSpPr>
          <p:spPr>
            <a:xfrm>
              <a:off x="2324805" y="2645133"/>
              <a:ext cx="6300" cy="12600"/>
            </a:xfrm>
            <a:custGeom>
              <a:rect b="b" l="l" r="r" t="t"/>
              <a:pathLst>
                <a:path extrusionOk="0" h="120000" w="120000">
                  <a:moveTo>
                    <a:pt x="114285" y="117391"/>
                  </a:moveTo>
                  <a:lnTo>
                    <a:pt x="0" y="52173"/>
                  </a:lnTo>
                  <a:lnTo>
                    <a:pt x="114285" y="0"/>
                  </a:lnTo>
                  <a:lnTo>
                    <a:pt x="114285"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3" name="Google Shape;653;p36"/>
            <p:cNvSpPr/>
            <p:nvPr/>
          </p:nvSpPr>
          <p:spPr>
            <a:xfrm>
              <a:off x="2326065" y="2648908"/>
              <a:ext cx="2700" cy="5100"/>
            </a:xfrm>
            <a:custGeom>
              <a:rect b="b" l="l" r="r" t="t"/>
              <a:pathLst>
                <a:path extrusionOk="0" h="120000" w="120000">
                  <a:moveTo>
                    <a:pt x="0" y="37500"/>
                  </a:moveTo>
                  <a:lnTo>
                    <a:pt x="109090" y="112500"/>
                  </a:lnTo>
                  <a:lnTo>
                    <a:pt x="109090" y="0"/>
                  </a:lnTo>
                  <a:lnTo>
                    <a:pt x="0" y="37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4" name="Google Shape;654;p36"/>
            <p:cNvSpPr/>
            <p:nvPr/>
          </p:nvSpPr>
          <p:spPr>
            <a:xfrm>
              <a:off x="2313475" y="2636322"/>
              <a:ext cx="7500" cy="21300"/>
            </a:xfrm>
            <a:custGeom>
              <a:rect b="b" l="l" r="r" t="t"/>
              <a:pathLst>
                <a:path extrusionOk="0" h="120000" w="120000">
                  <a:moveTo>
                    <a:pt x="115384" y="118421"/>
                  </a:moveTo>
                  <a:lnTo>
                    <a:pt x="0" y="55263"/>
                  </a:lnTo>
                  <a:lnTo>
                    <a:pt x="92307" y="0"/>
                  </a:lnTo>
                  <a:lnTo>
                    <a:pt x="115384" y="1184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5" name="Google Shape;655;p36"/>
            <p:cNvSpPr/>
            <p:nvPr/>
          </p:nvSpPr>
          <p:spPr>
            <a:xfrm>
              <a:off x="2314733" y="2641356"/>
              <a:ext cx="2700" cy="8700"/>
            </a:xfrm>
            <a:custGeom>
              <a:rect b="b" l="l" r="r" t="t"/>
              <a:pathLst>
                <a:path extrusionOk="0" h="120000" w="120000">
                  <a:moveTo>
                    <a:pt x="0" y="58064"/>
                  </a:moveTo>
                  <a:lnTo>
                    <a:pt x="109090" y="116129"/>
                  </a:lnTo>
                  <a:lnTo>
                    <a:pt x="109090"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6" name="Google Shape;656;p36"/>
            <p:cNvSpPr/>
            <p:nvPr/>
          </p:nvSpPr>
          <p:spPr>
            <a:xfrm>
              <a:off x="2344950" y="2647650"/>
              <a:ext cx="7500" cy="7500"/>
            </a:xfrm>
            <a:custGeom>
              <a:rect b="b" l="l" r="r" t="t"/>
              <a:pathLst>
                <a:path extrusionOk="0" h="120000" w="120000">
                  <a:moveTo>
                    <a:pt x="67200" y="115384"/>
                  </a:moveTo>
                  <a:lnTo>
                    <a:pt x="0" y="69230"/>
                  </a:lnTo>
                  <a:lnTo>
                    <a:pt x="48000" y="0"/>
                  </a:lnTo>
                  <a:lnTo>
                    <a:pt x="115200" y="46153"/>
                  </a:lnTo>
                  <a:lnTo>
                    <a:pt x="672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7" name="Google Shape;657;p36"/>
            <p:cNvSpPr/>
            <p:nvPr/>
          </p:nvSpPr>
          <p:spPr>
            <a:xfrm>
              <a:off x="2347468" y="2648908"/>
              <a:ext cx="1200" cy="2700"/>
            </a:xfrm>
            <a:custGeom>
              <a:rect b="b" l="l" r="r" t="t"/>
              <a:pathLst>
                <a:path extrusionOk="0" h="120000" w="120000">
                  <a:moveTo>
                    <a:pt x="0" y="54545"/>
                  </a:moveTo>
                  <a:lnTo>
                    <a:pt x="96000" y="109090"/>
                  </a:lnTo>
                  <a:lnTo>
                    <a:pt x="96000" y="54545"/>
                  </a:lnTo>
                  <a:lnTo>
                    <a:pt x="0" y="0"/>
                  </a:lnTo>
                  <a:lnTo>
                    <a:pt x="0" y="5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8" name="Google Shape;658;p36"/>
            <p:cNvSpPr/>
            <p:nvPr/>
          </p:nvSpPr>
          <p:spPr>
            <a:xfrm>
              <a:off x="2326065" y="2627512"/>
              <a:ext cx="21300" cy="22500"/>
            </a:xfrm>
            <a:custGeom>
              <a:rect b="b" l="l" r="r" t="t"/>
              <a:pathLst>
                <a:path extrusionOk="0" h="120000" w="12000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9" name="Google Shape;659;p36"/>
            <p:cNvSpPr/>
            <p:nvPr/>
          </p:nvSpPr>
          <p:spPr>
            <a:xfrm>
              <a:off x="2331101" y="2630029"/>
              <a:ext cx="12600" cy="18900"/>
            </a:xfrm>
            <a:custGeom>
              <a:rect b="b" l="l" r="r" t="t"/>
              <a:pathLst>
                <a:path extrusionOk="0" h="120000" w="12000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0" name="Google Shape;660;p36"/>
            <p:cNvSpPr/>
            <p:nvPr/>
          </p:nvSpPr>
          <p:spPr>
            <a:xfrm>
              <a:off x="2323547" y="2636322"/>
              <a:ext cx="9900" cy="9900"/>
            </a:xfrm>
            <a:custGeom>
              <a:rect b="b" l="l" r="r" t="t"/>
              <a:pathLst>
                <a:path extrusionOk="0" h="120000" w="120000">
                  <a:moveTo>
                    <a:pt x="66666" y="116666"/>
                  </a:moveTo>
                  <a:lnTo>
                    <a:pt x="0" y="16666"/>
                  </a:lnTo>
                  <a:lnTo>
                    <a:pt x="50000" y="0"/>
                  </a:lnTo>
                  <a:lnTo>
                    <a:pt x="116666" y="33333"/>
                  </a:lnTo>
                  <a:lnTo>
                    <a:pt x="66666"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1" name="Google Shape;661;p36"/>
            <p:cNvSpPr/>
            <p:nvPr/>
          </p:nvSpPr>
          <p:spPr>
            <a:xfrm>
              <a:off x="2326065" y="2637581"/>
              <a:ext cx="5100" cy="6300"/>
            </a:xfrm>
            <a:custGeom>
              <a:rect b="b" l="l" r="r" t="t"/>
              <a:pathLst>
                <a:path extrusionOk="0" h="120000" w="120000">
                  <a:moveTo>
                    <a:pt x="0" y="28571"/>
                  </a:moveTo>
                  <a:lnTo>
                    <a:pt x="75000" y="114285"/>
                  </a:lnTo>
                  <a:lnTo>
                    <a:pt x="112500" y="57142"/>
                  </a:lnTo>
                  <a:lnTo>
                    <a:pt x="37500" y="0"/>
                  </a:lnTo>
                  <a:lnTo>
                    <a:pt x="0" y="28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2" name="Google Shape;662;p36"/>
            <p:cNvSpPr/>
            <p:nvPr/>
          </p:nvSpPr>
          <p:spPr>
            <a:xfrm>
              <a:off x="2304661" y="2617442"/>
              <a:ext cx="13800" cy="24000"/>
            </a:xfrm>
            <a:custGeom>
              <a:rect b="b" l="l" r="r" t="t"/>
              <a:pathLst>
                <a:path extrusionOk="0" h="120000" w="12000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3" name="Google Shape;663;p36"/>
            <p:cNvSpPr/>
            <p:nvPr/>
          </p:nvSpPr>
          <p:spPr>
            <a:xfrm>
              <a:off x="2307179" y="2619960"/>
              <a:ext cx="9900" cy="17700"/>
            </a:xfrm>
            <a:custGeom>
              <a:rect b="b" l="l" r="r" t="t"/>
              <a:pathLst>
                <a:path extrusionOk="0" h="120000" w="12000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4" name="Google Shape;664;p36"/>
            <p:cNvSpPr/>
            <p:nvPr/>
          </p:nvSpPr>
          <p:spPr>
            <a:xfrm>
              <a:off x="2020119" y="2606114"/>
              <a:ext cx="35100" cy="33900"/>
            </a:xfrm>
            <a:custGeom>
              <a:rect b="b" l="l" r="r" t="t"/>
              <a:pathLst>
                <a:path extrusionOk="0" h="120000" w="12000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5" name="Google Shape;665;p36"/>
            <p:cNvSpPr/>
            <p:nvPr/>
          </p:nvSpPr>
          <p:spPr>
            <a:xfrm>
              <a:off x="2021379" y="2607373"/>
              <a:ext cx="30300" cy="29100"/>
            </a:xfrm>
            <a:custGeom>
              <a:rect b="b" l="l" r="r" t="t"/>
              <a:pathLst>
                <a:path extrusionOk="0" h="120000" w="12000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6" name="Google Shape;666;p36"/>
            <p:cNvSpPr/>
            <p:nvPr/>
          </p:nvSpPr>
          <p:spPr>
            <a:xfrm>
              <a:off x="2315993" y="2599821"/>
              <a:ext cx="16500" cy="32700"/>
            </a:xfrm>
            <a:custGeom>
              <a:rect b="b" l="l" r="r" t="t"/>
              <a:pathLst>
                <a:path extrusionOk="0" h="120000" w="12000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7" name="Google Shape;667;p36"/>
            <p:cNvSpPr/>
            <p:nvPr/>
          </p:nvSpPr>
          <p:spPr>
            <a:xfrm>
              <a:off x="2317251" y="2601080"/>
              <a:ext cx="12600" cy="29100"/>
            </a:xfrm>
            <a:custGeom>
              <a:rect b="b" l="l" r="r" t="t"/>
              <a:pathLst>
                <a:path extrusionOk="0" h="120000" w="12000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 name="Google Shape;668;p36"/>
            <p:cNvSpPr/>
            <p:nvPr/>
          </p:nvSpPr>
          <p:spPr>
            <a:xfrm>
              <a:off x="2292071" y="2594787"/>
              <a:ext cx="22500" cy="29100"/>
            </a:xfrm>
            <a:custGeom>
              <a:rect b="b" l="l" r="r" t="t"/>
              <a:pathLst>
                <a:path extrusionOk="0" h="120000" w="12000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9" name="Google Shape;669;p36"/>
            <p:cNvSpPr/>
            <p:nvPr/>
          </p:nvSpPr>
          <p:spPr>
            <a:xfrm>
              <a:off x="2293330" y="2598562"/>
              <a:ext cx="20100" cy="21300"/>
            </a:xfrm>
            <a:custGeom>
              <a:rect b="b" l="l" r="r" t="t"/>
              <a:pathLst>
                <a:path extrusionOk="0" h="120000" w="12000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0" name="Google Shape;670;p36"/>
            <p:cNvSpPr/>
            <p:nvPr/>
          </p:nvSpPr>
          <p:spPr>
            <a:xfrm>
              <a:off x="2039005" y="2591011"/>
              <a:ext cx="18900" cy="12600"/>
            </a:xfrm>
            <a:custGeom>
              <a:rect b="b" l="l" r="r" t="t"/>
              <a:pathLst>
                <a:path extrusionOk="0" h="120000" w="12000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1" name="Google Shape;671;p36"/>
            <p:cNvSpPr/>
            <p:nvPr/>
          </p:nvSpPr>
          <p:spPr>
            <a:xfrm>
              <a:off x="2040264" y="2592270"/>
              <a:ext cx="13800" cy="9900"/>
            </a:xfrm>
            <a:custGeom>
              <a:rect b="b" l="l" r="r" t="t"/>
              <a:pathLst>
                <a:path extrusionOk="0" h="120000" w="12000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2" name="Google Shape;672;p36"/>
            <p:cNvSpPr/>
            <p:nvPr/>
          </p:nvSpPr>
          <p:spPr>
            <a:xfrm>
              <a:off x="2117065" y="2533113"/>
              <a:ext cx="15000" cy="18900"/>
            </a:xfrm>
            <a:custGeom>
              <a:rect b="b" l="l" r="r" t="t"/>
              <a:pathLst>
                <a:path extrusionOk="0" h="120000" w="12000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3" name="Google Shape;673;p36"/>
            <p:cNvSpPr/>
            <p:nvPr/>
          </p:nvSpPr>
          <p:spPr>
            <a:xfrm>
              <a:off x="2119584" y="2535630"/>
              <a:ext cx="11400" cy="13800"/>
            </a:xfrm>
            <a:custGeom>
              <a:rect b="b" l="l" r="r" t="t"/>
              <a:pathLst>
                <a:path extrusionOk="0" h="120000" w="12000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4" name="Google Shape;674;p36"/>
            <p:cNvSpPr/>
            <p:nvPr/>
          </p:nvSpPr>
          <p:spPr>
            <a:xfrm>
              <a:off x="1817416" y="2533113"/>
              <a:ext cx="33900" cy="18900"/>
            </a:xfrm>
            <a:custGeom>
              <a:rect b="b" l="l" r="r" t="t"/>
              <a:pathLst>
                <a:path extrusionOk="0" h="120000" w="12000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5" name="Google Shape;675;p36"/>
            <p:cNvSpPr/>
            <p:nvPr/>
          </p:nvSpPr>
          <p:spPr>
            <a:xfrm>
              <a:off x="1822452" y="2534372"/>
              <a:ext cx="29100" cy="15000"/>
            </a:xfrm>
            <a:custGeom>
              <a:rect b="b" l="l" r="r" t="t"/>
              <a:pathLst>
                <a:path extrusionOk="0" h="120000" w="12000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6" name="Google Shape;676;p36"/>
            <p:cNvSpPr/>
            <p:nvPr/>
          </p:nvSpPr>
          <p:spPr>
            <a:xfrm>
              <a:off x="2134692" y="2528079"/>
              <a:ext cx="11400" cy="8700"/>
            </a:xfrm>
            <a:custGeom>
              <a:rect b="b" l="l" r="r" t="t"/>
              <a:pathLst>
                <a:path extrusionOk="0" h="120000" w="120000">
                  <a:moveTo>
                    <a:pt x="14634" y="116129"/>
                  </a:moveTo>
                  <a:lnTo>
                    <a:pt x="0" y="0"/>
                  </a:lnTo>
                  <a:lnTo>
                    <a:pt x="117073" y="38709"/>
                  </a:lnTo>
                  <a:lnTo>
                    <a:pt x="14634"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7" name="Google Shape;677;p36"/>
            <p:cNvSpPr/>
            <p:nvPr/>
          </p:nvSpPr>
          <p:spPr>
            <a:xfrm>
              <a:off x="2135950" y="2531855"/>
              <a:ext cx="6300" cy="2700"/>
            </a:xfrm>
            <a:custGeom>
              <a:rect b="b" l="l" r="r" t="t"/>
              <a:pathLst>
                <a:path extrusionOk="0" h="120000" w="120000">
                  <a:moveTo>
                    <a:pt x="0" y="0"/>
                  </a:moveTo>
                  <a:lnTo>
                    <a:pt x="28571" y="109090"/>
                  </a:lnTo>
                  <a:lnTo>
                    <a:pt x="114285"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8" name="Google Shape;678;p36"/>
            <p:cNvSpPr/>
            <p:nvPr/>
          </p:nvSpPr>
          <p:spPr>
            <a:xfrm>
              <a:off x="1852668" y="2518009"/>
              <a:ext cx="17700" cy="17700"/>
            </a:xfrm>
            <a:custGeom>
              <a:rect b="b" l="l" r="r" t="t"/>
              <a:pathLst>
                <a:path extrusionOk="0" h="120000" w="12000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9" name="Google Shape;679;p36"/>
            <p:cNvSpPr/>
            <p:nvPr/>
          </p:nvSpPr>
          <p:spPr>
            <a:xfrm>
              <a:off x="1856445" y="2520527"/>
              <a:ext cx="12600" cy="12600"/>
            </a:xfrm>
            <a:custGeom>
              <a:rect b="b" l="l" r="r" t="t"/>
              <a:pathLst>
                <a:path extrusionOk="0" h="120000" w="12000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0" name="Google Shape;680;p36"/>
            <p:cNvSpPr/>
            <p:nvPr/>
          </p:nvSpPr>
          <p:spPr>
            <a:xfrm>
              <a:off x="1755723" y="2422353"/>
              <a:ext cx="50400" cy="27600"/>
            </a:xfrm>
            <a:custGeom>
              <a:rect b="b" l="l" r="r" t="t"/>
              <a:pathLst>
                <a:path extrusionOk="0" h="120000" w="12000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1" name="Google Shape;681;p36"/>
            <p:cNvSpPr/>
            <p:nvPr/>
          </p:nvSpPr>
          <p:spPr>
            <a:xfrm>
              <a:off x="1756982" y="2424870"/>
              <a:ext cx="44100" cy="22500"/>
            </a:xfrm>
            <a:custGeom>
              <a:rect b="b" l="l" r="r" t="t"/>
              <a:pathLst>
                <a:path extrusionOk="0" h="120000" w="12000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2" name="Google Shape;682;p36"/>
            <p:cNvSpPr/>
            <p:nvPr/>
          </p:nvSpPr>
          <p:spPr>
            <a:xfrm>
              <a:off x="2586684" y="3168727"/>
              <a:ext cx="454500" cy="300600"/>
            </a:xfrm>
            <a:custGeom>
              <a:rect b="b" l="l" r="r" t="t"/>
              <a:pathLst>
                <a:path extrusionOk="0" h="120000" w="12000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3" name="Google Shape;683;p36"/>
            <p:cNvSpPr/>
            <p:nvPr/>
          </p:nvSpPr>
          <p:spPr>
            <a:xfrm>
              <a:off x="3005943" y="3407869"/>
              <a:ext cx="15000" cy="41700"/>
            </a:xfrm>
            <a:custGeom>
              <a:rect b="b" l="l" r="r" t="t"/>
              <a:pathLst>
                <a:path extrusionOk="0" h="120000" w="12000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4" name="Google Shape;684;p36"/>
            <p:cNvSpPr/>
            <p:nvPr/>
          </p:nvSpPr>
          <p:spPr>
            <a:xfrm>
              <a:off x="2964394" y="3417938"/>
              <a:ext cx="56700" cy="64200"/>
            </a:xfrm>
            <a:custGeom>
              <a:rect b="b" l="l" r="r" t="t"/>
              <a:pathLst>
                <a:path extrusionOk="0" h="120000" w="12000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5" name="Google Shape;685;p36"/>
            <p:cNvSpPr/>
            <p:nvPr/>
          </p:nvSpPr>
          <p:spPr>
            <a:xfrm>
              <a:off x="3005943" y="3449403"/>
              <a:ext cx="89400" cy="45300"/>
            </a:xfrm>
            <a:custGeom>
              <a:rect b="b" l="l" r="r" t="t"/>
              <a:pathLst>
                <a:path extrusionOk="0" h="120000" w="12000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6" name="Google Shape;686;p36"/>
            <p:cNvSpPr/>
            <p:nvPr/>
          </p:nvSpPr>
          <p:spPr>
            <a:xfrm>
              <a:off x="3033642" y="3464507"/>
              <a:ext cx="63000" cy="65400"/>
            </a:xfrm>
            <a:custGeom>
              <a:rect b="b" l="l" r="r" t="t"/>
              <a:pathLst>
                <a:path extrusionOk="0" h="120000" w="12000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7" name="Google Shape;687;p36"/>
            <p:cNvSpPr/>
            <p:nvPr/>
          </p:nvSpPr>
          <p:spPr>
            <a:xfrm>
              <a:off x="2994611" y="3473318"/>
              <a:ext cx="32700" cy="21300"/>
            </a:xfrm>
            <a:custGeom>
              <a:rect b="b" l="l" r="r" t="t"/>
              <a:pathLst>
                <a:path extrusionOk="0" h="120000" w="12000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36"/>
            <p:cNvSpPr/>
            <p:nvPr/>
          </p:nvSpPr>
          <p:spPr>
            <a:xfrm>
              <a:off x="3058822" y="3523664"/>
              <a:ext cx="48900" cy="42900"/>
            </a:xfrm>
            <a:custGeom>
              <a:rect b="b" l="l" r="r" t="t"/>
              <a:pathLst>
                <a:path extrusionOk="0" h="120000" w="12000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9" name="Google Shape;689;p36"/>
            <p:cNvSpPr/>
            <p:nvPr/>
          </p:nvSpPr>
          <p:spPr>
            <a:xfrm>
              <a:off x="3104147" y="3548836"/>
              <a:ext cx="83100" cy="35100"/>
            </a:xfrm>
            <a:custGeom>
              <a:rect b="b" l="l" r="r" t="t"/>
              <a:pathLst>
                <a:path extrusionOk="0" h="120000" w="12000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0" name="Google Shape;690;p36"/>
            <p:cNvSpPr/>
            <p:nvPr/>
          </p:nvSpPr>
          <p:spPr>
            <a:xfrm>
              <a:off x="5287311" y="3091949"/>
              <a:ext cx="247800" cy="234000"/>
            </a:xfrm>
            <a:custGeom>
              <a:rect b="b" l="l" r="r" t="t"/>
              <a:pathLst>
                <a:path extrusionOk="0" h="120000" w="12000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36"/>
            <p:cNvSpPr/>
            <p:nvPr/>
          </p:nvSpPr>
          <p:spPr>
            <a:xfrm>
              <a:off x="5279757" y="3061742"/>
              <a:ext cx="217800" cy="165000"/>
            </a:xfrm>
            <a:custGeom>
              <a:rect b="b" l="l" r="r" t="t"/>
              <a:pathLst>
                <a:path extrusionOk="0" h="120000" w="12000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2" name="Google Shape;692;p36"/>
            <p:cNvSpPr/>
            <p:nvPr/>
          </p:nvSpPr>
          <p:spPr>
            <a:xfrm>
              <a:off x="5032986" y="3036569"/>
              <a:ext cx="288300" cy="265500"/>
            </a:xfrm>
            <a:custGeom>
              <a:rect b="b" l="l" r="r" t="t"/>
              <a:pathLst>
                <a:path extrusionOk="0" h="120000" w="12000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3" name="Google Shape;693;p36"/>
            <p:cNvSpPr/>
            <p:nvPr/>
          </p:nvSpPr>
          <p:spPr>
            <a:xfrm>
              <a:off x="5068239" y="3216555"/>
              <a:ext cx="25200" cy="26400"/>
            </a:xfrm>
            <a:custGeom>
              <a:rect b="b" l="l" r="r" t="t"/>
              <a:pathLst>
                <a:path extrusionOk="0" h="120000" w="12000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4" name="Google Shape;694;p36"/>
            <p:cNvSpPr/>
            <p:nvPr/>
          </p:nvSpPr>
          <p:spPr>
            <a:xfrm>
              <a:off x="4951149" y="3080622"/>
              <a:ext cx="144900" cy="151200"/>
            </a:xfrm>
            <a:custGeom>
              <a:rect b="b" l="l" r="r" t="t"/>
              <a:pathLst>
                <a:path extrusionOk="0" h="120000" w="12000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5" name="Google Shape;695;p36"/>
            <p:cNvSpPr/>
            <p:nvPr/>
          </p:nvSpPr>
          <p:spPr>
            <a:xfrm>
              <a:off x="4900787" y="3084398"/>
              <a:ext cx="100500" cy="90600"/>
            </a:xfrm>
            <a:custGeom>
              <a:rect b="b" l="l" r="r" t="t"/>
              <a:pathLst>
                <a:path extrusionOk="0" h="120000" w="12000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6" name="Google Shape;696;p36"/>
            <p:cNvSpPr/>
            <p:nvPr/>
          </p:nvSpPr>
          <p:spPr>
            <a:xfrm>
              <a:off x="4888197" y="3157399"/>
              <a:ext cx="65400" cy="75300"/>
            </a:xfrm>
            <a:custGeom>
              <a:rect b="b" l="l" r="r" t="t"/>
              <a:pathLst>
                <a:path extrusionOk="0" h="120000" w="12000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7" name="Google Shape;697;p36"/>
            <p:cNvSpPr/>
            <p:nvPr/>
          </p:nvSpPr>
          <p:spPr>
            <a:xfrm>
              <a:off x="4878125" y="3132226"/>
              <a:ext cx="40200" cy="96900"/>
            </a:xfrm>
            <a:custGeom>
              <a:rect b="b" l="l" r="r" t="t"/>
              <a:pathLst>
                <a:path extrusionOk="0" h="120000" w="12000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8" name="Google Shape;698;p36"/>
            <p:cNvSpPr/>
            <p:nvPr/>
          </p:nvSpPr>
          <p:spPr>
            <a:xfrm>
              <a:off x="4885679" y="3178796"/>
              <a:ext cx="319800" cy="268200"/>
            </a:xfrm>
            <a:custGeom>
              <a:rect b="b" l="l" r="r" t="t"/>
              <a:pathLst>
                <a:path extrusionOk="0" h="120000" w="12000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 name="Google Shape;699;p36"/>
            <p:cNvSpPr/>
            <p:nvPr/>
          </p:nvSpPr>
          <p:spPr>
            <a:xfrm>
              <a:off x="5131191" y="3284522"/>
              <a:ext cx="9900" cy="26400"/>
            </a:xfrm>
            <a:custGeom>
              <a:rect b="b" l="l" r="r" t="t"/>
              <a:pathLst>
                <a:path extrusionOk="0" h="120000" w="12000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 name="Google Shape;700;p36"/>
            <p:cNvSpPr/>
            <p:nvPr/>
          </p:nvSpPr>
          <p:spPr>
            <a:xfrm>
              <a:off x="5147558" y="3283263"/>
              <a:ext cx="66600" cy="57900"/>
            </a:xfrm>
            <a:custGeom>
              <a:rect b="b" l="l" r="r" t="t"/>
              <a:pathLst>
                <a:path extrusionOk="0" h="120000" w="12000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 name="Google Shape;701;p36"/>
            <p:cNvSpPr/>
            <p:nvPr/>
          </p:nvSpPr>
          <p:spPr>
            <a:xfrm>
              <a:off x="5151335" y="3305918"/>
              <a:ext cx="114600" cy="134700"/>
            </a:xfrm>
            <a:custGeom>
              <a:rect b="b" l="l" r="r" t="t"/>
              <a:pathLst>
                <a:path extrusionOk="0" h="120000" w="12000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 name="Google Shape;702;p36"/>
            <p:cNvSpPr/>
            <p:nvPr/>
          </p:nvSpPr>
          <p:spPr>
            <a:xfrm>
              <a:off x="5006546" y="3401575"/>
              <a:ext cx="158700" cy="100500"/>
            </a:xfrm>
            <a:custGeom>
              <a:rect b="b" l="l" r="r" t="t"/>
              <a:pathLst>
                <a:path extrusionOk="0" h="120000" w="12000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3" name="Google Shape;703;p36"/>
            <p:cNvSpPr/>
            <p:nvPr/>
          </p:nvSpPr>
          <p:spPr>
            <a:xfrm>
              <a:off x="4232241" y="3088174"/>
              <a:ext cx="306000" cy="312300"/>
            </a:xfrm>
            <a:custGeom>
              <a:rect b="b" l="l" r="r" t="t"/>
              <a:pathLst>
                <a:path extrusionOk="0" h="120000" w="12000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4" name="Google Shape;704;p36"/>
            <p:cNvSpPr/>
            <p:nvPr/>
          </p:nvSpPr>
          <p:spPr>
            <a:xfrm>
              <a:off x="4473975" y="3083139"/>
              <a:ext cx="60300" cy="126000"/>
            </a:xfrm>
            <a:custGeom>
              <a:rect b="b" l="l" r="r" t="t"/>
              <a:pathLst>
                <a:path extrusionOk="0" h="120000" w="12000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5" name="Google Shape;705;p36"/>
            <p:cNvSpPr/>
            <p:nvPr/>
          </p:nvSpPr>
          <p:spPr>
            <a:xfrm>
              <a:off x="4166771" y="3112088"/>
              <a:ext cx="177600" cy="143400"/>
            </a:xfrm>
            <a:custGeom>
              <a:rect b="b" l="l" r="r" t="t"/>
              <a:pathLst>
                <a:path extrusionOk="0" h="120000" w="12000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6" name="Google Shape;706;p36"/>
            <p:cNvSpPr/>
            <p:nvPr/>
          </p:nvSpPr>
          <p:spPr>
            <a:xfrm>
              <a:off x="4107596" y="3255573"/>
              <a:ext cx="123600" cy="107100"/>
            </a:xfrm>
            <a:custGeom>
              <a:rect b="b" l="l" r="r" t="t"/>
              <a:pathLst>
                <a:path extrusionOk="0" h="120000" w="12000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7" name="Google Shape;707;p36"/>
            <p:cNvSpPr/>
            <p:nvPr/>
          </p:nvSpPr>
          <p:spPr>
            <a:xfrm>
              <a:off x="4176844" y="3303401"/>
              <a:ext cx="246600" cy="236700"/>
            </a:xfrm>
            <a:custGeom>
              <a:rect b="b" l="l" r="r" t="t"/>
              <a:pathLst>
                <a:path extrusionOk="0" h="120000" w="12000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8" name="Google Shape;708;p36"/>
            <p:cNvSpPr/>
            <p:nvPr/>
          </p:nvSpPr>
          <p:spPr>
            <a:xfrm>
              <a:off x="4105078" y="3265642"/>
              <a:ext cx="178800" cy="201300"/>
            </a:xfrm>
            <a:custGeom>
              <a:rect b="b" l="l" r="r" t="t"/>
              <a:pathLst>
                <a:path extrusionOk="0" h="120000" w="12000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9" name="Google Shape;709;p36"/>
            <p:cNvSpPr/>
            <p:nvPr/>
          </p:nvSpPr>
          <p:spPr>
            <a:xfrm>
              <a:off x="4098784" y="3439334"/>
              <a:ext cx="91800" cy="68100"/>
            </a:xfrm>
            <a:custGeom>
              <a:rect b="b" l="l" r="r" t="t"/>
              <a:pathLst>
                <a:path extrusionOk="0" h="120000" w="12000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0" name="Google Shape;710;p36"/>
            <p:cNvSpPr/>
            <p:nvPr/>
          </p:nvSpPr>
          <p:spPr>
            <a:xfrm>
              <a:off x="4107596" y="3499749"/>
              <a:ext cx="45300" cy="29100"/>
            </a:xfrm>
            <a:custGeom>
              <a:rect b="b" l="l" r="r" t="t"/>
              <a:pathLst>
                <a:path extrusionOk="0" h="120000" w="12000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1" name="Google Shape;711;p36"/>
            <p:cNvSpPr/>
            <p:nvPr/>
          </p:nvSpPr>
          <p:spPr>
            <a:xfrm>
              <a:off x="4132777" y="3504783"/>
              <a:ext cx="112200" cy="78000"/>
            </a:xfrm>
            <a:custGeom>
              <a:rect b="b" l="l" r="r" t="t"/>
              <a:pathLst>
                <a:path extrusionOk="0" h="120000" w="12000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2" name="Google Shape;712;p36"/>
            <p:cNvSpPr/>
            <p:nvPr/>
          </p:nvSpPr>
          <p:spPr>
            <a:xfrm>
              <a:off x="4156699" y="3543802"/>
              <a:ext cx="44100" cy="45300"/>
            </a:xfrm>
            <a:custGeom>
              <a:rect b="b" l="l" r="r" t="t"/>
              <a:pathLst>
                <a:path extrusionOk="0" h="120000" w="12000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3" name="Google Shape;713;p36"/>
            <p:cNvSpPr/>
            <p:nvPr/>
          </p:nvSpPr>
          <p:spPr>
            <a:xfrm>
              <a:off x="4186916" y="3566457"/>
              <a:ext cx="60300" cy="63000"/>
            </a:xfrm>
            <a:custGeom>
              <a:rect b="b" l="l" r="r" t="t"/>
              <a:pathLst>
                <a:path extrusionOk="0" h="120000" w="12000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4" name="Google Shape;714;p36"/>
            <p:cNvSpPr/>
            <p:nvPr/>
          </p:nvSpPr>
          <p:spPr>
            <a:xfrm>
              <a:off x="4282602" y="3467024"/>
              <a:ext cx="117000" cy="79200"/>
            </a:xfrm>
            <a:custGeom>
              <a:rect b="b" l="l" r="r" t="t"/>
              <a:pathLst>
                <a:path extrusionOk="0" h="120000" w="12000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5" name="Google Shape;715;p36"/>
            <p:cNvSpPr/>
            <p:nvPr/>
          </p:nvSpPr>
          <p:spPr>
            <a:xfrm>
              <a:off x="4230982" y="3531215"/>
              <a:ext cx="91800" cy="99600"/>
            </a:xfrm>
            <a:custGeom>
              <a:rect b="b" l="l" r="r" t="t"/>
              <a:pathLst>
                <a:path extrusionOk="0" h="120000" w="12000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6" name="Google Shape;716;p36"/>
            <p:cNvSpPr/>
            <p:nvPr/>
          </p:nvSpPr>
          <p:spPr>
            <a:xfrm>
              <a:off x="4355626" y="3526181"/>
              <a:ext cx="33900" cy="78000"/>
            </a:xfrm>
            <a:custGeom>
              <a:rect b="b" l="l" r="r" t="t"/>
              <a:pathLst>
                <a:path extrusionOk="0" h="120000" w="12000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7" name="Google Shape;717;p36"/>
            <p:cNvSpPr/>
            <p:nvPr/>
          </p:nvSpPr>
          <p:spPr>
            <a:xfrm>
              <a:off x="4371993" y="3506043"/>
              <a:ext cx="45300" cy="96900"/>
            </a:xfrm>
            <a:custGeom>
              <a:rect b="b" l="l" r="r" t="t"/>
              <a:pathLst>
                <a:path extrusionOk="0" h="120000" w="12000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8" name="Google Shape;718;p36"/>
            <p:cNvSpPr/>
            <p:nvPr/>
          </p:nvSpPr>
          <p:spPr>
            <a:xfrm>
              <a:off x="4361921" y="3327316"/>
              <a:ext cx="239100" cy="182400"/>
            </a:xfrm>
            <a:custGeom>
              <a:rect b="b" l="l" r="r" t="t"/>
              <a:pathLst>
                <a:path extrusionOk="0" h="120000" w="12000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9" name="Google Shape;719;p36"/>
            <p:cNvSpPr/>
            <p:nvPr/>
          </p:nvSpPr>
          <p:spPr>
            <a:xfrm>
              <a:off x="4399692" y="3485904"/>
              <a:ext cx="177600" cy="146100"/>
            </a:xfrm>
            <a:custGeom>
              <a:rect b="b" l="l" r="r" t="t"/>
              <a:pathLst>
                <a:path extrusionOk="0" h="120000" w="12000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0" name="Google Shape;720;p36"/>
            <p:cNvSpPr/>
            <p:nvPr/>
          </p:nvSpPr>
          <p:spPr>
            <a:xfrm>
              <a:off x="4499156" y="3161175"/>
              <a:ext cx="240600" cy="231600"/>
            </a:xfrm>
            <a:custGeom>
              <a:rect b="b" l="l" r="r" t="t"/>
              <a:pathLst>
                <a:path extrusionOk="0" h="120000" w="12000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1" name="Google Shape;721;p36"/>
            <p:cNvSpPr/>
            <p:nvPr/>
          </p:nvSpPr>
          <p:spPr>
            <a:xfrm>
              <a:off x="4563366" y="3329833"/>
              <a:ext cx="162600" cy="252900"/>
            </a:xfrm>
            <a:custGeom>
              <a:rect b="b" l="l" r="r" t="t"/>
              <a:pathLst>
                <a:path extrusionOk="0" h="120000" w="12000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2" name="Google Shape;722;p36"/>
            <p:cNvSpPr/>
            <p:nvPr/>
          </p:nvSpPr>
          <p:spPr>
            <a:xfrm>
              <a:off x="4732077" y="3187606"/>
              <a:ext cx="168600" cy="168600"/>
            </a:xfrm>
            <a:custGeom>
              <a:rect b="b" l="l" r="r" t="t"/>
              <a:pathLst>
                <a:path extrusionOk="0" h="120000" w="12000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3" name="Google Shape;723;p36"/>
            <p:cNvSpPr/>
            <p:nvPr/>
          </p:nvSpPr>
          <p:spPr>
            <a:xfrm>
              <a:off x="4913378" y="3421713"/>
              <a:ext cx="103200" cy="108300"/>
            </a:xfrm>
            <a:custGeom>
              <a:rect b="b" l="l" r="r" t="t"/>
              <a:pathLst>
                <a:path extrusionOk="0" h="120000" w="12000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4" name="Google Shape;724;p36"/>
            <p:cNvSpPr/>
            <p:nvPr/>
          </p:nvSpPr>
          <p:spPr>
            <a:xfrm>
              <a:off x="4693047" y="3338643"/>
              <a:ext cx="246600" cy="303300"/>
            </a:xfrm>
            <a:custGeom>
              <a:rect b="b" l="l" r="r" t="t"/>
              <a:pathLst>
                <a:path extrusionOk="0" h="120000" w="12000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5" name="Google Shape;725;p36"/>
            <p:cNvSpPr/>
            <p:nvPr/>
          </p:nvSpPr>
          <p:spPr>
            <a:xfrm>
              <a:off x="4578475" y="3526181"/>
              <a:ext cx="197700" cy="123300"/>
            </a:xfrm>
            <a:custGeom>
              <a:rect b="b" l="l" r="r" t="t"/>
              <a:pathLst>
                <a:path extrusionOk="0" h="120000" w="12000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6" name="Google Shape;726;p36"/>
            <p:cNvSpPr/>
            <p:nvPr/>
          </p:nvSpPr>
          <p:spPr>
            <a:xfrm>
              <a:off x="4861758" y="3473318"/>
              <a:ext cx="225300" cy="169800"/>
            </a:xfrm>
            <a:custGeom>
              <a:rect b="b" l="l" r="r" t="t"/>
              <a:pathLst>
                <a:path extrusionOk="0" h="120000" w="12000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7" name="Google Shape;727;p36"/>
            <p:cNvSpPr/>
            <p:nvPr/>
          </p:nvSpPr>
          <p:spPr>
            <a:xfrm>
              <a:off x="4982625" y="3514853"/>
              <a:ext cx="153600" cy="202800"/>
            </a:xfrm>
            <a:custGeom>
              <a:rect b="b" l="l" r="r" t="t"/>
              <a:pathLst>
                <a:path extrusionOk="0" h="120000" w="12000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8" name="Google Shape;728;p36"/>
            <p:cNvSpPr/>
            <p:nvPr/>
          </p:nvSpPr>
          <p:spPr>
            <a:xfrm>
              <a:off x="4486566" y="3499749"/>
              <a:ext cx="114600" cy="180000"/>
            </a:xfrm>
            <a:custGeom>
              <a:rect b="b" l="l" r="r" t="t"/>
              <a:pathLst>
                <a:path extrusionOk="0" h="120000" w="12000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9" name="Google Shape;729;p36"/>
            <p:cNvSpPr/>
            <p:nvPr/>
          </p:nvSpPr>
          <p:spPr>
            <a:xfrm>
              <a:off x="4802583" y="3634424"/>
              <a:ext cx="87900" cy="87900"/>
            </a:xfrm>
            <a:custGeom>
              <a:rect b="b" l="l" r="r" t="t"/>
              <a:pathLst>
                <a:path extrusionOk="0" h="120000" w="12000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0" name="Google Shape;730;p36"/>
            <p:cNvSpPr/>
            <p:nvPr/>
          </p:nvSpPr>
          <p:spPr>
            <a:xfrm>
              <a:off x="4801324" y="3713718"/>
              <a:ext cx="27600" cy="24000"/>
            </a:xfrm>
            <a:custGeom>
              <a:rect b="b" l="l" r="r" t="t"/>
              <a:pathLst>
                <a:path extrusionOk="0" h="120000" w="12000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1" name="Google Shape;731;p36"/>
            <p:cNvSpPr/>
            <p:nvPr/>
          </p:nvSpPr>
          <p:spPr>
            <a:xfrm>
              <a:off x="4802583" y="3731339"/>
              <a:ext cx="24000" cy="31500"/>
            </a:xfrm>
            <a:custGeom>
              <a:rect b="b" l="l" r="r" t="t"/>
              <a:pathLst>
                <a:path extrusionOk="0" h="120000" w="12000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36"/>
            <p:cNvSpPr/>
            <p:nvPr/>
          </p:nvSpPr>
          <p:spPr>
            <a:xfrm>
              <a:off x="4491602" y="3662114"/>
              <a:ext cx="85800" cy="89400"/>
            </a:xfrm>
            <a:custGeom>
              <a:rect b="b" l="l" r="r" t="t"/>
              <a:pathLst>
                <a:path extrusionOk="0" h="120000" w="12000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p36"/>
            <p:cNvSpPr/>
            <p:nvPr/>
          </p:nvSpPr>
          <p:spPr>
            <a:xfrm>
              <a:off x="4525595" y="3638199"/>
              <a:ext cx="119700" cy="132000"/>
            </a:xfrm>
            <a:custGeom>
              <a:rect b="b" l="l" r="r" t="t"/>
              <a:pathLst>
                <a:path extrusionOk="0" h="120000" w="12000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4" name="Google Shape;734;p36"/>
            <p:cNvSpPr/>
            <p:nvPr/>
          </p:nvSpPr>
          <p:spPr>
            <a:xfrm>
              <a:off x="4811396" y="3709942"/>
              <a:ext cx="162600" cy="166200"/>
            </a:xfrm>
            <a:custGeom>
              <a:rect b="b" l="l" r="r" t="t"/>
              <a:pathLst>
                <a:path extrusionOk="0" h="120000" w="12000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5" name="Google Shape;735;p36"/>
            <p:cNvSpPr/>
            <p:nvPr/>
          </p:nvSpPr>
          <p:spPr>
            <a:xfrm>
              <a:off x="4854203" y="3842099"/>
              <a:ext cx="48900" cy="115800"/>
            </a:xfrm>
            <a:custGeom>
              <a:rect b="b" l="l" r="r" t="t"/>
              <a:pathLst>
                <a:path extrusionOk="0" h="120000" w="12000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6" name="Google Shape;736;p36"/>
            <p:cNvSpPr/>
            <p:nvPr/>
          </p:nvSpPr>
          <p:spPr>
            <a:xfrm>
              <a:off x="4540704" y="3618061"/>
              <a:ext cx="292200" cy="283200"/>
            </a:xfrm>
            <a:custGeom>
              <a:rect b="b" l="l" r="r" t="t"/>
              <a:pathLst>
                <a:path extrusionOk="0" h="120000" w="12000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7" name="Google Shape;737;p36"/>
            <p:cNvSpPr/>
            <p:nvPr/>
          </p:nvSpPr>
          <p:spPr>
            <a:xfrm>
              <a:off x="4535668" y="3784202"/>
              <a:ext cx="190200" cy="190200"/>
            </a:xfrm>
            <a:custGeom>
              <a:rect b="b" l="l" r="r" t="t"/>
              <a:pathLst>
                <a:path extrusionOk="0" h="120000" w="12000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8" name="Google Shape;738;p36"/>
            <p:cNvSpPr/>
            <p:nvPr/>
          </p:nvSpPr>
          <p:spPr>
            <a:xfrm>
              <a:off x="4693047" y="3823220"/>
              <a:ext cx="176400" cy="153600"/>
            </a:xfrm>
            <a:custGeom>
              <a:rect b="b" l="l" r="r" t="t"/>
              <a:pathLst>
                <a:path extrusionOk="0" h="120000" w="12000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9" name="Google Shape;739;p36"/>
            <p:cNvSpPr/>
            <p:nvPr/>
          </p:nvSpPr>
          <p:spPr>
            <a:xfrm>
              <a:off x="4743408" y="3939015"/>
              <a:ext cx="117000" cy="111000"/>
            </a:xfrm>
            <a:custGeom>
              <a:rect b="b" l="l" r="r" t="t"/>
              <a:pathLst>
                <a:path extrusionOk="0" h="120000" w="12000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36"/>
            <p:cNvSpPr/>
            <p:nvPr/>
          </p:nvSpPr>
          <p:spPr>
            <a:xfrm>
              <a:off x="4607433" y="4042223"/>
              <a:ext cx="247800" cy="220200"/>
            </a:xfrm>
            <a:custGeom>
              <a:rect b="b" l="l" r="r" t="t"/>
              <a:pathLst>
                <a:path extrusionOk="0" h="120000" w="12000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1" name="Google Shape;741;p36"/>
            <p:cNvSpPr/>
            <p:nvPr/>
          </p:nvSpPr>
          <p:spPr>
            <a:xfrm>
              <a:off x="5009064" y="3884893"/>
              <a:ext cx="108300" cy="217800"/>
            </a:xfrm>
            <a:custGeom>
              <a:rect b="b" l="l" r="r" t="t"/>
              <a:pathLst>
                <a:path extrusionOk="0" h="120000" w="12000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2" name="Google Shape;742;p36"/>
            <p:cNvSpPr/>
            <p:nvPr/>
          </p:nvSpPr>
          <p:spPr>
            <a:xfrm>
              <a:off x="3163321" y="3507301"/>
              <a:ext cx="175200" cy="251700"/>
            </a:xfrm>
            <a:custGeom>
              <a:rect b="b" l="l" r="r" t="t"/>
              <a:pathLst>
                <a:path extrusionOk="0" h="120000" w="12000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36"/>
            <p:cNvSpPr/>
            <p:nvPr/>
          </p:nvSpPr>
          <p:spPr>
            <a:xfrm>
              <a:off x="3250195" y="3508560"/>
              <a:ext cx="204000" cy="178800"/>
            </a:xfrm>
            <a:custGeom>
              <a:rect b="b" l="l" r="r" t="t"/>
              <a:pathLst>
                <a:path extrusionOk="0" h="120000" w="12000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 name="Google Shape;744;p36"/>
            <p:cNvSpPr/>
            <p:nvPr/>
          </p:nvSpPr>
          <p:spPr>
            <a:xfrm>
              <a:off x="3431496" y="3571492"/>
              <a:ext cx="69300" cy="104400"/>
            </a:xfrm>
            <a:custGeom>
              <a:rect b="b" l="l" r="r" t="t"/>
              <a:pathLst>
                <a:path extrusionOk="0" h="120000" w="12000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5" name="Google Shape;745;p36"/>
            <p:cNvSpPr/>
            <p:nvPr/>
          </p:nvSpPr>
          <p:spPr>
            <a:xfrm>
              <a:off x="3479339" y="3605475"/>
              <a:ext cx="61500" cy="59100"/>
            </a:xfrm>
            <a:custGeom>
              <a:rect b="b" l="l" r="r" t="t"/>
              <a:pathLst>
                <a:path extrusionOk="0" h="120000" w="12000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6" name="Google Shape;746;p36"/>
            <p:cNvSpPr/>
            <p:nvPr/>
          </p:nvSpPr>
          <p:spPr>
            <a:xfrm>
              <a:off x="3534737" y="3611768"/>
              <a:ext cx="44100" cy="54000"/>
            </a:xfrm>
            <a:custGeom>
              <a:rect b="b" l="l" r="r" t="t"/>
              <a:pathLst>
                <a:path extrusionOk="0" h="120000" w="12000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7" name="Google Shape;747;p36"/>
            <p:cNvSpPr/>
            <p:nvPr/>
          </p:nvSpPr>
          <p:spPr>
            <a:xfrm>
              <a:off x="2970690" y="3677218"/>
              <a:ext cx="249300" cy="96900"/>
            </a:xfrm>
            <a:custGeom>
              <a:rect b="b" l="l" r="r" t="t"/>
              <a:pathLst>
                <a:path extrusionOk="0" h="120000" w="12000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 name="Google Shape;748;p36"/>
            <p:cNvSpPr/>
            <p:nvPr/>
          </p:nvSpPr>
          <p:spPr>
            <a:xfrm>
              <a:off x="3126810" y="3699873"/>
              <a:ext cx="189000" cy="280800"/>
            </a:xfrm>
            <a:custGeom>
              <a:rect b="b" l="l" r="r" t="t"/>
              <a:pathLst>
                <a:path extrusionOk="0" h="120000" w="12000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 name="Google Shape;749;p36"/>
            <p:cNvSpPr/>
            <p:nvPr/>
          </p:nvSpPr>
          <p:spPr>
            <a:xfrm>
              <a:off x="3240123" y="3618061"/>
              <a:ext cx="591600" cy="620400"/>
            </a:xfrm>
            <a:custGeom>
              <a:rect b="b" l="l" r="r" t="t"/>
              <a:pathLst>
                <a:path extrusionOk="0" h="120000" w="12000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0" name="Google Shape;750;p36"/>
            <p:cNvSpPr/>
            <p:nvPr/>
          </p:nvSpPr>
          <p:spPr>
            <a:xfrm>
              <a:off x="3411351" y="3995653"/>
              <a:ext cx="122100" cy="133500"/>
            </a:xfrm>
            <a:custGeom>
              <a:rect b="b" l="l" r="r" t="t"/>
              <a:pathLst>
                <a:path extrusionOk="0" h="120000" w="12000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 name="Google Shape;751;p36"/>
            <p:cNvSpPr/>
            <p:nvPr/>
          </p:nvSpPr>
          <p:spPr>
            <a:xfrm>
              <a:off x="3243900" y="4035930"/>
              <a:ext cx="300900" cy="669600"/>
            </a:xfrm>
            <a:custGeom>
              <a:rect b="b" l="l" r="r" t="t"/>
              <a:pathLst>
                <a:path extrusionOk="0" h="120000" w="12000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 name="Google Shape;752;p36"/>
            <p:cNvSpPr/>
            <p:nvPr/>
          </p:nvSpPr>
          <p:spPr>
            <a:xfrm>
              <a:off x="3216201" y="3971740"/>
              <a:ext cx="123600" cy="701100"/>
            </a:xfrm>
            <a:custGeom>
              <a:rect b="b" l="l" r="r" t="t"/>
              <a:pathLst>
                <a:path extrusionOk="0" h="120000" w="12000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3" name="Google Shape;753;p36"/>
            <p:cNvSpPr/>
            <p:nvPr/>
          </p:nvSpPr>
          <p:spPr>
            <a:xfrm>
              <a:off x="6468284" y="3950342"/>
              <a:ext cx="9900" cy="6300"/>
            </a:xfrm>
            <a:custGeom>
              <a:rect b="b" l="l" r="r" t="t"/>
              <a:pathLst>
                <a:path extrusionOk="0" h="120000" w="12000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 name="Google Shape;754;p36"/>
            <p:cNvSpPr/>
            <p:nvPr/>
          </p:nvSpPr>
          <p:spPr>
            <a:xfrm>
              <a:off x="6427995" y="3908808"/>
              <a:ext cx="7500" cy="7500"/>
            </a:xfrm>
            <a:custGeom>
              <a:rect b="b" l="l" r="r" t="t"/>
              <a:pathLst>
                <a:path extrusionOk="0" h="120000" w="120000">
                  <a:moveTo>
                    <a:pt x="0" y="0"/>
                  </a:moveTo>
                  <a:lnTo>
                    <a:pt x="0" y="115384"/>
                  </a:lnTo>
                  <a:lnTo>
                    <a:pt x="115384" y="115384"/>
                  </a:lnTo>
                  <a:lnTo>
                    <a:pt x="46153"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36"/>
            <p:cNvSpPr/>
            <p:nvPr/>
          </p:nvSpPr>
          <p:spPr>
            <a:xfrm>
              <a:off x="6360007" y="3868531"/>
              <a:ext cx="6300" cy="6300"/>
            </a:xfrm>
            <a:custGeom>
              <a:rect b="b" l="l" r="r" t="t"/>
              <a:pathLst>
                <a:path extrusionOk="0" h="120000" w="120000">
                  <a:moveTo>
                    <a:pt x="0" y="85714"/>
                  </a:moveTo>
                  <a:lnTo>
                    <a:pt x="114285" y="114285"/>
                  </a:lnTo>
                  <a:lnTo>
                    <a:pt x="114285" y="85714"/>
                  </a:lnTo>
                  <a:lnTo>
                    <a:pt x="28571"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 name="Google Shape;756;p36"/>
            <p:cNvSpPr/>
            <p:nvPr/>
          </p:nvSpPr>
          <p:spPr>
            <a:xfrm>
              <a:off x="6333567" y="3868531"/>
              <a:ext cx="17700" cy="11400"/>
            </a:xfrm>
            <a:custGeom>
              <a:rect b="b" l="l" r="r" t="t"/>
              <a:pathLst>
                <a:path extrusionOk="0" h="120000" w="12000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 name="Google Shape;757;p36"/>
            <p:cNvSpPr/>
            <p:nvPr/>
          </p:nvSpPr>
          <p:spPr>
            <a:xfrm>
              <a:off x="6328531" y="3871048"/>
              <a:ext cx="7500" cy="7500"/>
            </a:xfrm>
            <a:custGeom>
              <a:rect b="b" l="l" r="r" t="t"/>
              <a:pathLst>
                <a:path extrusionOk="0" h="120000" w="120000">
                  <a:moveTo>
                    <a:pt x="48000" y="0"/>
                  </a:moveTo>
                  <a:lnTo>
                    <a:pt x="115200" y="115384"/>
                  </a:lnTo>
                  <a:lnTo>
                    <a:pt x="0" y="115384"/>
                  </a:lnTo>
                  <a:lnTo>
                    <a:pt x="48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8" name="Google Shape;758;p36"/>
            <p:cNvSpPr/>
            <p:nvPr/>
          </p:nvSpPr>
          <p:spPr>
            <a:xfrm>
              <a:off x="6074206" y="3862238"/>
              <a:ext cx="610500" cy="482100"/>
            </a:xfrm>
            <a:custGeom>
              <a:rect b="b" l="l" r="r" t="t"/>
              <a:pathLst>
                <a:path extrusionOk="0" h="120000" w="12000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 name="Google Shape;759;p36"/>
            <p:cNvSpPr/>
            <p:nvPr/>
          </p:nvSpPr>
          <p:spPr>
            <a:xfrm>
              <a:off x="7086468" y="2105175"/>
              <a:ext cx="75600" cy="39000"/>
            </a:xfrm>
            <a:custGeom>
              <a:rect b="b" l="l" r="r" t="t"/>
              <a:pathLst>
                <a:path extrusionOk="0" h="120000" w="12000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 name="Google Shape;760;p36"/>
            <p:cNvSpPr/>
            <p:nvPr/>
          </p:nvSpPr>
          <p:spPr>
            <a:xfrm>
              <a:off x="6580337" y="1897500"/>
              <a:ext cx="76800" cy="50400"/>
            </a:xfrm>
            <a:custGeom>
              <a:rect b="b" l="l" r="r" t="t"/>
              <a:pathLst>
                <a:path extrusionOk="0" h="120000" w="12000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1" name="Google Shape;761;p36"/>
            <p:cNvSpPr/>
            <p:nvPr/>
          </p:nvSpPr>
          <p:spPr>
            <a:xfrm>
              <a:off x="6508573" y="1859741"/>
              <a:ext cx="57900" cy="65400"/>
            </a:xfrm>
            <a:custGeom>
              <a:rect b="b" l="l" r="r" t="t"/>
              <a:pathLst>
                <a:path extrusionOk="0" h="120000" w="12000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2" name="Google Shape;762;p36"/>
            <p:cNvSpPr/>
            <p:nvPr/>
          </p:nvSpPr>
          <p:spPr>
            <a:xfrm>
              <a:off x="6434289" y="1854706"/>
              <a:ext cx="99600" cy="91800"/>
            </a:xfrm>
            <a:custGeom>
              <a:rect b="b" l="l" r="r" t="t"/>
              <a:pathLst>
                <a:path extrusionOk="0" h="120000" w="12000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 name="Google Shape;763;p36"/>
            <p:cNvSpPr/>
            <p:nvPr/>
          </p:nvSpPr>
          <p:spPr>
            <a:xfrm>
              <a:off x="6414145" y="1876103"/>
              <a:ext cx="9900" cy="31500"/>
            </a:xfrm>
            <a:custGeom>
              <a:rect b="b" l="l" r="r" t="t"/>
              <a:pathLst>
                <a:path extrusionOk="0" h="120000" w="120000">
                  <a:moveTo>
                    <a:pt x="66666" y="118909"/>
                  </a:moveTo>
                  <a:lnTo>
                    <a:pt x="0" y="97090"/>
                  </a:lnTo>
                  <a:lnTo>
                    <a:pt x="33333" y="0"/>
                  </a:lnTo>
                  <a:lnTo>
                    <a:pt x="116666" y="53454"/>
                  </a:lnTo>
                  <a:lnTo>
                    <a:pt x="66666" y="118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 name="Google Shape;764;p36"/>
            <p:cNvSpPr/>
            <p:nvPr/>
          </p:nvSpPr>
          <p:spPr>
            <a:xfrm>
              <a:off x="6414145" y="1973019"/>
              <a:ext cx="12600" cy="18900"/>
            </a:xfrm>
            <a:custGeom>
              <a:rect b="b" l="l" r="r" t="t"/>
              <a:pathLst>
                <a:path extrusionOk="0" h="120000" w="120000">
                  <a:moveTo>
                    <a:pt x="0" y="0"/>
                  </a:moveTo>
                  <a:lnTo>
                    <a:pt x="78260" y="27692"/>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Google Shape;765;p36"/>
            <p:cNvSpPr/>
            <p:nvPr/>
          </p:nvSpPr>
          <p:spPr>
            <a:xfrm>
              <a:off x="6487169" y="1965467"/>
              <a:ext cx="15000" cy="25200"/>
            </a:xfrm>
            <a:custGeom>
              <a:rect b="b" l="l" r="r" t="t"/>
              <a:pathLst>
                <a:path extrusionOk="0" h="120000" w="12000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6" name="Google Shape;766;p36"/>
            <p:cNvSpPr/>
            <p:nvPr/>
          </p:nvSpPr>
          <p:spPr>
            <a:xfrm>
              <a:off x="6478356" y="1989380"/>
              <a:ext cx="61500" cy="40200"/>
            </a:xfrm>
            <a:custGeom>
              <a:rect b="b" l="l" r="r" t="t"/>
              <a:pathLst>
                <a:path extrusionOk="0" h="120000" w="12000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7" name="Google Shape;767;p36"/>
            <p:cNvSpPr/>
            <p:nvPr/>
          </p:nvSpPr>
          <p:spPr>
            <a:xfrm>
              <a:off x="3994283" y="2325438"/>
              <a:ext cx="165000" cy="111000"/>
            </a:xfrm>
            <a:custGeom>
              <a:rect b="b" l="l" r="r" t="t"/>
              <a:pathLst>
                <a:path extrusionOk="0" h="120000" w="12000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8" name="Google Shape;768;p36"/>
            <p:cNvSpPr/>
            <p:nvPr/>
          </p:nvSpPr>
          <p:spPr>
            <a:xfrm>
              <a:off x="1994939" y="3382696"/>
              <a:ext cx="21300" cy="22500"/>
            </a:xfrm>
            <a:custGeom>
              <a:rect b="b" l="l" r="r" t="t"/>
              <a:pathLst>
                <a:path extrusionOk="0" h="120000" w="12000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9" name="Google Shape;769;p36"/>
            <p:cNvSpPr/>
            <p:nvPr/>
          </p:nvSpPr>
          <p:spPr>
            <a:xfrm>
              <a:off x="1938283" y="3349971"/>
              <a:ext cx="8700" cy="7500"/>
            </a:xfrm>
            <a:custGeom>
              <a:rect b="b" l="l" r="r" t="t"/>
              <a:pathLst>
                <a:path extrusionOk="0" h="120000" w="120000">
                  <a:moveTo>
                    <a:pt x="0" y="69230"/>
                  </a:moveTo>
                  <a:lnTo>
                    <a:pt x="38709" y="115384"/>
                  </a:lnTo>
                  <a:lnTo>
                    <a:pt x="116129" y="69230"/>
                  </a:lnTo>
                  <a:lnTo>
                    <a:pt x="77419" y="0"/>
                  </a:lnTo>
                  <a:lnTo>
                    <a:pt x="19354"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0" name="Google Shape;770;p36"/>
            <p:cNvSpPr/>
            <p:nvPr/>
          </p:nvSpPr>
          <p:spPr>
            <a:xfrm>
              <a:off x="1963463" y="3362558"/>
              <a:ext cx="6300" cy="5100"/>
            </a:xfrm>
            <a:custGeom>
              <a:rect b="b" l="l" r="r" t="t"/>
              <a:pathLst>
                <a:path extrusionOk="0" h="120000" w="120000">
                  <a:moveTo>
                    <a:pt x="0" y="0"/>
                  </a:moveTo>
                  <a:lnTo>
                    <a:pt x="85714" y="11250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1" name="Google Shape;771;p36"/>
            <p:cNvSpPr/>
            <p:nvPr/>
          </p:nvSpPr>
          <p:spPr>
            <a:xfrm>
              <a:off x="1978572" y="3366333"/>
              <a:ext cx="6300" cy="2700"/>
            </a:xfrm>
            <a:custGeom>
              <a:rect b="b" l="l" r="r" t="t"/>
              <a:pathLst>
                <a:path extrusionOk="0" h="120000" w="120000">
                  <a:moveTo>
                    <a:pt x="0" y="0"/>
                  </a:moveTo>
                  <a:lnTo>
                    <a:pt x="85714" y="10909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2" name="Google Shape;772;p36"/>
            <p:cNvSpPr/>
            <p:nvPr/>
          </p:nvSpPr>
          <p:spPr>
            <a:xfrm>
              <a:off x="1986126" y="3371368"/>
              <a:ext cx="9900" cy="7500"/>
            </a:xfrm>
            <a:custGeom>
              <a:rect b="b" l="l" r="r" t="t"/>
              <a:pathLst>
                <a:path extrusionOk="0" h="120000" w="120000">
                  <a:moveTo>
                    <a:pt x="50000" y="115384"/>
                  </a:moveTo>
                  <a:lnTo>
                    <a:pt x="0" y="0"/>
                  </a:lnTo>
                  <a:lnTo>
                    <a:pt x="116666" y="69230"/>
                  </a:lnTo>
                  <a:lnTo>
                    <a:pt x="50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p36"/>
            <p:cNvSpPr/>
            <p:nvPr/>
          </p:nvSpPr>
          <p:spPr>
            <a:xfrm>
              <a:off x="6640771" y="3839582"/>
              <a:ext cx="8700" cy="7500"/>
            </a:xfrm>
            <a:custGeom>
              <a:rect b="b" l="l" r="r" t="t"/>
              <a:pathLst>
                <a:path extrusionOk="0" h="120000" w="120000">
                  <a:moveTo>
                    <a:pt x="77419" y="115200"/>
                  </a:moveTo>
                  <a:lnTo>
                    <a:pt x="116129" y="24000"/>
                  </a:lnTo>
                  <a:lnTo>
                    <a:pt x="0" y="0"/>
                  </a:lnTo>
                  <a:lnTo>
                    <a:pt x="77419"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4" name="Google Shape;774;p36"/>
            <p:cNvSpPr/>
            <p:nvPr/>
          </p:nvSpPr>
          <p:spPr>
            <a:xfrm>
              <a:off x="6501019" y="3738891"/>
              <a:ext cx="144900" cy="122100"/>
            </a:xfrm>
            <a:custGeom>
              <a:rect b="b" l="l" r="r" t="t"/>
              <a:pathLst>
                <a:path extrusionOk="0" h="120000" w="12000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p36"/>
            <p:cNvSpPr/>
            <p:nvPr/>
          </p:nvSpPr>
          <p:spPr>
            <a:xfrm>
              <a:off x="6659657" y="3745184"/>
              <a:ext cx="24000" cy="25200"/>
            </a:xfrm>
            <a:custGeom>
              <a:rect b="b" l="l" r="r" t="t"/>
              <a:pathLst>
                <a:path extrusionOk="0" h="120000" w="12000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6" name="Google Shape;776;p36"/>
            <p:cNvSpPr/>
            <p:nvPr/>
          </p:nvSpPr>
          <p:spPr>
            <a:xfrm>
              <a:off x="6610554" y="3760288"/>
              <a:ext cx="57900" cy="35100"/>
            </a:xfrm>
            <a:custGeom>
              <a:rect b="b" l="l" r="r" t="t"/>
              <a:pathLst>
                <a:path extrusionOk="0" h="120000" w="12000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7" name="Google Shape;777;p36"/>
            <p:cNvSpPr/>
            <p:nvPr/>
          </p:nvSpPr>
          <p:spPr>
            <a:xfrm>
              <a:off x="5991110" y="3736373"/>
              <a:ext cx="9900" cy="9900"/>
            </a:xfrm>
            <a:custGeom>
              <a:rect b="b" l="l" r="r" t="t"/>
              <a:pathLst>
                <a:path extrusionOk="0" h="120000" w="120000">
                  <a:moveTo>
                    <a:pt x="116571" y="83333"/>
                  </a:moveTo>
                  <a:lnTo>
                    <a:pt x="116571" y="50000"/>
                  </a:lnTo>
                  <a:lnTo>
                    <a:pt x="48000" y="0"/>
                  </a:lnTo>
                  <a:lnTo>
                    <a:pt x="0" y="0"/>
                  </a:lnTo>
                  <a:lnTo>
                    <a:pt x="0" y="116666"/>
                  </a:lnTo>
                  <a:lnTo>
                    <a:pt x="116571" y="833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8" name="Google Shape;778;p36"/>
            <p:cNvSpPr/>
            <p:nvPr/>
          </p:nvSpPr>
          <p:spPr>
            <a:xfrm>
              <a:off x="5954598" y="3718753"/>
              <a:ext cx="25200" cy="25200"/>
            </a:xfrm>
            <a:custGeom>
              <a:rect b="b" l="l" r="r" t="t"/>
              <a:pathLst>
                <a:path extrusionOk="0" h="120000" w="12000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9" name="Google Shape;779;p36"/>
            <p:cNvSpPr/>
            <p:nvPr/>
          </p:nvSpPr>
          <p:spPr>
            <a:xfrm>
              <a:off x="6212700" y="3770357"/>
              <a:ext cx="6300" cy="9900"/>
            </a:xfrm>
            <a:custGeom>
              <a:rect b="b" l="l" r="r" t="t"/>
              <a:pathLst>
                <a:path extrusionOk="0" h="120000" w="120000">
                  <a:moveTo>
                    <a:pt x="0" y="116666"/>
                  </a:moveTo>
                  <a:lnTo>
                    <a:pt x="85714" y="83333"/>
                  </a:lnTo>
                  <a:lnTo>
                    <a:pt x="114285" y="0"/>
                  </a:lnTo>
                  <a:lnTo>
                    <a:pt x="0" y="0"/>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0" name="Google Shape;780;p36"/>
            <p:cNvSpPr/>
            <p:nvPr/>
          </p:nvSpPr>
          <p:spPr>
            <a:xfrm>
              <a:off x="5942008" y="3702390"/>
              <a:ext cx="5100" cy="8700"/>
            </a:xfrm>
            <a:custGeom>
              <a:rect b="b" l="l" r="r" t="t"/>
              <a:pathLst>
                <a:path extrusionOk="0" h="120000" w="120000">
                  <a:moveTo>
                    <a:pt x="112500" y="38709"/>
                  </a:moveTo>
                  <a:lnTo>
                    <a:pt x="0" y="0"/>
                  </a:lnTo>
                  <a:lnTo>
                    <a:pt x="0" y="116129"/>
                  </a:lnTo>
                  <a:lnTo>
                    <a:pt x="11250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1" name="Google Shape;781;p36"/>
            <p:cNvSpPr/>
            <p:nvPr/>
          </p:nvSpPr>
          <p:spPr>
            <a:xfrm>
              <a:off x="6217736" y="3765323"/>
              <a:ext cx="8700" cy="18900"/>
            </a:xfrm>
            <a:custGeom>
              <a:rect b="b" l="l" r="r" t="t"/>
              <a:pathLst>
                <a:path extrusionOk="0" h="120000" w="12000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2" name="Google Shape;782;p36"/>
            <p:cNvSpPr/>
            <p:nvPr/>
          </p:nvSpPr>
          <p:spPr>
            <a:xfrm>
              <a:off x="6220254" y="3714977"/>
              <a:ext cx="5100" cy="6300"/>
            </a:xfrm>
            <a:custGeom>
              <a:rect b="b" l="l" r="r" t="t"/>
              <a:pathLst>
                <a:path extrusionOk="0" h="120000" w="120000">
                  <a:moveTo>
                    <a:pt x="112500" y="0"/>
                  </a:moveTo>
                  <a:lnTo>
                    <a:pt x="0" y="28571"/>
                  </a:lnTo>
                  <a:lnTo>
                    <a:pt x="37500" y="114285"/>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3" name="Google Shape;783;p36"/>
            <p:cNvSpPr/>
            <p:nvPr/>
          </p:nvSpPr>
          <p:spPr>
            <a:xfrm>
              <a:off x="5802255" y="3609251"/>
              <a:ext cx="165000" cy="178800"/>
            </a:xfrm>
            <a:custGeom>
              <a:rect b="b" l="l" r="r" t="t"/>
              <a:pathLst>
                <a:path extrusionOk="0" h="120000" w="12000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4" name="Google Shape;784;p36"/>
            <p:cNvSpPr/>
            <p:nvPr/>
          </p:nvSpPr>
          <p:spPr>
            <a:xfrm>
              <a:off x="5897941" y="3663372"/>
              <a:ext cx="6300" cy="7500"/>
            </a:xfrm>
            <a:custGeom>
              <a:rect b="b" l="l" r="r" t="t"/>
              <a:pathLst>
                <a:path extrusionOk="0" h="120000" w="120000">
                  <a:moveTo>
                    <a:pt x="114285" y="0"/>
                  </a:moveTo>
                  <a:lnTo>
                    <a:pt x="0" y="0"/>
                  </a:lnTo>
                  <a:lnTo>
                    <a:pt x="114285" y="115384"/>
                  </a:lnTo>
                  <a:lnTo>
                    <a:pt x="114285"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5" name="Google Shape;785;p36"/>
            <p:cNvSpPr/>
            <p:nvPr/>
          </p:nvSpPr>
          <p:spPr>
            <a:xfrm>
              <a:off x="5855134" y="3709942"/>
              <a:ext cx="9900" cy="17700"/>
            </a:xfrm>
            <a:custGeom>
              <a:rect b="b" l="l" r="r" t="t"/>
              <a:pathLst>
                <a:path extrusionOk="0" h="120000" w="120000">
                  <a:moveTo>
                    <a:pt x="0" y="29508"/>
                  </a:moveTo>
                  <a:lnTo>
                    <a:pt x="116666" y="118032"/>
                  </a:lnTo>
                  <a:lnTo>
                    <a:pt x="66666" y="0"/>
                  </a:lnTo>
                  <a:lnTo>
                    <a:pt x="0" y="295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6" name="Google Shape;786;p36"/>
            <p:cNvSpPr/>
            <p:nvPr/>
          </p:nvSpPr>
          <p:spPr>
            <a:xfrm>
              <a:off x="5832472" y="3672183"/>
              <a:ext cx="13800" cy="21300"/>
            </a:xfrm>
            <a:custGeom>
              <a:rect b="b" l="l" r="r" t="t"/>
              <a:pathLst>
                <a:path extrusionOk="0" h="120000" w="120000">
                  <a:moveTo>
                    <a:pt x="36000" y="0"/>
                  </a:moveTo>
                  <a:lnTo>
                    <a:pt x="0" y="15789"/>
                  </a:lnTo>
                  <a:lnTo>
                    <a:pt x="117600" y="118421"/>
                  </a:lnTo>
                  <a:lnTo>
                    <a:pt x="84000" y="47368"/>
                  </a:lnTo>
                  <a:lnTo>
                    <a:pt x="3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7" name="Google Shape;787;p36"/>
            <p:cNvSpPr/>
            <p:nvPr/>
          </p:nvSpPr>
          <p:spPr>
            <a:xfrm>
              <a:off x="6300832" y="3711201"/>
              <a:ext cx="1200" cy="1200"/>
            </a:xfrm>
            <a:custGeom>
              <a:rect b="b" l="l" r="r" t="t"/>
              <a:pathLst>
                <a:path extrusionOk="0" h="120000" w="120000">
                  <a:moveTo>
                    <a:pt x="0" y="0"/>
                  </a:moveTo>
                  <a:lnTo>
                    <a:pt x="0" y="0"/>
                  </a:lnTo>
                  <a:lnTo>
                    <a:pt x="0" y="1000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p36"/>
            <p:cNvSpPr/>
            <p:nvPr/>
          </p:nvSpPr>
          <p:spPr>
            <a:xfrm>
              <a:off x="6326012" y="3722529"/>
              <a:ext cx="8700" cy="8700"/>
            </a:xfrm>
            <a:custGeom>
              <a:rect b="b" l="l" r="r" t="t"/>
              <a:pathLst>
                <a:path extrusionOk="0" h="120000" w="120000">
                  <a:moveTo>
                    <a:pt x="96000" y="0"/>
                  </a:moveTo>
                  <a:lnTo>
                    <a:pt x="0" y="60000"/>
                  </a:lnTo>
                  <a:lnTo>
                    <a:pt x="116000" y="116000"/>
                  </a:lnTo>
                  <a:lnTo>
                    <a:pt x="9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9" name="Google Shape;789;p36"/>
            <p:cNvSpPr/>
            <p:nvPr/>
          </p:nvSpPr>
          <p:spPr>
            <a:xfrm>
              <a:off x="6226549" y="3716235"/>
              <a:ext cx="6300" cy="6300"/>
            </a:xfrm>
            <a:custGeom>
              <a:rect b="b" l="l" r="r" t="t"/>
              <a:pathLst>
                <a:path extrusionOk="0" h="120000" w="120000">
                  <a:moveTo>
                    <a:pt x="0" y="85714"/>
                  </a:moveTo>
                  <a:lnTo>
                    <a:pt x="57142" y="114285"/>
                  </a:lnTo>
                  <a:lnTo>
                    <a:pt x="114285" y="57142"/>
                  </a:lnTo>
                  <a:lnTo>
                    <a:pt x="57142"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0" name="Google Shape;790;p36"/>
            <p:cNvSpPr/>
            <p:nvPr/>
          </p:nvSpPr>
          <p:spPr>
            <a:xfrm>
              <a:off x="6332308" y="3697356"/>
              <a:ext cx="16500" cy="5100"/>
            </a:xfrm>
            <a:custGeom>
              <a:rect b="b" l="l" r="r" t="t"/>
              <a:pathLst>
                <a:path extrusionOk="0" h="120000" w="120000">
                  <a:moveTo>
                    <a:pt x="42857" y="0"/>
                  </a:moveTo>
                  <a:lnTo>
                    <a:pt x="0" y="75000"/>
                  </a:lnTo>
                  <a:lnTo>
                    <a:pt x="117857" y="112500"/>
                  </a:lnTo>
                  <a:lnTo>
                    <a:pt x="42857"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1" name="Google Shape;791;p36"/>
            <p:cNvSpPr/>
            <p:nvPr/>
          </p:nvSpPr>
          <p:spPr>
            <a:xfrm>
              <a:off x="6415404" y="3723787"/>
              <a:ext cx="18900" cy="5100"/>
            </a:xfrm>
            <a:custGeom>
              <a:rect b="b" l="l" r="r" t="t"/>
              <a:pathLst>
                <a:path extrusionOk="0" h="120000" w="120000">
                  <a:moveTo>
                    <a:pt x="118181" y="112500"/>
                  </a:moveTo>
                  <a:lnTo>
                    <a:pt x="100000" y="0"/>
                  </a:lnTo>
                  <a:lnTo>
                    <a:pt x="0" y="0"/>
                  </a:lnTo>
                  <a:lnTo>
                    <a:pt x="118181"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2" name="Google Shape;792;p36"/>
            <p:cNvSpPr/>
            <p:nvPr/>
          </p:nvSpPr>
          <p:spPr>
            <a:xfrm>
              <a:off x="6411627" y="3707425"/>
              <a:ext cx="16500" cy="8700"/>
            </a:xfrm>
            <a:custGeom>
              <a:rect b="b" l="l" r="r" t="t"/>
              <a:pathLst>
                <a:path extrusionOk="0" h="120000" w="120000">
                  <a:moveTo>
                    <a:pt x="117857" y="77419"/>
                  </a:moveTo>
                  <a:lnTo>
                    <a:pt x="0" y="0"/>
                  </a:lnTo>
                  <a:lnTo>
                    <a:pt x="64285" y="116129"/>
                  </a:lnTo>
                  <a:lnTo>
                    <a:pt x="117857" y="774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3" name="Google Shape;793;p36"/>
            <p:cNvSpPr/>
            <p:nvPr/>
          </p:nvSpPr>
          <p:spPr>
            <a:xfrm>
              <a:off x="5958375" y="3786719"/>
              <a:ext cx="135900" cy="46500"/>
            </a:xfrm>
            <a:custGeom>
              <a:rect b="b" l="l" r="r" t="t"/>
              <a:pathLst>
                <a:path extrusionOk="0" h="120000" w="12000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4" name="Google Shape;794;p36"/>
            <p:cNvSpPr/>
            <p:nvPr/>
          </p:nvSpPr>
          <p:spPr>
            <a:xfrm>
              <a:off x="6159820" y="3670924"/>
              <a:ext cx="96900" cy="113400"/>
            </a:xfrm>
            <a:custGeom>
              <a:rect b="b" l="l" r="r" t="t"/>
              <a:pathLst>
                <a:path extrusionOk="0" h="120000" w="12000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5" name="Google Shape;795;p36"/>
            <p:cNvSpPr/>
            <p:nvPr/>
          </p:nvSpPr>
          <p:spPr>
            <a:xfrm>
              <a:off x="6239140" y="3824478"/>
              <a:ext cx="2700" cy="2700"/>
            </a:xfrm>
            <a:custGeom>
              <a:rect b="b" l="l" r="r" t="t"/>
              <a:pathLst>
                <a:path extrusionOk="0" h="120000" w="120000">
                  <a:moveTo>
                    <a:pt x="54545" y="109090"/>
                  </a:moveTo>
                  <a:lnTo>
                    <a:pt x="109090" y="0"/>
                  </a:lnTo>
                  <a:lnTo>
                    <a:pt x="0" y="54545"/>
                  </a:lnTo>
                  <a:lnTo>
                    <a:pt x="54545" y="109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6" name="Google Shape;796;p36"/>
            <p:cNvSpPr/>
            <p:nvPr/>
          </p:nvSpPr>
          <p:spPr>
            <a:xfrm>
              <a:off x="6292019" y="3672183"/>
              <a:ext cx="18900" cy="39000"/>
            </a:xfrm>
            <a:custGeom>
              <a:rect b="b" l="l" r="r" t="t"/>
              <a:pathLst>
                <a:path extrusionOk="0" h="120000" w="12000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7" name="Google Shape;797;p36"/>
            <p:cNvSpPr/>
            <p:nvPr/>
          </p:nvSpPr>
          <p:spPr>
            <a:xfrm>
              <a:off x="6304610" y="3655820"/>
              <a:ext cx="6300" cy="11400"/>
            </a:xfrm>
            <a:custGeom>
              <a:rect b="b" l="l" r="r" t="t"/>
              <a:pathLst>
                <a:path extrusionOk="0" h="120000" w="120000">
                  <a:moveTo>
                    <a:pt x="114285" y="72000"/>
                  </a:moveTo>
                  <a:lnTo>
                    <a:pt x="85714" y="0"/>
                  </a:lnTo>
                  <a:lnTo>
                    <a:pt x="0" y="42000"/>
                  </a:lnTo>
                  <a:lnTo>
                    <a:pt x="28571" y="117000"/>
                  </a:lnTo>
                  <a:lnTo>
                    <a:pt x="114285"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8" name="Google Shape;798;p36"/>
            <p:cNvSpPr/>
            <p:nvPr/>
          </p:nvSpPr>
          <p:spPr>
            <a:xfrm>
              <a:off x="6244176" y="3722529"/>
              <a:ext cx="13800" cy="7500"/>
            </a:xfrm>
            <a:custGeom>
              <a:rect b="b" l="l" r="r" t="t"/>
              <a:pathLst>
                <a:path extrusionOk="0" h="120000" w="120000">
                  <a:moveTo>
                    <a:pt x="24000" y="115384"/>
                  </a:moveTo>
                  <a:lnTo>
                    <a:pt x="117600" y="69230"/>
                  </a:lnTo>
                  <a:lnTo>
                    <a:pt x="0" y="0"/>
                  </a:lnTo>
                  <a:lnTo>
                    <a:pt x="24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9" name="Google Shape;799;p36"/>
            <p:cNvSpPr/>
            <p:nvPr/>
          </p:nvSpPr>
          <p:spPr>
            <a:xfrm>
              <a:off x="6298314" y="3750219"/>
              <a:ext cx="5100" cy="5100"/>
            </a:xfrm>
            <a:custGeom>
              <a:rect b="b" l="l" r="r" t="t"/>
              <a:pathLst>
                <a:path extrusionOk="0" h="120000" w="120000">
                  <a:moveTo>
                    <a:pt x="0" y="112500"/>
                  </a:moveTo>
                  <a:lnTo>
                    <a:pt x="112500" y="112500"/>
                  </a:lnTo>
                  <a:lnTo>
                    <a:pt x="75000" y="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0" name="Google Shape;800;p36"/>
            <p:cNvSpPr/>
            <p:nvPr/>
          </p:nvSpPr>
          <p:spPr>
            <a:xfrm>
              <a:off x="6297055" y="3738891"/>
              <a:ext cx="45300" cy="18900"/>
            </a:xfrm>
            <a:custGeom>
              <a:rect b="b" l="l" r="r" t="t"/>
              <a:pathLst>
                <a:path extrusionOk="0" h="120000" w="12000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1" name="Google Shape;801;p36"/>
            <p:cNvSpPr/>
            <p:nvPr/>
          </p:nvSpPr>
          <p:spPr>
            <a:xfrm>
              <a:off x="6289501" y="3717494"/>
              <a:ext cx="12600" cy="7500"/>
            </a:xfrm>
            <a:custGeom>
              <a:rect b="b" l="l" r="r" t="t"/>
              <a:pathLst>
                <a:path extrusionOk="0" h="120000" w="120000">
                  <a:moveTo>
                    <a:pt x="0" y="0"/>
                  </a:moveTo>
                  <a:lnTo>
                    <a:pt x="37333" y="115384"/>
                  </a:lnTo>
                  <a:lnTo>
                    <a:pt x="117333" y="46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2" name="Google Shape;802;p36"/>
            <p:cNvSpPr/>
            <p:nvPr/>
          </p:nvSpPr>
          <p:spPr>
            <a:xfrm>
              <a:off x="6288242" y="3663372"/>
              <a:ext cx="11400" cy="17700"/>
            </a:xfrm>
            <a:custGeom>
              <a:rect b="b" l="l" r="r" t="t"/>
              <a:pathLst>
                <a:path extrusionOk="0" h="120000" w="12000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3" name="Google Shape;803;p36"/>
            <p:cNvSpPr/>
            <p:nvPr/>
          </p:nvSpPr>
          <p:spPr>
            <a:xfrm>
              <a:off x="6266839" y="3743925"/>
              <a:ext cx="21300" cy="15000"/>
            </a:xfrm>
            <a:custGeom>
              <a:rect b="b" l="l" r="r" t="t"/>
              <a:pathLst>
                <a:path extrusionOk="0" h="120000" w="12000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4" name="Google Shape;804;p36"/>
            <p:cNvSpPr/>
            <p:nvPr/>
          </p:nvSpPr>
          <p:spPr>
            <a:xfrm>
              <a:off x="6344899" y="3702390"/>
              <a:ext cx="154800" cy="133500"/>
            </a:xfrm>
            <a:custGeom>
              <a:rect b="b" l="l" r="r" t="t"/>
              <a:pathLst>
                <a:path extrusionOk="0" h="120000" w="12000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5" name="Google Shape;805;p36"/>
            <p:cNvSpPr/>
            <p:nvPr/>
          </p:nvSpPr>
          <p:spPr>
            <a:xfrm>
              <a:off x="6265579" y="3811892"/>
              <a:ext cx="15000" cy="8700"/>
            </a:xfrm>
            <a:custGeom>
              <a:rect b="b" l="l" r="r" t="t"/>
              <a:pathLst>
                <a:path extrusionOk="0" h="120000" w="120000">
                  <a:moveTo>
                    <a:pt x="11764" y="38709"/>
                  </a:moveTo>
                  <a:lnTo>
                    <a:pt x="0" y="116129"/>
                  </a:lnTo>
                  <a:lnTo>
                    <a:pt x="117647" y="38709"/>
                  </a:lnTo>
                  <a:lnTo>
                    <a:pt x="105882" y="0"/>
                  </a:lnTo>
                  <a:lnTo>
                    <a:pt x="11764"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6" name="Google Shape;806;p36"/>
            <p:cNvSpPr/>
            <p:nvPr/>
          </p:nvSpPr>
          <p:spPr>
            <a:xfrm>
              <a:off x="6394000" y="3779167"/>
              <a:ext cx="7500" cy="16500"/>
            </a:xfrm>
            <a:custGeom>
              <a:rect b="b" l="l" r="r" t="t"/>
              <a:pathLst>
                <a:path extrusionOk="0" h="120000" w="120000">
                  <a:moveTo>
                    <a:pt x="0" y="53571"/>
                  </a:moveTo>
                  <a:lnTo>
                    <a:pt x="0" y="96428"/>
                  </a:lnTo>
                  <a:lnTo>
                    <a:pt x="92307" y="117857"/>
                  </a:lnTo>
                  <a:lnTo>
                    <a:pt x="115384" y="32142"/>
                  </a:lnTo>
                  <a:lnTo>
                    <a:pt x="46153" y="0"/>
                  </a:lnTo>
                  <a:lnTo>
                    <a:pt x="0" y="53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7" name="Google Shape;807;p36"/>
            <p:cNvSpPr/>
            <p:nvPr/>
          </p:nvSpPr>
          <p:spPr>
            <a:xfrm>
              <a:off x="6346157" y="3806857"/>
              <a:ext cx="8700" cy="12600"/>
            </a:xfrm>
            <a:custGeom>
              <a:rect b="b" l="l" r="r" t="t"/>
              <a:pathLst>
                <a:path extrusionOk="0" h="120000" w="12000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8" name="Google Shape;808;p36"/>
            <p:cNvSpPr/>
            <p:nvPr/>
          </p:nvSpPr>
          <p:spPr>
            <a:xfrm>
              <a:off x="6391482" y="3794271"/>
              <a:ext cx="6300" cy="8700"/>
            </a:xfrm>
            <a:custGeom>
              <a:rect b="b" l="l" r="r" t="t"/>
              <a:pathLst>
                <a:path extrusionOk="0" h="120000" w="120000">
                  <a:moveTo>
                    <a:pt x="28571" y="116129"/>
                  </a:moveTo>
                  <a:lnTo>
                    <a:pt x="85714" y="116129"/>
                  </a:lnTo>
                  <a:lnTo>
                    <a:pt x="114285" y="77419"/>
                  </a:lnTo>
                  <a:lnTo>
                    <a:pt x="0" y="0"/>
                  </a:lnTo>
                  <a:lnTo>
                    <a:pt x="28571"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9" name="Google Shape;809;p36"/>
            <p:cNvSpPr/>
            <p:nvPr/>
          </p:nvSpPr>
          <p:spPr>
            <a:xfrm>
              <a:off x="6246694" y="3820703"/>
              <a:ext cx="8700" cy="6300"/>
            </a:xfrm>
            <a:custGeom>
              <a:rect b="b" l="l" r="r" t="t"/>
              <a:pathLst>
                <a:path extrusionOk="0" h="120000" w="120000">
                  <a:moveTo>
                    <a:pt x="0" y="57142"/>
                  </a:moveTo>
                  <a:lnTo>
                    <a:pt x="38709" y="114285"/>
                  </a:lnTo>
                  <a:lnTo>
                    <a:pt x="116129" y="28571"/>
                  </a:lnTo>
                  <a:lnTo>
                    <a:pt x="19354"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0" name="Google Shape;810;p36"/>
            <p:cNvSpPr/>
            <p:nvPr/>
          </p:nvSpPr>
          <p:spPr>
            <a:xfrm>
              <a:off x="6162338" y="3839582"/>
              <a:ext cx="30300" cy="17700"/>
            </a:xfrm>
            <a:custGeom>
              <a:rect b="b" l="l" r="r" t="t"/>
              <a:pathLst>
                <a:path extrusionOk="0" h="120000" w="12000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1" name="Google Shape;811;p36"/>
            <p:cNvSpPr/>
            <p:nvPr/>
          </p:nvSpPr>
          <p:spPr>
            <a:xfrm>
              <a:off x="6011254" y="3630648"/>
              <a:ext cx="151200" cy="129600"/>
            </a:xfrm>
            <a:custGeom>
              <a:rect b="b" l="l" r="r" t="t"/>
              <a:pathLst>
                <a:path extrusionOk="0" h="120000" w="12000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2" name="Google Shape;812;p36"/>
            <p:cNvSpPr/>
            <p:nvPr/>
          </p:nvSpPr>
          <p:spPr>
            <a:xfrm>
              <a:off x="6069170" y="3803082"/>
              <a:ext cx="22500" cy="5100"/>
            </a:xfrm>
            <a:custGeom>
              <a:rect b="b" l="l" r="r" t="t"/>
              <a:pathLst>
                <a:path extrusionOk="0" h="120000" w="120000">
                  <a:moveTo>
                    <a:pt x="44444" y="0"/>
                  </a:moveTo>
                  <a:lnTo>
                    <a:pt x="0" y="0"/>
                  </a:lnTo>
                  <a:lnTo>
                    <a:pt x="29629" y="112500"/>
                  </a:lnTo>
                  <a:lnTo>
                    <a:pt x="118518" y="37500"/>
                  </a:lnTo>
                  <a:lnTo>
                    <a:pt x="4444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3" name="Google Shape;813;p36"/>
            <p:cNvSpPr/>
            <p:nvPr/>
          </p:nvSpPr>
          <p:spPr>
            <a:xfrm>
              <a:off x="6115755" y="3823220"/>
              <a:ext cx="11400" cy="11400"/>
            </a:xfrm>
            <a:custGeom>
              <a:rect b="b" l="l" r="r" t="t"/>
              <a:pathLst>
                <a:path extrusionOk="0" h="120000" w="120000">
                  <a:moveTo>
                    <a:pt x="0" y="117073"/>
                  </a:moveTo>
                  <a:lnTo>
                    <a:pt x="102439" y="102439"/>
                  </a:lnTo>
                  <a:lnTo>
                    <a:pt x="117073" y="14634"/>
                  </a:lnTo>
                  <a:lnTo>
                    <a:pt x="58536" y="0"/>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4" name="Google Shape;814;p36"/>
            <p:cNvSpPr/>
            <p:nvPr/>
          </p:nvSpPr>
          <p:spPr>
            <a:xfrm>
              <a:off x="6094350" y="3819444"/>
              <a:ext cx="16500" cy="12600"/>
            </a:xfrm>
            <a:custGeom>
              <a:rect b="b" l="l" r="r" t="t"/>
              <a:pathLst>
                <a:path extrusionOk="0" h="120000" w="120000">
                  <a:moveTo>
                    <a:pt x="0" y="26086"/>
                  </a:moveTo>
                  <a:lnTo>
                    <a:pt x="85714" y="117391"/>
                  </a:lnTo>
                  <a:lnTo>
                    <a:pt x="117857" y="13043"/>
                  </a:lnTo>
                  <a:lnTo>
                    <a:pt x="32142" y="0"/>
                  </a:lnTo>
                  <a:lnTo>
                    <a:pt x="0" y="2608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5" name="Google Shape;815;p36"/>
            <p:cNvSpPr/>
            <p:nvPr/>
          </p:nvSpPr>
          <p:spPr>
            <a:xfrm>
              <a:off x="6128345" y="3819444"/>
              <a:ext cx="36300" cy="16500"/>
            </a:xfrm>
            <a:custGeom>
              <a:rect b="b" l="l" r="r" t="t"/>
              <a:pathLst>
                <a:path extrusionOk="0" h="120000" w="12000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6" name="Google Shape;816;p36"/>
            <p:cNvSpPr/>
            <p:nvPr/>
          </p:nvSpPr>
          <p:spPr>
            <a:xfrm>
              <a:off x="6231586" y="3835806"/>
              <a:ext cx="22500" cy="20100"/>
            </a:xfrm>
            <a:custGeom>
              <a:rect b="b" l="l" r="r" t="t"/>
              <a:pathLst>
                <a:path extrusionOk="0" h="120000" w="12000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7" name="Google Shape;817;p36"/>
            <p:cNvSpPr/>
            <p:nvPr/>
          </p:nvSpPr>
          <p:spPr>
            <a:xfrm>
              <a:off x="6227808" y="3820703"/>
              <a:ext cx="8700" cy="7500"/>
            </a:xfrm>
            <a:custGeom>
              <a:rect b="b" l="l" r="r" t="t"/>
              <a:pathLst>
                <a:path extrusionOk="0" h="120000" w="120000">
                  <a:moveTo>
                    <a:pt x="0" y="46153"/>
                  </a:moveTo>
                  <a:lnTo>
                    <a:pt x="38709" y="115384"/>
                  </a:lnTo>
                  <a:lnTo>
                    <a:pt x="116129" y="0"/>
                  </a:lnTo>
                  <a:lnTo>
                    <a:pt x="0" y="46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8" name="Google Shape;818;p36"/>
            <p:cNvSpPr/>
            <p:nvPr/>
          </p:nvSpPr>
          <p:spPr>
            <a:xfrm>
              <a:off x="6173670" y="3818185"/>
              <a:ext cx="46500" cy="15000"/>
            </a:xfrm>
            <a:custGeom>
              <a:rect b="b" l="l" r="r" t="t"/>
              <a:pathLst>
                <a:path extrusionOk="0" h="120000" w="12000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9" name="Google Shape;819;p36"/>
            <p:cNvSpPr/>
            <p:nvPr/>
          </p:nvSpPr>
          <p:spPr>
            <a:xfrm>
              <a:off x="6221513" y="3858462"/>
              <a:ext cx="6300" cy="6300"/>
            </a:xfrm>
            <a:custGeom>
              <a:rect b="b" l="l" r="r" t="t"/>
              <a:pathLst>
                <a:path extrusionOk="0" h="120000" w="120000">
                  <a:moveTo>
                    <a:pt x="85714" y="114285"/>
                  </a:moveTo>
                  <a:lnTo>
                    <a:pt x="114285" y="0"/>
                  </a:lnTo>
                  <a:lnTo>
                    <a:pt x="0" y="114285"/>
                  </a:lnTo>
                  <a:lnTo>
                    <a:pt x="85714"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0" name="Google Shape;820;p36"/>
            <p:cNvSpPr/>
            <p:nvPr/>
          </p:nvSpPr>
          <p:spPr>
            <a:xfrm>
              <a:off x="6028881" y="3590371"/>
              <a:ext cx="135900" cy="90600"/>
            </a:xfrm>
            <a:custGeom>
              <a:rect b="b" l="l" r="r" t="t"/>
              <a:pathLst>
                <a:path extrusionOk="0" h="120000" w="12000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1" name="Google Shape;821;p36"/>
            <p:cNvSpPr/>
            <p:nvPr/>
          </p:nvSpPr>
          <p:spPr>
            <a:xfrm>
              <a:off x="5879056" y="3599182"/>
              <a:ext cx="59100" cy="76800"/>
            </a:xfrm>
            <a:custGeom>
              <a:rect b="b" l="l" r="r" t="t"/>
              <a:pathLst>
                <a:path extrusionOk="0" h="120000" w="12000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2" name="Google Shape;822;p36"/>
            <p:cNvSpPr/>
            <p:nvPr/>
          </p:nvSpPr>
          <p:spPr>
            <a:xfrm>
              <a:off x="4778661" y="1755273"/>
              <a:ext cx="2470200" cy="1249800"/>
            </a:xfrm>
            <a:custGeom>
              <a:rect b="b" l="l" r="r" t="t"/>
              <a:pathLst>
                <a:path extrusionOk="0" h="120000" w="12000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3" name="Google Shape;823;p36"/>
            <p:cNvSpPr/>
            <p:nvPr/>
          </p:nvSpPr>
          <p:spPr>
            <a:xfrm>
              <a:off x="4670385" y="2175659"/>
              <a:ext cx="168600" cy="369900"/>
            </a:xfrm>
            <a:custGeom>
              <a:rect b="b" l="l" r="r" t="t"/>
              <a:pathLst>
                <a:path extrusionOk="0" h="120000" w="12000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4" name="Google Shape;824;p36"/>
            <p:cNvSpPr/>
            <p:nvPr/>
          </p:nvSpPr>
          <p:spPr>
            <a:xfrm>
              <a:off x="4529373" y="2220970"/>
              <a:ext cx="197700" cy="458100"/>
            </a:xfrm>
            <a:custGeom>
              <a:rect b="b" l="l" r="r" t="t"/>
              <a:pathLst>
                <a:path extrusionOk="0" h="120000" w="12000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5" name="Google Shape;825;p36"/>
            <p:cNvSpPr/>
            <p:nvPr/>
          </p:nvSpPr>
          <p:spPr>
            <a:xfrm>
              <a:off x="4314078" y="3526181"/>
              <a:ext cx="64200" cy="98400"/>
            </a:xfrm>
            <a:custGeom>
              <a:rect b="b" l="l" r="r" t="t"/>
              <a:pathLst>
                <a:path extrusionOk="0" h="120000" w="12000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6" name="Google Shape;826;p36"/>
            <p:cNvSpPr/>
            <p:nvPr/>
          </p:nvSpPr>
          <p:spPr>
            <a:xfrm>
              <a:off x="4875607" y="3626872"/>
              <a:ext cx="119700" cy="138600"/>
            </a:xfrm>
            <a:custGeom>
              <a:rect b="b" l="l" r="r" t="t"/>
              <a:pathLst>
                <a:path extrusionOk="0" h="120000" w="12000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7" name="Google Shape;827;p36"/>
            <p:cNvSpPr/>
            <p:nvPr/>
          </p:nvSpPr>
          <p:spPr>
            <a:xfrm>
              <a:off x="4815173" y="3859720"/>
              <a:ext cx="159900" cy="259200"/>
            </a:xfrm>
            <a:custGeom>
              <a:rect b="b" l="l" r="r" t="t"/>
              <a:pathLst>
                <a:path extrusionOk="0" h="120000" w="12000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8" name="Google Shape;828;p36"/>
            <p:cNvSpPr/>
            <p:nvPr/>
          </p:nvSpPr>
          <p:spPr>
            <a:xfrm>
              <a:off x="4660312" y="3971740"/>
              <a:ext cx="141000" cy="147300"/>
            </a:xfrm>
            <a:custGeom>
              <a:rect b="b" l="l" r="r" t="t"/>
              <a:pathLst>
                <a:path extrusionOk="0" h="120000" w="12000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9" name="Google Shape;829;p36"/>
            <p:cNvSpPr/>
            <p:nvPr/>
          </p:nvSpPr>
          <p:spPr>
            <a:xfrm>
              <a:off x="4535668" y="3955377"/>
              <a:ext cx="202800" cy="204000"/>
            </a:xfrm>
            <a:custGeom>
              <a:rect b="b" l="l" r="r" t="t"/>
              <a:pathLst>
                <a:path extrusionOk="0" h="120000" w="12000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0" name="Google Shape;830;p36"/>
            <p:cNvSpPr/>
            <p:nvPr/>
          </p:nvSpPr>
          <p:spPr>
            <a:xfrm>
              <a:off x="3303075" y="3844617"/>
              <a:ext cx="182400" cy="208800"/>
            </a:xfrm>
            <a:custGeom>
              <a:rect b="b" l="l" r="r" t="t"/>
              <a:pathLst>
                <a:path extrusionOk="0" h="120000" w="12000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1" name="Google Shape;831;p36"/>
            <p:cNvSpPr/>
            <p:nvPr/>
          </p:nvSpPr>
          <p:spPr>
            <a:xfrm>
              <a:off x="5841285" y="3375144"/>
              <a:ext cx="118200" cy="147300"/>
            </a:xfrm>
            <a:custGeom>
              <a:rect b="b" l="l" r="r" t="t"/>
              <a:pathLst>
                <a:path extrusionOk="0" h="120000" w="12000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2" name="Google Shape;832;p36"/>
            <p:cNvSpPr/>
            <p:nvPr/>
          </p:nvSpPr>
          <p:spPr>
            <a:xfrm>
              <a:off x="1814897" y="2119021"/>
              <a:ext cx="450600" cy="570000"/>
            </a:xfrm>
            <a:custGeom>
              <a:rect b="b" l="l" r="r" t="t"/>
              <a:pathLst>
                <a:path extrusionOk="0" h="120000" w="12000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4288" name="Shape 4288"/>
        <p:cNvGrpSpPr/>
        <p:nvPr/>
      </p:nvGrpSpPr>
      <p:grpSpPr>
        <a:xfrm>
          <a:off x="0" y="0"/>
          <a:ext cx="0" cy="0"/>
          <a:chOff x="0" y="0"/>
          <a:chExt cx="0" cy="0"/>
        </a:xfrm>
      </p:grpSpPr>
      <p:sp>
        <p:nvSpPr>
          <p:cNvPr id="4289" name="Google Shape;4289;p357"/>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290" name="Google Shape;4290;p357"/>
          <p:cNvGrpSpPr/>
          <p:nvPr/>
        </p:nvGrpSpPr>
        <p:grpSpPr>
          <a:xfrm>
            <a:off x="617758" y="4545787"/>
            <a:ext cx="1980069" cy="281165"/>
            <a:chOff x="617758" y="4545787"/>
            <a:chExt cx="1980069" cy="281165"/>
          </a:xfrm>
        </p:grpSpPr>
        <p:grpSp>
          <p:nvGrpSpPr>
            <p:cNvPr id="4291" name="Google Shape;4291;p357"/>
            <p:cNvGrpSpPr/>
            <p:nvPr/>
          </p:nvGrpSpPr>
          <p:grpSpPr>
            <a:xfrm>
              <a:off x="992087" y="4616099"/>
              <a:ext cx="1605739" cy="189759"/>
              <a:chOff x="2288108" y="-580061"/>
              <a:chExt cx="6068554" cy="717156"/>
            </a:xfrm>
          </p:grpSpPr>
          <p:sp>
            <p:nvSpPr>
              <p:cNvPr id="4292" name="Google Shape;4292;p357"/>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57"/>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57"/>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57"/>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57"/>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57"/>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57"/>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57"/>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57"/>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57"/>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57"/>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57"/>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57"/>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57"/>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57"/>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57"/>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357"/>
            <p:cNvGrpSpPr/>
            <p:nvPr/>
          </p:nvGrpSpPr>
          <p:grpSpPr>
            <a:xfrm>
              <a:off x="617758" y="4545787"/>
              <a:ext cx="281169" cy="281165"/>
              <a:chOff x="617758" y="4545787"/>
              <a:chExt cx="281169" cy="281165"/>
            </a:xfrm>
          </p:grpSpPr>
          <p:sp>
            <p:nvSpPr>
              <p:cNvPr id="4309" name="Google Shape;4309;p357"/>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57"/>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57"/>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57"/>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57"/>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14" name="Google Shape;4314;p3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4315" name="Shape 4315"/>
        <p:cNvGrpSpPr/>
        <p:nvPr/>
      </p:nvGrpSpPr>
      <p:grpSpPr>
        <a:xfrm>
          <a:off x="0" y="0"/>
          <a:ext cx="0" cy="0"/>
          <a:chOff x="0" y="0"/>
          <a:chExt cx="0" cy="0"/>
        </a:xfrm>
      </p:grpSpPr>
      <p:sp>
        <p:nvSpPr>
          <p:cNvPr id="4316" name="Google Shape;4316;p358"/>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7" name="Google Shape;4317;p358"/>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318" name="Google Shape;4318;p358"/>
          <p:cNvGrpSpPr/>
          <p:nvPr/>
        </p:nvGrpSpPr>
        <p:grpSpPr>
          <a:xfrm>
            <a:off x="617758" y="4545787"/>
            <a:ext cx="1980069" cy="281165"/>
            <a:chOff x="617758" y="4545787"/>
            <a:chExt cx="1980069" cy="281165"/>
          </a:xfrm>
        </p:grpSpPr>
        <p:grpSp>
          <p:nvGrpSpPr>
            <p:cNvPr id="4319" name="Google Shape;4319;p358"/>
            <p:cNvGrpSpPr/>
            <p:nvPr/>
          </p:nvGrpSpPr>
          <p:grpSpPr>
            <a:xfrm>
              <a:off x="992087" y="4616099"/>
              <a:ext cx="1605739" cy="189759"/>
              <a:chOff x="2288108" y="-580061"/>
              <a:chExt cx="6068554" cy="717156"/>
            </a:xfrm>
          </p:grpSpPr>
          <p:sp>
            <p:nvSpPr>
              <p:cNvPr id="4320" name="Google Shape;4320;p358"/>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58"/>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58"/>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58"/>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58"/>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58"/>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58"/>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58"/>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58"/>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58"/>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58"/>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58"/>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58"/>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58"/>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58"/>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58"/>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358"/>
            <p:cNvGrpSpPr/>
            <p:nvPr/>
          </p:nvGrpSpPr>
          <p:grpSpPr>
            <a:xfrm>
              <a:off x="617758" y="4545787"/>
              <a:ext cx="281169" cy="281165"/>
              <a:chOff x="617758" y="4545787"/>
              <a:chExt cx="281169" cy="281165"/>
            </a:xfrm>
          </p:grpSpPr>
          <p:sp>
            <p:nvSpPr>
              <p:cNvPr id="4337" name="Google Shape;4337;p358"/>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58"/>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58"/>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58"/>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58"/>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42" name="Google Shape;4342;p3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4343" name="Shape 4343"/>
        <p:cNvGrpSpPr/>
        <p:nvPr/>
      </p:nvGrpSpPr>
      <p:grpSpPr>
        <a:xfrm>
          <a:off x="0" y="0"/>
          <a:ext cx="0" cy="0"/>
          <a:chOff x="0" y="0"/>
          <a:chExt cx="0" cy="0"/>
        </a:xfrm>
      </p:grpSpPr>
      <p:sp>
        <p:nvSpPr>
          <p:cNvPr id="4344" name="Google Shape;4344;p359"/>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345" name="Google Shape;4345;p359"/>
          <p:cNvGrpSpPr/>
          <p:nvPr/>
        </p:nvGrpSpPr>
        <p:grpSpPr>
          <a:xfrm>
            <a:off x="761950" y="4602545"/>
            <a:ext cx="659482" cy="163445"/>
            <a:chOff x="2270225" y="2532665"/>
            <a:chExt cx="2492373" cy="617707"/>
          </a:xfrm>
        </p:grpSpPr>
        <p:sp>
          <p:nvSpPr>
            <p:cNvPr id="4346" name="Google Shape;4346;p359"/>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359"/>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59"/>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59"/>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59"/>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59"/>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2" name="Google Shape;4352;p3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4353" name="Shape 4353"/>
        <p:cNvGrpSpPr/>
        <p:nvPr/>
      </p:nvGrpSpPr>
      <p:grpSpPr>
        <a:xfrm>
          <a:off x="0" y="0"/>
          <a:ext cx="0" cy="0"/>
          <a:chOff x="0" y="0"/>
          <a:chExt cx="0" cy="0"/>
        </a:xfrm>
      </p:grpSpPr>
      <p:sp>
        <p:nvSpPr>
          <p:cNvPr id="4354" name="Google Shape;4354;p360"/>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5" name="Google Shape;4355;p360"/>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356" name="Google Shape;4356;p360"/>
          <p:cNvGrpSpPr/>
          <p:nvPr/>
        </p:nvGrpSpPr>
        <p:grpSpPr>
          <a:xfrm>
            <a:off x="761950" y="4602545"/>
            <a:ext cx="659482" cy="163445"/>
            <a:chOff x="2270225" y="2532665"/>
            <a:chExt cx="2492373" cy="617707"/>
          </a:xfrm>
        </p:grpSpPr>
        <p:sp>
          <p:nvSpPr>
            <p:cNvPr id="4357" name="Google Shape;4357;p360"/>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60"/>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60"/>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60"/>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60"/>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60"/>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3" name="Google Shape;4363;p3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4364" name="Shape 4364"/>
        <p:cNvGrpSpPr/>
        <p:nvPr/>
      </p:nvGrpSpPr>
      <p:grpSpPr>
        <a:xfrm>
          <a:off x="0" y="0"/>
          <a:ext cx="0" cy="0"/>
          <a:chOff x="0" y="0"/>
          <a:chExt cx="0" cy="0"/>
        </a:xfrm>
      </p:grpSpPr>
      <p:sp>
        <p:nvSpPr>
          <p:cNvPr id="4365" name="Google Shape;4365;p3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66" name="Shape 4366"/>
        <p:cNvGrpSpPr/>
        <p:nvPr/>
      </p:nvGrpSpPr>
      <p:grpSpPr>
        <a:xfrm>
          <a:off x="0" y="0"/>
          <a:ext cx="0" cy="0"/>
          <a:chOff x="0" y="0"/>
          <a:chExt cx="0" cy="0"/>
        </a:xfrm>
      </p:grpSpPr>
      <p:sp>
        <p:nvSpPr>
          <p:cNvPr id="4367" name="Google Shape;4367;p362"/>
          <p:cNvSpPr txBox="1"/>
          <p:nvPr>
            <p:ph type="ctrTitle"/>
          </p:nvPr>
        </p:nvSpPr>
        <p:spPr>
          <a:xfrm>
            <a:off x="311708" y="744575"/>
            <a:ext cx="8520600" cy="2052600"/>
          </a:xfrm>
          <a:prstGeom prst="rect">
            <a:avLst/>
          </a:prstGeom>
        </p:spPr>
        <p:txBody>
          <a:bodyPr anchorCtr="0" anchor="b" bIns="0" lIns="0" spcFirstLastPara="1" rIns="228600" wrap="square" tIns="0">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368" name="Google Shape;4368;p362"/>
          <p:cNvSpPr txBox="1"/>
          <p:nvPr>
            <p:ph idx="1" type="subTitle"/>
          </p:nvPr>
        </p:nvSpPr>
        <p:spPr>
          <a:xfrm>
            <a:off x="311700" y="2834125"/>
            <a:ext cx="8520600" cy="792600"/>
          </a:xfrm>
          <a:prstGeom prst="rect">
            <a:avLst/>
          </a:prstGeom>
        </p:spPr>
        <p:txBody>
          <a:bodyPr anchorCtr="0" anchor="t" bIns="0" lIns="0" spcFirstLastPara="1" rIns="22860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69" name="Google Shape;4369;p36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_1">
    <p:spTree>
      <p:nvGrpSpPr>
        <p:cNvPr id="4370" name="Shape 4370"/>
        <p:cNvGrpSpPr/>
        <p:nvPr/>
      </p:nvGrpSpPr>
      <p:grpSpPr>
        <a:xfrm>
          <a:off x="0" y="0"/>
          <a:ext cx="0" cy="0"/>
          <a:chOff x="0" y="0"/>
          <a:chExt cx="0" cy="0"/>
        </a:xfrm>
      </p:grpSpPr>
      <p:sp>
        <p:nvSpPr>
          <p:cNvPr id="4371" name="Google Shape;4371;p363"/>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4372" name="Google Shape;4372;p363"/>
          <p:cNvGrpSpPr/>
          <p:nvPr/>
        </p:nvGrpSpPr>
        <p:grpSpPr>
          <a:xfrm>
            <a:off x="3716512" y="4433681"/>
            <a:ext cx="1710967" cy="562474"/>
            <a:chOff x="1325450" y="2304375"/>
            <a:chExt cx="1956061" cy="643048"/>
          </a:xfrm>
        </p:grpSpPr>
        <p:grpSp>
          <p:nvGrpSpPr>
            <p:cNvPr id="4373" name="Google Shape;4373;p363"/>
            <p:cNvGrpSpPr/>
            <p:nvPr/>
          </p:nvGrpSpPr>
          <p:grpSpPr>
            <a:xfrm>
              <a:off x="1532144" y="2517656"/>
              <a:ext cx="1543000" cy="273170"/>
              <a:chOff x="1532144" y="2517656"/>
              <a:chExt cx="1543000" cy="273170"/>
            </a:xfrm>
          </p:grpSpPr>
          <p:sp>
            <p:nvSpPr>
              <p:cNvPr id="4374" name="Google Shape;4374;p363"/>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5" name="Google Shape;4375;p363"/>
              <p:cNvGrpSpPr/>
              <p:nvPr/>
            </p:nvGrpSpPr>
            <p:grpSpPr>
              <a:xfrm>
                <a:off x="2430468" y="2536041"/>
                <a:ext cx="644676" cy="193720"/>
                <a:chOff x="2430468" y="2536041"/>
                <a:chExt cx="644676" cy="193720"/>
              </a:xfrm>
            </p:grpSpPr>
            <p:sp>
              <p:nvSpPr>
                <p:cNvPr id="4376" name="Google Shape;4376;p363"/>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363"/>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363"/>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363"/>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63"/>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81" name="Google Shape;4381;p363"/>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363"/>
          <p:cNvGrpSpPr/>
          <p:nvPr/>
        </p:nvGrpSpPr>
        <p:grpSpPr>
          <a:xfrm>
            <a:off x="4298352" y="1494414"/>
            <a:ext cx="547281" cy="440205"/>
            <a:chOff x="6294751" y="783425"/>
            <a:chExt cx="5020925" cy="4038575"/>
          </a:xfrm>
        </p:grpSpPr>
        <p:sp>
          <p:nvSpPr>
            <p:cNvPr id="4383" name="Google Shape;4383;p36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4384" name="Google Shape;4384;p36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4385" name="Google Shape;4385;p36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4386" name="Google Shape;4386;p36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grpSp>
      <p:sp>
        <p:nvSpPr>
          <p:cNvPr id="4387" name="Google Shape;4387;p3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88" name="Shape 4388"/>
        <p:cNvGrpSpPr/>
        <p:nvPr/>
      </p:nvGrpSpPr>
      <p:grpSpPr>
        <a:xfrm>
          <a:off x="0" y="0"/>
          <a:ext cx="0" cy="0"/>
          <a:chOff x="0" y="0"/>
          <a:chExt cx="0" cy="0"/>
        </a:xfrm>
      </p:grpSpPr>
      <p:sp>
        <p:nvSpPr>
          <p:cNvPr id="4389" name="Google Shape;4389;p364"/>
          <p:cNvSpPr txBox="1"/>
          <p:nvPr>
            <p:ph type="title"/>
          </p:nvPr>
        </p:nvSpPr>
        <p:spPr>
          <a:xfrm>
            <a:off x="311700" y="445025"/>
            <a:ext cx="8520600" cy="5727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90" name="Google Shape;4390;p364"/>
          <p:cNvSpPr txBox="1"/>
          <p:nvPr>
            <p:ph idx="1" type="body"/>
          </p:nvPr>
        </p:nvSpPr>
        <p:spPr>
          <a:xfrm>
            <a:off x="311700" y="1152475"/>
            <a:ext cx="8520600" cy="34164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391" name="Google Shape;4391;p36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Title">
    <p:spTree>
      <p:nvGrpSpPr>
        <p:cNvPr id="4392" name="Shape 4392"/>
        <p:cNvGrpSpPr/>
        <p:nvPr/>
      </p:nvGrpSpPr>
      <p:grpSpPr>
        <a:xfrm>
          <a:off x="0" y="0"/>
          <a:ext cx="0" cy="0"/>
          <a:chOff x="0" y="0"/>
          <a:chExt cx="0" cy="0"/>
        </a:xfrm>
      </p:grpSpPr>
      <p:pic>
        <p:nvPicPr>
          <p:cNvPr id="4393" name="Google Shape;4393;p365"/>
          <p:cNvPicPr preferRelativeResize="0"/>
          <p:nvPr/>
        </p:nvPicPr>
        <p:blipFill rotWithShape="1">
          <a:blip r:embed="rId2">
            <a:alphaModFix/>
          </a:blip>
          <a:srcRect b="8159" l="0" r="0" t="9339"/>
          <a:stretch/>
        </p:blipFill>
        <p:spPr>
          <a:xfrm>
            <a:off x="0" y="0"/>
            <a:ext cx="9143998" cy="5143500"/>
          </a:xfrm>
          <a:prstGeom prst="rect">
            <a:avLst/>
          </a:prstGeom>
          <a:noFill/>
          <a:ln>
            <a:noFill/>
          </a:ln>
        </p:spPr>
      </p:pic>
      <p:sp>
        <p:nvSpPr>
          <p:cNvPr id="4394" name="Google Shape;4394;p365"/>
          <p:cNvSpPr txBox="1"/>
          <p:nvPr>
            <p:ph type="title"/>
          </p:nvPr>
        </p:nvSpPr>
        <p:spPr>
          <a:xfrm>
            <a:off x="457200" y="320040"/>
            <a:ext cx="4142100" cy="1673400"/>
          </a:xfrm>
          <a:prstGeom prst="rect">
            <a:avLst/>
          </a:prstGeom>
          <a:noFill/>
          <a:ln>
            <a:noFill/>
          </a:ln>
        </p:spPr>
        <p:txBody>
          <a:bodyPr anchorCtr="0" anchor="t" bIns="0" lIns="0" spcFirstLastPara="1" rIns="228600" wrap="square" tIns="0">
            <a:noAutofit/>
          </a:bodyPr>
          <a:lstStyle>
            <a:lvl1pPr indent="0" lvl="0" marL="0" marR="0" rtl="0" algn="r">
              <a:lnSpc>
                <a:spcPct val="100000"/>
              </a:lnSpc>
              <a:spcBef>
                <a:spcPts val="0"/>
              </a:spcBef>
              <a:spcAft>
                <a:spcPts val="0"/>
              </a:spcAft>
              <a:buClr>
                <a:schemeClr val="lt1"/>
              </a:buClr>
              <a:buSzPts val="3600"/>
              <a:buNone/>
              <a:defRPr i="0" sz="3600" u="none" cap="none" strike="noStrike">
                <a:solidFill>
                  <a:schemeClr val="lt1"/>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pic>
        <p:nvPicPr>
          <p:cNvPr id="4395" name="Google Shape;4395;p365"/>
          <p:cNvPicPr preferRelativeResize="0"/>
          <p:nvPr/>
        </p:nvPicPr>
        <p:blipFill>
          <a:blip r:embed="rId3">
            <a:alphaModFix/>
          </a:blip>
          <a:stretch>
            <a:fillRect/>
          </a:stretch>
        </p:blipFill>
        <p:spPr>
          <a:xfrm>
            <a:off x="5826532" y="2645100"/>
            <a:ext cx="2860268" cy="2117401"/>
          </a:xfrm>
          <a:prstGeom prst="rect">
            <a:avLst/>
          </a:prstGeom>
          <a:noFill/>
          <a:ln>
            <a:noFill/>
          </a:ln>
        </p:spPr>
      </p:pic>
      <p:sp>
        <p:nvSpPr>
          <p:cNvPr id="4396" name="Google Shape;4396;p365"/>
          <p:cNvSpPr txBox="1"/>
          <p:nvPr>
            <p:ph idx="1" type="body"/>
          </p:nvPr>
        </p:nvSpPr>
        <p:spPr>
          <a:xfrm>
            <a:off x="3054100" y="4149901"/>
            <a:ext cx="1545300" cy="612600"/>
          </a:xfrm>
          <a:prstGeom prst="rect">
            <a:avLst/>
          </a:prstGeom>
          <a:noFill/>
          <a:ln>
            <a:noFill/>
          </a:ln>
        </p:spPr>
        <p:txBody>
          <a:bodyPr anchorCtr="0" anchor="t" bIns="0" lIns="0" spcFirstLastPara="1" rIns="228600" wrap="square" tIns="0">
            <a:noAutofit/>
          </a:bodyPr>
          <a:lstStyle>
            <a:lvl1pPr indent="-228600" lvl="0" marL="457200" marR="0" rtl="0" algn="r">
              <a:lnSpc>
                <a:spcPct val="100000"/>
              </a:lnSpc>
              <a:spcBef>
                <a:spcPts val="0"/>
              </a:spcBef>
              <a:spcAft>
                <a:spcPts val="0"/>
              </a:spcAft>
              <a:buClr>
                <a:schemeClr val="lt1"/>
              </a:buClr>
              <a:buSzPts val="1000"/>
              <a:buNone/>
              <a:defRPr i="0" sz="1000" u="none" cap="none" strike="noStrike">
                <a:solidFill>
                  <a:schemeClr val="lt1"/>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pic>
        <p:nvPicPr>
          <p:cNvPr id="4397" name="Google Shape;4397;p365"/>
          <p:cNvPicPr preferRelativeResize="0"/>
          <p:nvPr/>
        </p:nvPicPr>
        <p:blipFill>
          <a:blip r:embed="rId4">
            <a:alphaModFix/>
          </a:blip>
          <a:stretch>
            <a:fillRect/>
          </a:stretch>
        </p:blipFill>
        <p:spPr>
          <a:xfrm>
            <a:off x="457200" y="4535950"/>
            <a:ext cx="1248500" cy="226550"/>
          </a:xfrm>
          <a:prstGeom prst="rect">
            <a:avLst/>
          </a:prstGeom>
          <a:noFill/>
          <a:ln>
            <a:noFill/>
          </a:ln>
        </p:spPr>
      </p:pic>
      <p:sp>
        <p:nvSpPr>
          <p:cNvPr id="4398" name="Google Shape;4398;p3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lank with footer">
  <p:cSld name="Body Text_2">
    <p:spTree>
      <p:nvGrpSpPr>
        <p:cNvPr id="4399" name="Shape 4399"/>
        <p:cNvGrpSpPr/>
        <p:nvPr/>
      </p:nvGrpSpPr>
      <p:grpSpPr>
        <a:xfrm>
          <a:off x="0" y="0"/>
          <a:ext cx="0" cy="0"/>
          <a:chOff x="0" y="0"/>
          <a:chExt cx="0" cy="0"/>
        </a:xfrm>
      </p:grpSpPr>
      <p:pic>
        <p:nvPicPr>
          <p:cNvPr descr="Asset 26@3x.png" id="4400" name="Google Shape;4400;p366"/>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4401" name="Google Shape;4401;p3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w/ labels">
  <p:cSld name="CUSTOM_4_1_1_2">
    <p:spTree>
      <p:nvGrpSpPr>
        <p:cNvPr id="833" name="Shape 833"/>
        <p:cNvGrpSpPr/>
        <p:nvPr/>
      </p:nvGrpSpPr>
      <p:grpSpPr>
        <a:xfrm>
          <a:off x="0" y="0"/>
          <a:ext cx="0" cy="0"/>
          <a:chOff x="0" y="0"/>
          <a:chExt cx="0" cy="0"/>
        </a:xfrm>
      </p:grpSpPr>
      <p:sp>
        <p:nvSpPr>
          <p:cNvPr id="834" name="Google Shape;834;p37"/>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35" name="Google Shape;835;p37"/>
          <p:cNvGrpSpPr/>
          <p:nvPr/>
        </p:nvGrpSpPr>
        <p:grpSpPr>
          <a:xfrm>
            <a:off x="386625" y="4747950"/>
            <a:ext cx="8452575" cy="400082"/>
            <a:chOff x="386625" y="4747950"/>
            <a:chExt cx="8452575" cy="400082"/>
          </a:xfrm>
        </p:grpSpPr>
        <p:sp>
          <p:nvSpPr>
            <p:cNvPr id="836" name="Google Shape;836;p3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837" name="Google Shape;837;p37"/>
            <p:cNvGrpSpPr/>
            <p:nvPr/>
          </p:nvGrpSpPr>
          <p:grpSpPr>
            <a:xfrm>
              <a:off x="386711" y="5114356"/>
              <a:ext cx="1796787" cy="33676"/>
              <a:chOff x="2031822" y="2229250"/>
              <a:chExt cx="2193612" cy="39900"/>
            </a:xfrm>
          </p:grpSpPr>
          <p:sp>
            <p:nvSpPr>
              <p:cNvPr id="838" name="Google Shape;838;p3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42" name="Google Shape;842;p37"/>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843" name="Google Shape;843;p37"/>
          <p:cNvSpPr/>
          <p:nvPr/>
        </p:nvSpPr>
        <p:spPr>
          <a:xfrm>
            <a:off x="6056579" y="1955398"/>
            <a:ext cx="25200" cy="25200"/>
          </a:xfrm>
          <a:custGeom>
            <a:rect b="b" l="l" r="r" t="t"/>
            <a:pathLst>
              <a:path extrusionOk="0" h="120000" w="12000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4" name="Google Shape;844;p37"/>
          <p:cNvSpPr/>
          <p:nvPr/>
        </p:nvSpPr>
        <p:spPr>
          <a:xfrm>
            <a:off x="6089314" y="3624355"/>
            <a:ext cx="17700" cy="8700"/>
          </a:xfrm>
          <a:custGeom>
            <a:rect b="b" l="l" r="r" t="t"/>
            <a:pathLst>
              <a:path extrusionOk="0" h="120000" w="12000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5" name="Google Shape;845;p37"/>
          <p:cNvSpPr/>
          <p:nvPr/>
        </p:nvSpPr>
        <p:spPr>
          <a:xfrm>
            <a:off x="6837180" y="2572131"/>
            <a:ext cx="21300" cy="21300"/>
          </a:xfrm>
          <a:custGeom>
            <a:rect b="b" l="l" r="r" t="t"/>
            <a:pathLst>
              <a:path extrusionOk="0" h="120000" w="120000">
                <a:moveTo>
                  <a:pt x="0" y="118400"/>
                </a:moveTo>
                <a:lnTo>
                  <a:pt x="48000" y="32000"/>
                </a:lnTo>
                <a:lnTo>
                  <a:pt x="118400" y="0"/>
                </a:lnTo>
                <a:lnTo>
                  <a:pt x="118400" y="48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6" name="Google Shape;846;p37"/>
          <p:cNvSpPr/>
          <p:nvPr/>
        </p:nvSpPr>
        <p:spPr>
          <a:xfrm>
            <a:off x="5155112" y="2117762"/>
            <a:ext cx="16500" cy="22500"/>
          </a:xfrm>
          <a:custGeom>
            <a:rect b="b" l="l" r="r" t="t"/>
            <a:pathLst>
              <a:path extrusionOk="0" h="120000" w="12000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7" name="Google Shape;847;p37"/>
          <p:cNvSpPr/>
          <p:nvPr/>
        </p:nvSpPr>
        <p:spPr>
          <a:xfrm>
            <a:off x="5807291" y="1845895"/>
            <a:ext cx="17700" cy="12600"/>
          </a:xfrm>
          <a:custGeom>
            <a:rect b="b" l="l" r="r" t="t"/>
            <a:pathLst>
              <a:path extrusionOk="0" h="120000" w="120000">
                <a:moveTo>
                  <a:pt x="0" y="39130"/>
                </a:moveTo>
                <a:lnTo>
                  <a:pt x="38000" y="0"/>
                </a:lnTo>
                <a:lnTo>
                  <a:pt x="98000" y="13043"/>
                </a:lnTo>
                <a:lnTo>
                  <a:pt x="118000" y="117391"/>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8" name="Google Shape;848;p37"/>
          <p:cNvSpPr/>
          <p:nvPr/>
        </p:nvSpPr>
        <p:spPr>
          <a:xfrm>
            <a:off x="5599551" y="1897500"/>
            <a:ext cx="11400" cy="17700"/>
          </a:xfrm>
          <a:custGeom>
            <a:rect b="b" l="l" r="r" t="t"/>
            <a:pathLst>
              <a:path extrusionOk="0" h="120000" w="12000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9" name="Google Shape;849;p37"/>
          <p:cNvSpPr/>
          <p:nvPr/>
        </p:nvSpPr>
        <p:spPr>
          <a:xfrm>
            <a:off x="5554226" y="2034692"/>
            <a:ext cx="15000" cy="20100"/>
          </a:xfrm>
          <a:custGeom>
            <a:rect b="b" l="l" r="r" t="t"/>
            <a:pathLst>
              <a:path extrusionOk="0" h="120000" w="12000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0" name="Google Shape;850;p37"/>
          <p:cNvSpPr/>
          <p:nvPr/>
        </p:nvSpPr>
        <p:spPr>
          <a:xfrm>
            <a:off x="5527786" y="2058606"/>
            <a:ext cx="22500" cy="17700"/>
          </a:xfrm>
          <a:custGeom>
            <a:rect b="b" l="l" r="r" t="t"/>
            <a:pathLst>
              <a:path extrusionOk="0" h="120000" w="120000">
                <a:moveTo>
                  <a:pt x="0" y="118000"/>
                </a:moveTo>
                <a:lnTo>
                  <a:pt x="67500" y="0"/>
                </a:lnTo>
                <a:lnTo>
                  <a:pt x="118500" y="48000"/>
                </a:lnTo>
                <a:lnTo>
                  <a:pt x="82500" y="98000"/>
                </a:lnTo>
                <a:lnTo>
                  <a:pt x="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1" name="Google Shape;851;p37"/>
          <p:cNvSpPr/>
          <p:nvPr/>
        </p:nvSpPr>
        <p:spPr>
          <a:xfrm>
            <a:off x="5486238" y="2029657"/>
            <a:ext cx="9900" cy="15000"/>
          </a:xfrm>
          <a:custGeom>
            <a:rect b="b" l="l" r="r" t="t"/>
            <a:pathLst>
              <a:path extrusionOk="0" h="120000" w="120000">
                <a:moveTo>
                  <a:pt x="83333" y="117647"/>
                </a:moveTo>
                <a:lnTo>
                  <a:pt x="0" y="47058"/>
                </a:lnTo>
                <a:lnTo>
                  <a:pt x="33333" y="0"/>
                </a:lnTo>
                <a:lnTo>
                  <a:pt x="116666" y="35294"/>
                </a:lnTo>
                <a:lnTo>
                  <a:pt x="83333" y="11764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2" name="Google Shape;852;p37"/>
          <p:cNvSpPr/>
          <p:nvPr/>
        </p:nvSpPr>
        <p:spPr>
          <a:xfrm>
            <a:off x="5425804" y="2012036"/>
            <a:ext cx="22500" cy="24000"/>
          </a:xfrm>
          <a:custGeom>
            <a:rect b="b" l="l" r="r" t="t"/>
            <a:pathLst>
              <a:path extrusionOk="0" h="120000" w="12000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3" name="Google Shape;853;p37"/>
          <p:cNvSpPr/>
          <p:nvPr/>
        </p:nvSpPr>
        <p:spPr>
          <a:xfrm>
            <a:off x="5176516" y="1801843"/>
            <a:ext cx="229200" cy="221400"/>
          </a:xfrm>
          <a:custGeom>
            <a:rect b="b" l="l" r="r" t="t"/>
            <a:pathLst>
              <a:path extrusionOk="0" h="120000" w="12000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4" name="Google Shape;854;p37"/>
          <p:cNvSpPr/>
          <p:nvPr/>
        </p:nvSpPr>
        <p:spPr>
          <a:xfrm>
            <a:off x="5143781" y="2017071"/>
            <a:ext cx="90600" cy="132000"/>
          </a:xfrm>
          <a:custGeom>
            <a:rect b="b" l="l" r="r" t="t"/>
            <a:pathLst>
              <a:path extrusionOk="0" h="120000" w="12000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5" name="Google Shape;855;p37"/>
          <p:cNvSpPr/>
          <p:nvPr/>
        </p:nvSpPr>
        <p:spPr>
          <a:xfrm>
            <a:off x="5090902" y="2203349"/>
            <a:ext cx="33900" cy="39000"/>
          </a:xfrm>
          <a:custGeom>
            <a:rect b="b" l="l" r="r" t="t"/>
            <a:pathLst>
              <a:path extrusionOk="0" h="120000" w="12000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6" name="Google Shape;856;p37"/>
          <p:cNvSpPr/>
          <p:nvPr/>
        </p:nvSpPr>
        <p:spPr>
          <a:xfrm>
            <a:off x="5245762" y="2160556"/>
            <a:ext cx="33900" cy="35100"/>
          </a:xfrm>
          <a:custGeom>
            <a:rect b="b" l="l" r="r" t="t"/>
            <a:pathLst>
              <a:path extrusionOk="0" h="120000" w="12000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7" name="Google Shape;857;p37"/>
          <p:cNvSpPr/>
          <p:nvPr/>
        </p:nvSpPr>
        <p:spPr>
          <a:xfrm>
            <a:off x="6473320" y="2061123"/>
            <a:ext cx="20100" cy="18900"/>
          </a:xfrm>
          <a:custGeom>
            <a:rect b="b" l="l" r="r" t="t"/>
            <a:pathLst>
              <a:path extrusionOk="0" h="120000" w="120000">
                <a:moveTo>
                  <a:pt x="25714" y="0"/>
                </a:moveTo>
                <a:lnTo>
                  <a:pt x="118285" y="18181"/>
                </a:lnTo>
                <a:lnTo>
                  <a:pt x="101142" y="72727"/>
                </a:lnTo>
                <a:lnTo>
                  <a:pt x="0" y="118181"/>
                </a:lnTo>
                <a:lnTo>
                  <a:pt x="2571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8" name="Google Shape;858;p37"/>
          <p:cNvSpPr/>
          <p:nvPr/>
        </p:nvSpPr>
        <p:spPr>
          <a:xfrm>
            <a:off x="6973156" y="2740789"/>
            <a:ext cx="15000" cy="7500"/>
          </a:xfrm>
          <a:custGeom>
            <a:rect b="b" l="l" r="r" t="t"/>
            <a:pathLst>
              <a:path extrusionOk="0" h="120000" w="120000">
                <a:moveTo>
                  <a:pt x="0" y="69230"/>
                </a:moveTo>
                <a:lnTo>
                  <a:pt x="35294" y="0"/>
                </a:lnTo>
                <a:lnTo>
                  <a:pt x="117647" y="23076"/>
                </a:lnTo>
                <a:lnTo>
                  <a:pt x="82352" y="115384"/>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9" name="Google Shape;859;p37"/>
          <p:cNvSpPr/>
          <p:nvPr/>
        </p:nvSpPr>
        <p:spPr>
          <a:xfrm>
            <a:off x="6874951" y="2682892"/>
            <a:ext cx="12600" cy="18900"/>
          </a:xfrm>
          <a:custGeom>
            <a:rect b="b" l="l" r="r" t="t"/>
            <a:pathLst>
              <a:path extrusionOk="0" h="120000" w="120000">
                <a:moveTo>
                  <a:pt x="0" y="0"/>
                </a:moveTo>
                <a:lnTo>
                  <a:pt x="65217" y="0"/>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0" name="Google Shape;860;p37"/>
          <p:cNvSpPr/>
          <p:nvPr/>
        </p:nvSpPr>
        <p:spPr>
          <a:xfrm>
            <a:off x="6715054" y="2798687"/>
            <a:ext cx="12600" cy="17700"/>
          </a:xfrm>
          <a:custGeom>
            <a:rect b="b" l="l" r="r" t="t"/>
            <a:pathLst>
              <a:path extrusionOk="0" h="120000" w="12000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1" name="Google Shape;861;p37"/>
          <p:cNvSpPr/>
          <p:nvPr/>
        </p:nvSpPr>
        <p:spPr>
          <a:xfrm>
            <a:off x="6704982" y="2825118"/>
            <a:ext cx="3900" cy="7500"/>
          </a:xfrm>
          <a:custGeom>
            <a:rect b="b" l="l" r="r" t="t"/>
            <a:pathLst>
              <a:path extrusionOk="0" h="120000" w="120000">
                <a:moveTo>
                  <a:pt x="0" y="115384"/>
                </a:moveTo>
                <a:lnTo>
                  <a:pt x="112000" y="0"/>
                </a:lnTo>
                <a:lnTo>
                  <a:pt x="112000" y="115384"/>
                </a:lnTo>
                <a:lnTo>
                  <a:pt x="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2" name="Google Shape;862;p37"/>
          <p:cNvSpPr/>
          <p:nvPr/>
        </p:nvSpPr>
        <p:spPr>
          <a:xfrm>
            <a:off x="6508573" y="2708065"/>
            <a:ext cx="45300" cy="200100"/>
          </a:xfrm>
          <a:custGeom>
            <a:rect b="b" l="l" r="r" t="t"/>
            <a:pathLst>
              <a:path extrusionOk="0" h="120000" w="12000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3" name="Google Shape;863;p37"/>
          <p:cNvSpPr/>
          <p:nvPr/>
        </p:nvSpPr>
        <p:spPr>
          <a:xfrm>
            <a:off x="5191624" y="4005723"/>
            <a:ext cx="42900" cy="27600"/>
          </a:xfrm>
          <a:custGeom>
            <a:rect b="b" l="l" r="r" t="t"/>
            <a:pathLst>
              <a:path extrusionOk="0" h="120000" w="12000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4" name="Google Shape;864;p37"/>
          <p:cNvSpPr/>
          <p:nvPr/>
        </p:nvSpPr>
        <p:spPr>
          <a:xfrm>
            <a:off x="7041143" y="3947825"/>
            <a:ext cx="42900" cy="33900"/>
          </a:xfrm>
          <a:custGeom>
            <a:rect b="b" l="l" r="r" t="t"/>
            <a:pathLst>
              <a:path extrusionOk="0" h="120000" w="12000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5" name="Google Shape;865;p37"/>
          <p:cNvSpPr/>
          <p:nvPr/>
        </p:nvSpPr>
        <p:spPr>
          <a:xfrm>
            <a:off x="6842216" y="4014533"/>
            <a:ext cx="50400" cy="32700"/>
          </a:xfrm>
          <a:custGeom>
            <a:rect b="b" l="l" r="r" t="t"/>
            <a:pathLst>
              <a:path extrusionOk="0" h="120000" w="120000">
                <a:moveTo>
                  <a:pt x="0" y="0"/>
                </a:moveTo>
                <a:lnTo>
                  <a:pt x="47314" y="87652"/>
                </a:lnTo>
                <a:lnTo>
                  <a:pt x="119314" y="118956"/>
                </a:lnTo>
                <a:lnTo>
                  <a:pt x="54171" y="52173"/>
                </a:lnTo>
                <a:lnTo>
                  <a:pt x="24000"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6" name="Google Shape;866;p37"/>
          <p:cNvSpPr/>
          <p:nvPr/>
        </p:nvSpPr>
        <p:spPr>
          <a:xfrm>
            <a:off x="6707500" y="3780426"/>
            <a:ext cx="192600" cy="172500"/>
          </a:xfrm>
          <a:custGeom>
            <a:rect b="b" l="l" r="r" t="t"/>
            <a:pathLst>
              <a:path extrusionOk="0" h="120000" w="12000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7" name="Google Shape;867;p37"/>
          <p:cNvSpPr/>
          <p:nvPr/>
        </p:nvSpPr>
        <p:spPr>
          <a:xfrm>
            <a:off x="6251730" y="3825737"/>
            <a:ext cx="33900" cy="17700"/>
          </a:xfrm>
          <a:custGeom>
            <a:rect b="b" l="l" r="r" t="t"/>
            <a:pathLst>
              <a:path extrusionOk="0" h="120000" w="12000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8" name="Google Shape;868;p37"/>
          <p:cNvSpPr/>
          <p:nvPr/>
        </p:nvSpPr>
        <p:spPr>
          <a:xfrm>
            <a:off x="6274393" y="2904412"/>
            <a:ext cx="368700" cy="377700"/>
          </a:xfrm>
          <a:custGeom>
            <a:rect b="b" l="l" r="r" t="t"/>
            <a:pathLst>
              <a:path extrusionOk="0" h="120000" w="12000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9" name="Google Shape;869;p37"/>
          <p:cNvSpPr/>
          <p:nvPr/>
        </p:nvSpPr>
        <p:spPr>
          <a:xfrm>
            <a:off x="6132121" y="3409127"/>
            <a:ext cx="146100" cy="202800"/>
          </a:xfrm>
          <a:custGeom>
            <a:rect b="b" l="l" r="r" t="t"/>
            <a:pathLst>
              <a:path extrusionOk="0" h="120000" w="12000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0" name="Google Shape;870;p37"/>
          <p:cNvSpPr/>
          <p:nvPr/>
        </p:nvSpPr>
        <p:spPr>
          <a:xfrm>
            <a:off x="5908014" y="3333608"/>
            <a:ext cx="107100" cy="232800"/>
          </a:xfrm>
          <a:custGeom>
            <a:rect b="b" l="l" r="r" t="t"/>
            <a:pathLst>
              <a:path extrusionOk="0" h="120000" w="12000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1" name="Google Shape;871;p37"/>
          <p:cNvSpPr/>
          <p:nvPr/>
        </p:nvSpPr>
        <p:spPr>
          <a:xfrm>
            <a:off x="5910532" y="3473318"/>
            <a:ext cx="80700" cy="65400"/>
          </a:xfrm>
          <a:custGeom>
            <a:rect b="b" l="l" r="r" t="t"/>
            <a:pathLst>
              <a:path extrusionOk="0" h="120000" w="12000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2" name="Google Shape;872;p37"/>
          <p:cNvSpPr/>
          <p:nvPr/>
        </p:nvSpPr>
        <p:spPr>
          <a:xfrm>
            <a:off x="5876538" y="3344937"/>
            <a:ext cx="112200" cy="135900"/>
          </a:xfrm>
          <a:custGeom>
            <a:rect b="b" l="l" r="r" t="t"/>
            <a:pathLst>
              <a:path extrusionOk="0" h="120000" w="12000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3" name="Google Shape;873;p37"/>
          <p:cNvSpPr/>
          <p:nvPr/>
        </p:nvSpPr>
        <p:spPr>
          <a:xfrm>
            <a:off x="6273133" y="3066777"/>
            <a:ext cx="51600" cy="72900"/>
          </a:xfrm>
          <a:custGeom>
            <a:rect b="b" l="l" r="r" t="t"/>
            <a:pathLst>
              <a:path extrusionOk="0" h="120000" w="12000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4" name="Google Shape;874;p37"/>
          <p:cNvSpPr/>
          <p:nvPr/>
        </p:nvSpPr>
        <p:spPr>
          <a:xfrm>
            <a:off x="6247952" y="2972379"/>
            <a:ext cx="91800" cy="107100"/>
          </a:xfrm>
          <a:custGeom>
            <a:rect b="b" l="l" r="r" t="t"/>
            <a:pathLst>
              <a:path extrusionOk="0" h="120000" w="12000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5" name="Google Shape;875;p37"/>
          <p:cNvSpPr/>
          <p:nvPr/>
        </p:nvSpPr>
        <p:spPr>
          <a:xfrm>
            <a:off x="5850098" y="3521146"/>
            <a:ext cx="57900" cy="85800"/>
          </a:xfrm>
          <a:custGeom>
            <a:rect b="b" l="l" r="r" t="t"/>
            <a:pathLst>
              <a:path extrusionOk="0" h="120000" w="12000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6" name="Google Shape;876;p37"/>
          <p:cNvSpPr/>
          <p:nvPr/>
        </p:nvSpPr>
        <p:spPr>
          <a:xfrm>
            <a:off x="5692719" y="2762186"/>
            <a:ext cx="479700" cy="239100"/>
          </a:xfrm>
          <a:custGeom>
            <a:rect b="b" l="l" r="r" t="t"/>
            <a:pathLst>
              <a:path extrusionOk="0" h="120000" w="12000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7" name="Google Shape;877;p37"/>
          <p:cNvSpPr/>
          <p:nvPr/>
        </p:nvSpPr>
        <p:spPr>
          <a:xfrm>
            <a:off x="5478684" y="2728203"/>
            <a:ext cx="926700" cy="688500"/>
          </a:xfrm>
          <a:custGeom>
            <a:rect b="b" l="l" r="r" t="t"/>
            <a:pathLst>
              <a:path extrusionOk="0" h="120000" w="12000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8" name="Google Shape;878;p37"/>
          <p:cNvSpPr/>
          <p:nvPr/>
        </p:nvSpPr>
        <p:spPr>
          <a:xfrm>
            <a:off x="5760707" y="3248021"/>
            <a:ext cx="130800" cy="291900"/>
          </a:xfrm>
          <a:custGeom>
            <a:rect b="b" l="l" r="r" t="t"/>
            <a:pathLst>
              <a:path extrusionOk="0" h="120000" w="12000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9" name="Google Shape;879;p37"/>
          <p:cNvSpPr/>
          <p:nvPr/>
        </p:nvSpPr>
        <p:spPr>
          <a:xfrm>
            <a:off x="5709087" y="3248021"/>
            <a:ext cx="50400" cy="27600"/>
          </a:xfrm>
          <a:custGeom>
            <a:rect b="b" l="l" r="r" t="t"/>
            <a:pathLst>
              <a:path extrusionOk="0" h="120000" w="12000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0" name="Google Shape;880;p37"/>
          <p:cNvSpPr/>
          <p:nvPr/>
        </p:nvSpPr>
        <p:spPr>
          <a:xfrm>
            <a:off x="5576888" y="3214038"/>
            <a:ext cx="119700" cy="65400"/>
          </a:xfrm>
          <a:custGeom>
            <a:rect b="b" l="l" r="r" t="t"/>
            <a:pathLst>
              <a:path extrusionOk="0" h="120000" w="12000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1" name="Google Shape;881;p37"/>
          <p:cNvSpPr/>
          <p:nvPr/>
        </p:nvSpPr>
        <p:spPr>
          <a:xfrm>
            <a:off x="5697756" y="3279487"/>
            <a:ext cx="70500" cy="90600"/>
          </a:xfrm>
          <a:custGeom>
            <a:rect b="b" l="l" r="r" t="t"/>
            <a:pathLst>
              <a:path extrusionOk="0" h="120000" w="12000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2" name="Google Shape;882;p37"/>
          <p:cNvSpPr/>
          <p:nvPr/>
        </p:nvSpPr>
        <p:spPr>
          <a:xfrm>
            <a:off x="5569334" y="3546319"/>
            <a:ext cx="30300" cy="59100"/>
          </a:xfrm>
          <a:custGeom>
            <a:rect b="b" l="l" r="r" t="t"/>
            <a:pathLst>
              <a:path extrusionOk="0" h="120000" w="12000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3" name="Google Shape;883;p37"/>
          <p:cNvSpPr/>
          <p:nvPr/>
        </p:nvSpPr>
        <p:spPr>
          <a:xfrm>
            <a:off x="5393070" y="3108312"/>
            <a:ext cx="445500" cy="463200"/>
          </a:xfrm>
          <a:custGeom>
            <a:rect b="b" l="l" r="r" t="t"/>
            <a:pathLst>
              <a:path extrusionOk="0" h="120000" w="12000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4" name="Google Shape;884;p37"/>
          <p:cNvSpPr/>
          <p:nvPr/>
        </p:nvSpPr>
        <p:spPr>
          <a:xfrm>
            <a:off x="5389292" y="3010138"/>
            <a:ext cx="109500" cy="85800"/>
          </a:xfrm>
          <a:custGeom>
            <a:rect b="b" l="l" r="r" t="t"/>
            <a:pathLst>
              <a:path extrusionOk="0" h="120000" w="12000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5" name="Google Shape;885;p37"/>
          <p:cNvSpPr/>
          <p:nvPr/>
        </p:nvSpPr>
        <p:spPr>
          <a:xfrm>
            <a:off x="5066980" y="2679115"/>
            <a:ext cx="616800" cy="329700"/>
          </a:xfrm>
          <a:custGeom>
            <a:rect b="b" l="l" r="r" t="t"/>
            <a:pathLst>
              <a:path extrusionOk="0" h="120000" w="12000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6" name="Google Shape;886;p37"/>
          <p:cNvSpPr/>
          <p:nvPr/>
        </p:nvSpPr>
        <p:spPr>
          <a:xfrm>
            <a:off x="5414473" y="2966085"/>
            <a:ext cx="165000" cy="78000"/>
          </a:xfrm>
          <a:custGeom>
            <a:rect b="b" l="l" r="r" t="t"/>
            <a:pathLst>
              <a:path extrusionOk="0" h="120000" w="12000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7" name="Google Shape;887;p37"/>
          <p:cNvSpPr/>
          <p:nvPr/>
        </p:nvSpPr>
        <p:spPr>
          <a:xfrm>
            <a:off x="5211769" y="2916999"/>
            <a:ext cx="257100" cy="169800"/>
          </a:xfrm>
          <a:custGeom>
            <a:rect b="b" l="l" r="r" t="t"/>
            <a:pathLst>
              <a:path extrusionOk="0" h="120000" w="12000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8" name="Google Shape;888;p37"/>
          <p:cNvSpPr/>
          <p:nvPr/>
        </p:nvSpPr>
        <p:spPr>
          <a:xfrm>
            <a:off x="5158889" y="2974896"/>
            <a:ext cx="212700" cy="148500"/>
          </a:xfrm>
          <a:custGeom>
            <a:rect b="b" l="l" r="r" t="t"/>
            <a:pathLst>
              <a:path extrusionOk="0" h="120000" w="12000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9" name="Google Shape;889;p37"/>
          <p:cNvSpPr/>
          <p:nvPr/>
        </p:nvSpPr>
        <p:spPr>
          <a:xfrm>
            <a:off x="5040540" y="2995035"/>
            <a:ext cx="83100" cy="64200"/>
          </a:xfrm>
          <a:custGeom>
            <a:rect b="b" l="l" r="r" t="t"/>
            <a:pathLst>
              <a:path extrusionOk="0" h="120000" w="12000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0" name="Google Shape;890;p37"/>
          <p:cNvSpPr/>
          <p:nvPr/>
        </p:nvSpPr>
        <p:spPr>
          <a:xfrm>
            <a:off x="5020396" y="3002586"/>
            <a:ext cx="45300" cy="50400"/>
          </a:xfrm>
          <a:custGeom>
            <a:rect b="b" l="l" r="r" t="t"/>
            <a:pathLst>
              <a:path extrusionOk="0" h="120000" w="12000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1" name="Google Shape;891;p37"/>
          <p:cNvSpPr/>
          <p:nvPr/>
        </p:nvSpPr>
        <p:spPr>
          <a:xfrm>
            <a:off x="4964998" y="2957275"/>
            <a:ext cx="102000" cy="50400"/>
          </a:xfrm>
          <a:custGeom>
            <a:rect b="b" l="l" r="r" t="t"/>
            <a:pathLst>
              <a:path extrusionOk="0" h="120000" w="12000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2" name="Google Shape;892;p37"/>
          <p:cNvSpPr/>
          <p:nvPr/>
        </p:nvSpPr>
        <p:spPr>
          <a:xfrm>
            <a:off x="4757258" y="2990000"/>
            <a:ext cx="280800" cy="139800"/>
          </a:xfrm>
          <a:custGeom>
            <a:rect b="b" l="l" r="r" t="t"/>
            <a:pathLst>
              <a:path extrusionOk="0" h="120000" w="12000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3" name="Google Shape;893;p37"/>
          <p:cNvSpPr/>
          <p:nvPr/>
        </p:nvSpPr>
        <p:spPr>
          <a:xfrm>
            <a:off x="4851685" y="3123416"/>
            <a:ext cx="21300" cy="12600"/>
          </a:xfrm>
          <a:custGeom>
            <a:rect b="b" l="l" r="r" t="t"/>
            <a:pathLst>
              <a:path extrusionOk="0" h="120000" w="12000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4" name="Google Shape;894;p37"/>
          <p:cNvSpPr/>
          <p:nvPr/>
        </p:nvSpPr>
        <p:spPr>
          <a:xfrm>
            <a:off x="4699342" y="2539407"/>
            <a:ext cx="7500" cy="5100"/>
          </a:xfrm>
          <a:custGeom>
            <a:rect b="b" l="l" r="r" t="t"/>
            <a:pathLst>
              <a:path extrusionOk="0" h="120000" w="120000">
                <a:moveTo>
                  <a:pt x="0" y="112500"/>
                </a:moveTo>
                <a:lnTo>
                  <a:pt x="46153" y="0"/>
                </a:lnTo>
                <a:lnTo>
                  <a:pt x="115384" y="11250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5" name="Google Shape;895;p37"/>
          <p:cNvSpPr/>
          <p:nvPr/>
        </p:nvSpPr>
        <p:spPr>
          <a:xfrm>
            <a:off x="4657794" y="2533113"/>
            <a:ext cx="7500" cy="11400"/>
          </a:xfrm>
          <a:custGeom>
            <a:rect b="b" l="l" r="r" t="t"/>
            <a:pathLst>
              <a:path extrusionOk="0" h="120000" w="12000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6" name="Google Shape;896;p37"/>
          <p:cNvSpPr/>
          <p:nvPr/>
        </p:nvSpPr>
        <p:spPr>
          <a:xfrm>
            <a:off x="4632614" y="2607373"/>
            <a:ext cx="16500" cy="25200"/>
          </a:xfrm>
          <a:custGeom>
            <a:rect b="b" l="l" r="r" t="t"/>
            <a:pathLst>
              <a:path extrusionOk="0" h="120000" w="12000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7" name="Google Shape;897;p37"/>
          <p:cNvSpPr/>
          <p:nvPr/>
        </p:nvSpPr>
        <p:spPr>
          <a:xfrm>
            <a:off x="4608692" y="2622477"/>
            <a:ext cx="9900" cy="32700"/>
          </a:xfrm>
          <a:custGeom>
            <a:rect b="b" l="l" r="r" t="t"/>
            <a:pathLst>
              <a:path extrusionOk="0" h="120000" w="12000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8" name="Google Shape;898;p37"/>
          <p:cNvSpPr/>
          <p:nvPr/>
        </p:nvSpPr>
        <p:spPr>
          <a:xfrm>
            <a:off x="4582252" y="2681633"/>
            <a:ext cx="5100" cy="7500"/>
          </a:xfrm>
          <a:custGeom>
            <a:rect b="b" l="l" r="r" t="t"/>
            <a:pathLst>
              <a:path extrusionOk="0" h="120000" w="120000">
                <a:moveTo>
                  <a:pt x="0" y="69230"/>
                </a:moveTo>
                <a:lnTo>
                  <a:pt x="112500" y="115384"/>
                </a:lnTo>
                <a:lnTo>
                  <a:pt x="112500" y="46153"/>
                </a:lnTo>
                <a:lnTo>
                  <a:pt x="37500"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9" name="Google Shape;899;p37"/>
          <p:cNvSpPr/>
          <p:nvPr/>
        </p:nvSpPr>
        <p:spPr>
          <a:xfrm>
            <a:off x="4439981" y="2137900"/>
            <a:ext cx="391500" cy="468300"/>
          </a:xfrm>
          <a:custGeom>
            <a:rect b="b" l="l" r="r" t="t"/>
            <a:pathLst>
              <a:path extrusionOk="0" h="120000" w="12000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0" name="Google Shape;900;p37"/>
          <p:cNvSpPr/>
          <p:nvPr/>
        </p:nvSpPr>
        <p:spPr>
          <a:xfrm>
            <a:off x="4748445" y="2129090"/>
            <a:ext cx="8700" cy="8700"/>
          </a:xfrm>
          <a:custGeom>
            <a:rect b="b" l="l" r="r" t="t"/>
            <a:pathLst>
              <a:path extrusionOk="0" h="120000" w="12000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1" name="Google Shape;901;p37"/>
          <p:cNvSpPr/>
          <p:nvPr/>
        </p:nvSpPr>
        <p:spPr>
          <a:xfrm>
            <a:off x="4720746" y="2147969"/>
            <a:ext cx="6300" cy="9900"/>
          </a:xfrm>
          <a:custGeom>
            <a:rect b="b" l="l" r="r" t="t"/>
            <a:pathLst>
              <a:path extrusionOk="0" h="120000" w="120000">
                <a:moveTo>
                  <a:pt x="57142" y="116666"/>
                </a:moveTo>
                <a:lnTo>
                  <a:pt x="0" y="0"/>
                </a:lnTo>
                <a:lnTo>
                  <a:pt x="114285" y="50000"/>
                </a:lnTo>
                <a:lnTo>
                  <a:pt x="114285" y="116666"/>
                </a:lnTo>
                <a:lnTo>
                  <a:pt x="57142"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2" name="Google Shape;902;p37"/>
          <p:cNvSpPr/>
          <p:nvPr/>
        </p:nvSpPr>
        <p:spPr>
          <a:xfrm>
            <a:off x="4694306" y="2147969"/>
            <a:ext cx="17700" cy="9900"/>
          </a:xfrm>
          <a:custGeom>
            <a:rect b="b" l="l" r="r" t="t"/>
            <a:pathLst>
              <a:path extrusionOk="0" h="120000" w="12000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3" name="Google Shape;903;p37"/>
          <p:cNvSpPr/>
          <p:nvPr/>
        </p:nvSpPr>
        <p:spPr>
          <a:xfrm>
            <a:off x="4709414" y="2154263"/>
            <a:ext cx="9900" cy="12600"/>
          </a:xfrm>
          <a:custGeom>
            <a:rect b="b" l="l" r="r" t="t"/>
            <a:pathLst>
              <a:path extrusionOk="0" h="120000" w="120000">
                <a:moveTo>
                  <a:pt x="50000" y="117391"/>
                </a:moveTo>
                <a:lnTo>
                  <a:pt x="0" y="39130"/>
                </a:lnTo>
                <a:lnTo>
                  <a:pt x="100000" y="0"/>
                </a:lnTo>
                <a:lnTo>
                  <a:pt x="116666" y="65217"/>
                </a:lnTo>
                <a:lnTo>
                  <a:pt x="5000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4" name="Google Shape;904;p37"/>
          <p:cNvSpPr/>
          <p:nvPr/>
        </p:nvSpPr>
        <p:spPr>
          <a:xfrm>
            <a:off x="4701860" y="2164332"/>
            <a:ext cx="8700" cy="6300"/>
          </a:xfrm>
          <a:custGeom>
            <a:rect b="b" l="l" r="r" t="t"/>
            <a:pathLst>
              <a:path extrusionOk="0" h="120000" w="120000">
                <a:moveTo>
                  <a:pt x="77419" y="114285"/>
                </a:moveTo>
                <a:lnTo>
                  <a:pt x="0" y="28571"/>
                </a:lnTo>
                <a:lnTo>
                  <a:pt x="19354" y="0"/>
                </a:lnTo>
                <a:lnTo>
                  <a:pt x="116129" y="57142"/>
                </a:lnTo>
                <a:lnTo>
                  <a:pt x="77419"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5" name="Google Shape;905;p37"/>
          <p:cNvSpPr/>
          <p:nvPr/>
        </p:nvSpPr>
        <p:spPr>
          <a:xfrm>
            <a:off x="4671643" y="2170625"/>
            <a:ext cx="5100" cy="8700"/>
          </a:xfrm>
          <a:custGeom>
            <a:rect b="b" l="l" r="r" t="t"/>
            <a:pathLst>
              <a:path extrusionOk="0" h="120000" w="120000">
                <a:moveTo>
                  <a:pt x="112500" y="0"/>
                </a:moveTo>
                <a:lnTo>
                  <a:pt x="112500" y="116000"/>
                </a:lnTo>
                <a:lnTo>
                  <a:pt x="0" y="56000"/>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6" name="Google Shape;906;p37"/>
          <p:cNvSpPr/>
          <p:nvPr/>
        </p:nvSpPr>
        <p:spPr>
          <a:xfrm>
            <a:off x="4660312" y="2173142"/>
            <a:ext cx="5100" cy="6300"/>
          </a:xfrm>
          <a:custGeom>
            <a:rect b="b" l="l" r="r" t="t"/>
            <a:pathLst>
              <a:path extrusionOk="0" h="120000" w="12000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7" name="Google Shape;907;p37"/>
          <p:cNvSpPr/>
          <p:nvPr/>
        </p:nvSpPr>
        <p:spPr>
          <a:xfrm>
            <a:off x="4647722" y="2176918"/>
            <a:ext cx="11400" cy="11400"/>
          </a:xfrm>
          <a:custGeom>
            <a:rect b="b" l="l" r="r" t="t"/>
            <a:pathLst>
              <a:path extrusionOk="0" h="120000" w="12000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8" name="Google Shape;908;p37"/>
          <p:cNvSpPr/>
          <p:nvPr/>
        </p:nvSpPr>
        <p:spPr>
          <a:xfrm>
            <a:off x="4635132" y="2188246"/>
            <a:ext cx="15000" cy="9900"/>
          </a:xfrm>
          <a:custGeom>
            <a:rect b="b" l="l" r="r" t="t"/>
            <a:pathLst>
              <a:path extrusionOk="0" h="120000" w="120000">
                <a:moveTo>
                  <a:pt x="0" y="116666"/>
                </a:moveTo>
                <a:lnTo>
                  <a:pt x="35294" y="66666"/>
                </a:lnTo>
                <a:lnTo>
                  <a:pt x="117647" y="0"/>
                </a:lnTo>
                <a:lnTo>
                  <a:pt x="94117" y="116666"/>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9" name="Google Shape;909;p37"/>
          <p:cNvSpPr/>
          <p:nvPr/>
        </p:nvSpPr>
        <p:spPr>
          <a:xfrm>
            <a:off x="4617505" y="2199574"/>
            <a:ext cx="16500" cy="22500"/>
          </a:xfrm>
          <a:custGeom>
            <a:rect b="b" l="l" r="r" t="t"/>
            <a:pathLst>
              <a:path extrusionOk="0" h="120000" w="12000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0" name="Google Shape;910;p37"/>
          <p:cNvSpPr/>
          <p:nvPr/>
        </p:nvSpPr>
        <p:spPr>
          <a:xfrm>
            <a:off x="4597361" y="2209643"/>
            <a:ext cx="8700" cy="15000"/>
          </a:xfrm>
          <a:custGeom>
            <a:rect b="b" l="l" r="r" t="t"/>
            <a:pathLst>
              <a:path extrusionOk="0" h="120000" w="12000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1" name="Google Shape;911;p37"/>
          <p:cNvSpPr/>
          <p:nvPr/>
        </p:nvSpPr>
        <p:spPr>
          <a:xfrm>
            <a:off x="4580993" y="2227264"/>
            <a:ext cx="11400" cy="16500"/>
          </a:xfrm>
          <a:custGeom>
            <a:rect b="b" l="l" r="r" t="t"/>
            <a:pathLst>
              <a:path extrusionOk="0" h="120000" w="120000">
                <a:moveTo>
                  <a:pt x="0" y="117857"/>
                </a:moveTo>
                <a:lnTo>
                  <a:pt x="0" y="85714"/>
                </a:lnTo>
                <a:lnTo>
                  <a:pt x="72000" y="0"/>
                </a:lnTo>
                <a:lnTo>
                  <a:pt x="117000" y="85714"/>
                </a:lnTo>
                <a:lnTo>
                  <a:pt x="0"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2" name="Google Shape;912;p37"/>
          <p:cNvSpPr/>
          <p:nvPr/>
        </p:nvSpPr>
        <p:spPr>
          <a:xfrm>
            <a:off x="4578475" y="2228522"/>
            <a:ext cx="36300" cy="32700"/>
          </a:xfrm>
          <a:custGeom>
            <a:rect b="b" l="l" r="r" t="t"/>
            <a:pathLst>
              <a:path extrusionOk="0" h="120000" w="12000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3" name="Google Shape;913;p37"/>
          <p:cNvSpPr/>
          <p:nvPr/>
        </p:nvSpPr>
        <p:spPr>
          <a:xfrm>
            <a:off x="4487824" y="2426129"/>
            <a:ext cx="15000" cy="7500"/>
          </a:xfrm>
          <a:custGeom>
            <a:rect b="b" l="l" r="r" t="t"/>
            <a:pathLst>
              <a:path extrusionOk="0" h="120000" w="120000">
                <a:moveTo>
                  <a:pt x="0" y="48000"/>
                </a:moveTo>
                <a:lnTo>
                  <a:pt x="94117" y="0"/>
                </a:lnTo>
                <a:lnTo>
                  <a:pt x="117647" y="48000"/>
                </a:lnTo>
                <a:lnTo>
                  <a:pt x="35294" y="115200"/>
                </a:lnTo>
                <a:lnTo>
                  <a:pt x="0" y="4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4" name="Google Shape;914;p37"/>
          <p:cNvSpPr/>
          <p:nvPr/>
        </p:nvSpPr>
        <p:spPr>
          <a:xfrm>
            <a:off x="4698083" y="2757151"/>
            <a:ext cx="272100" cy="182400"/>
          </a:xfrm>
          <a:custGeom>
            <a:rect b="b" l="l" r="r" t="t"/>
            <a:pathLst>
              <a:path extrusionOk="0" h="120000" w="12000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5" name="Google Shape;915;p37"/>
          <p:cNvSpPr/>
          <p:nvPr/>
        </p:nvSpPr>
        <p:spPr>
          <a:xfrm>
            <a:off x="4713192" y="2656460"/>
            <a:ext cx="146100" cy="126000"/>
          </a:xfrm>
          <a:custGeom>
            <a:rect b="b" l="l" r="r" t="t"/>
            <a:pathLst>
              <a:path extrusionOk="0" h="120000" w="12000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6" name="Google Shape;916;p37"/>
          <p:cNvSpPr/>
          <p:nvPr/>
        </p:nvSpPr>
        <p:spPr>
          <a:xfrm>
            <a:off x="4693047" y="2555769"/>
            <a:ext cx="96900" cy="64200"/>
          </a:xfrm>
          <a:custGeom>
            <a:rect b="b" l="l" r="r" t="t"/>
            <a:pathLst>
              <a:path extrusionOk="0" h="120000" w="12000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7" name="Google Shape;917;p37"/>
          <p:cNvSpPr/>
          <p:nvPr/>
        </p:nvSpPr>
        <p:spPr>
          <a:xfrm>
            <a:off x="4682975" y="2602339"/>
            <a:ext cx="108300" cy="66600"/>
          </a:xfrm>
          <a:custGeom>
            <a:rect b="b" l="l" r="r" t="t"/>
            <a:pathLst>
              <a:path extrusionOk="0" h="120000" w="12000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8" name="Google Shape;918;p37"/>
          <p:cNvSpPr/>
          <p:nvPr/>
        </p:nvSpPr>
        <p:spPr>
          <a:xfrm>
            <a:off x="4677939" y="2647650"/>
            <a:ext cx="87900" cy="69300"/>
          </a:xfrm>
          <a:custGeom>
            <a:rect b="b" l="l" r="r" t="t"/>
            <a:pathLst>
              <a:path extrusionOk="0" h="120000" w="12000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9" name="Google Shape;919;p37"/>
          <p:cNvSpPr/>
          <p:nvPr/>
        </p:nvSpPr>
        <p:spPr>
          <a:xfrm>
            <a:off x="4660312" y="2675340"/>
            <a:ext cx="44100" cy="31500"/>
          </a:xfrm>
          <a:custGeom>
            <a:rect b="b" l="l" r="r" t="t"/>
            <a:pathLst>
              <a:path extrusionOk="0" h="120000" w="12000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 name="Google Shape;920;p37"/>
          <p:cNvSpPr/>
          <p:nvPr/>
        </p:nvSpPr>
        <p:spPr>
          <a:xfrm>
            <a:off x="4764812" y="2846515"/>
            <a:ext cx="52800" cy="68100"/>
          </a:xfrm>
          <a:custGeom>
            <a:rect b="b" l="l" r="r" t="t"/>
            <a:pathLst>
              <a:path extrusionOk="0" h="120000" w="12000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 name="Google Shape;921;p37"/>
          <p:cNvSpPr/>
          <p:nvPr/>
        </p:nvSpPr>
        <p:spPr>
          <a:xfrm>
            <a:off x="4670385" y="2854067"/>
            <a:ext cx="138600" cy="101700"/>
          </a:xfrm>
          <a:custGeom>
            <a:rect b="b" l="l" r="r" t="t"/>
            <a:pathLst>
              <a:path extrusionOk="0" h="120000" w="12000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2" name="Google Shape;922;p37"/>
          <p:cNvSpPr/>
          <p:nvPr/>
        </p:nvSpPr>
        <p:spPr>
          <a:xfrm>
            <a:off x="4607433" y="2846515"/>
            <a:ext cx="99600" cy="64200"/>
          </a:xfrm>
          <a:custGeom>
            <a:rect b="b" l="l" r="r" t="t"/>
            <a:pathLst>
              <a:path extrusionOk="0" h="120000" w="12000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3" name="Google Shape;923;p37"/>
          <p:cNvSpPr/>
          <p:nvPr/>
        </p:nvSpPr>
        <p:spPr>
          <a:xfrm>
            <a:off x="4617505" y="2822600"/>
            <a:ext cx="83100" cy="44100"/>
          </a:xfrm>
          <a:custGeom>
            <a:rect b="b" l="l" r="r" t="t"/>
            <a:pathLst>
              <a:path extrusionOk="0" h="120000" w="12000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4" name="Google Shape;924;p37"/>
          <p:cNvSpPr/>
          <p:nvPr/>
        </p:nvSpPr>
        <p:spPr>
          <a:xfrm>
            <a:off x="4574698" y="2692961"/>
            <a:ext cx="153600" cy="138600"/>
          </a:xfrm>
          <a:custGeom>
            <a:rect b="b" l="l" r="r" t="t"/>
            <a:pathLst>
              <a:path extrusionOk="0" h="120000" w="12000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5" name="Google Shape;925;p37"/>
          <p:cNvSpPr/>
          <p:nvPr/>
        </p:nvSpPr>
        <p:spPr>
          <a:xfrm>
            <a:off x="4647722" y="2899378"/>
            <a:ext cx="61500" cy="85800"/>
          </a:xfrm>
          <a:custGeom>
            <a:rect b="b" l="l" r="r" t="t"/>
            <a:pathLst>
              <a:path extrusionOk="0" h="120000" w="12000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6" name="Google Shape;926;p37"/>
          <p:cNvSpPr/>
          <p:nvPr/>
        </p:nvSpPr>
        <p:spPr>
          <a:xfrm>
            <a:off x="4661571" y="2964827"/>
            <a:ext cx="27600" cy="22500"/>
          </a:xfrm>
          <a:custGeom>
            <a:rect b="b" l="l" r="r" t="t"/>
            <a:pathLst>
              <a:path extrusionOk="0" h="120000" w="12000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7" name="Google Shape;927;p37"/>
          <p:cNvSpPr/>
          <p:nvPr/>
        </p:nvSpPr>
        <p:spPr>
          <a:xfrm>
            <a:off x="4642686" y="2958534"/>
            <a:ext cx="18900" cy="32700"/>
          </a:xfrm>
          <a:custGeom>
            <a:rect b="b" l="l" r="r" t="t"/>
            <a:pathLst>
              <a:path extrusionOk="0" h="120000" w="12000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8" name="Google Shape;928;p37"/>
          <p:cNvSpPr/>
          <p:nvPr/>
        </p:nvSpPr>
        <p:spPr>
          <a:xfrm>
            <a:off x="4601137" y="2919516"/>
            <a:ext cx="56700" cy="63000"/>
          </a:xfrm>
          <a:custGeom>
            <a:rect b="b" l="l" r="r" t="t"/>
            <a:pathLst>
              <a:path extrusionOk="0" h="120000" w="12000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9" name="Google Shape;929;p37"/>
          <p:cNvSpPr/>
          <p:nvPr/>
        </p:nvSpPr>
        <p:spPr>
          <a:xfrm>
            <a:off x="4565885" y="2893084"/>
            <a:ext cx="85800" cy="69300"/>
          </a:xfrm>
          <a:custGeom>
            <a:rect b="b" l="l" r="r" t="t"/>
            <a:pathLst>
              <a:path extrusionOk="0" h="120000" w="12000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0" name="Google Shape;930;p37"/>
          <p:cNvSpPr/>
          <p:nvPr/>
        </p:nvSpPr>
        <p:spPr>
          <a:xfrm>
            <a:off x="4700601" y="2944689"/>
            <a:ext cx="94500" cy="56700"/>
          </a:xfrm>
          <a:custGeom>
            <a:rect b="b" l="l" r="r" t="t"/>
            <a:pathLst>
              <a:path extrusionOk="0" h="120000" w="12000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1" name="Google Shape;931;p37"/>
          <p:cNvSpPr/>
          <p:nvPr/>
        </p:nvSpPr>
        <p:spPr>
          <a:xfrm>
            <a:off x="4452572" y="2692961"/>
            <a:ext cx="133500" cy="182400"/>
          </a:xfrm>
          <a:custGeom>
            <a:rect b="b" l="l" r="r" t="t"/>
            <a:pathLst>
              <a:path extrusionOk="0" h="120000" w="12000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2" name="Google Shape;932;p37"/>
          <p:cNvSpPr/>
          <p:nvPr/>
        </p:nvSpPr>
        <p:spPr>
          <a:xfrm>
            <a:off x="4559590" y="2697995"/>
            <a:ext cx="7500" cy="8700"/>
          </a:xfrm>
          <a:custGeom>
            <a:rect b="b" l="l" r="r" t="t"/>
            <a:pathLst>
              <a:path extrusionOk="0" h="120000" w="120000">
                <a:moveTo>
                  <a:pt x="0" y="116129"/>
                </a:moveTo>
                <a:lnTo>
                  <a:pt x="0" y="58064"/>
                </a:lnTo>
                <a:lnTo>
                  <a:pt x="92307" y="0"/>
                </a:lnTo>
                <a:lnTo>
                  <a:pt x="115384" y="116129"/>
                </a:lnTo>
                <a:lnTo>
                  <a:pt x="0"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3" name="Google Shape;933;p37"/>
          <p:cNvSpPr/>
          <p:nvPr/>
        </p:nvSpPr>
        <p:spPr>
          <a:xfrm>
            <a:off x="4543222" y="2787358"/>
            <a:ext cx="99600" cy="57900"/>
          </a:xfrm>
          <a:custGeom>
            <a:rect b="b" l="l" r="r" t="t"/>
            <a:pathLst>
              <a:path extrusionOk="0" h="120000" w="12000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4" name="Google Shape;934;p37"/>
          <p:cNvSpPr/>
          <p:nvPr/>
        </p:nvSpPr>
        <p:spPr>
          <a:xfrm>
            <a:off x="4504192" y="2838963"/>
            <a:ext cx="117000" cy="55500"/>
          </a:xfrm>
          <a:custGeom>
            <a:rect b="b" l="l" r="r" t="t"/>
            <a:pathLst>
              <a:path extrusionOk="0" h="120000" w="12000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5" name="Google Shape;935;p37"/>
          <p:cNvSpPr/>
          <p:nvPr/>
        </p:nvSpPr>
        <p:spPr>
          <a:xfrm>
            <a:off x="4484048" y="2614925"/>
            <a:ext cx="68100" cy="83100"/>
          </a:xfrm>
          <a:custGeom>
            <a:rect b="b" l="l" r="r" t="t"/>
            <a:pathLst>
              <a:path extrusionOk="0" h="120000" w="12000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6" name="Google Shape;936;p37"/>
          <p:cNvSpPr/>
          <p:nvPr/>
        </p:nvSpPr>
        <p:spPr>
          <a:xfrm>
            <a:off x="4423614" y="2730720"/>
            <a:ext cx="45300" cy="64200"/>
          </a:xfrm>
          <a:custGeom>
            <a:rect b="b" l="l" r="r" t="t"/>
            <a:pathLst>
              <a:path extrusionOk="0" h="120000" w="12000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7" name="Google Shape;937;p37"/>
          <p:cNvSpPr/>
          <p:nvPr/>
        </p:nvSpPr>
        <p:spPr>
          <a:xfrm>
            <a:off x="4448795" y="2811273"/>
            <a:ext cx="7500" cy="11400"/>
          </a:xfrm>
          <a:custGeom>
            <a:rect b="b" l="l" r="r" t="t"/>
            <a:pathLst>
              <a:path extrusionOk="0" h="120000" w="120000">
                <a:moveTo>
                  <a:pt x="0" y="117073"/>
                </a:moveTo>
                <a:lnTo>
                  <a:pt x="91200" y="117073"/>
                </a:lnTo>
                <a:lnTo>
                  <a:pt x="115200" y="14634"/>
                </a:lnTo>
                <a:lnTo>
                  <a:pt x="48000" y="0"/>
                </a:lnTo>
                <a:lnTo>
                  <a:pt x="0" y="14634"/>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8" name="Google Shape;938;p37"/>
          <p:cNvSpPr/>
          <p:nvPr/>
        </p:nvSpPr>
        <p:spPr>
          <a:xfrm>
            <a:off x="4453831" y="2867911"/>
            <a:ext cx="65400" cy="40200"/>
          </a:xfrm>
          <a:custGeom>
            <a:rect b="b" l="l" r="r" t="t"/>
            <a:pathLst>
              <a:path extrusionOk="0" h="120000" w="12000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9" name="Google Shape;939;p37"/>
          <p:cNvSpPr/>
          <p:nvPr/>
        </p:nvSpPr>
        <p:spPr>
          <a:xfrm>
            <a:off x="4402210" y="2779807"/>
            <a:ext cx="54300" cy="42900"/>
          </a:xfrm>
          <a:custGeom>
            <a:rect b="b" l="l" r="r" t="t"/>
            <a:pathLst>
              <a:path extrusionOk="0" h="120000" w="12000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0" name="Google Shape;940;p37"/>
          <p:cNvSpPr/>
          <p:nvPr/>
        </p:nvSpPr>
        <p:spPr>
          <a:xfrm>
            <a:off x="3169617" y="3298366"/>
            <a:ext cx="11400" cy="16500"/>
          </a:xfrm>
          <a:custGeom>
            <a:rect b="b" l="l" r="r" t="t"/>
            <a:pathLst>
              <a:path extrusionOk="0" h="120000" w="120000">
                <a:moveTo>
                  <a:pt x="87804" y="117857"/>
                </a:moveTo>
                <a:lnTo>
                  <a:pt x="0" y="64285"/>
                </a:lnTo>
                <a:lnTo>
                  <a:pt x="58536" y="0"/>
                </a:lnTo>
                <a:lnTo>
                  <a:pt x="117073" y="64285"/>
                </a:lnTo>
                <a:lnTo>
                  <a:pt x="87804"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1" name="Google Shape;941;p37"/>
          <p:cNvSpPr/>
          <p:nvPr/>
        </p:nvSpPr>
        <p:spPr>
          <a:xfrm>
            <a:off x="3338328" y="3409127"/>
            <a:ext cx="24000" cy="9900"/>
          </a:xfrm>
          <a:custGeom>
            <a:rect b="b" l="l" r="r" t="t"/>
            <a:pathLst>
              <a:path extrusionOk="0" h="120000" w="12000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2" name="Google Shape;942;p37"/>
          <p:cNvSpPr/>
          <p:nvPr/>
        </p:nvSpPr>
        <p:spPr>
          <a:xfrm>
            <a:off x="3274117" y="3386471"/>
            <a:ext cx="46500" cy="33900"/>
          </a:xfrm>
          <a:custGeom>
            <a:rect b="b" l="l" r="r" t="t"/>
            <a:pathLst>
              <a:path extrusionOk="0" h="120000" w="12000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3" name="Google Shape;943;p37"/>
          <p:cNvSpPr/>
          <p:nvPr/>
        </p:nvSpPr>
        <p:spPr>
          <a:xfrm>
            <a:off x="3235087" y="3386471"/>
            <a:ext cx="39000" cy="30300"/>
          </a:xfrm>
          <a:custGeom>
            <a:rect b="b" l="l" r="r" t="t"/>
            <a:pathLst>
              <a:path extrusionOk="0" h="120000" w="12000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4" name="Google Shape;944;p37"/>
          <p:cNvSpPr/>
          <p:nvPr/>
        </p:nvSpPr>
        <p:spPr>
          <a:xfrm>
            <a:off x="3173394" y="3407869"/>
            <a:ext cx="32700" cy="15000"/>
          </a:xfrm>
          <a:custGeom>
            <a:rect b="b" l="l" r="r" t="t"/>
            <a:pathLst>
              <a:path extrusionOk="0" h="120000" w="12000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5" name="Google Shape;945;p37"/>
          <p:cNvSpPr/>
          <p:nvPr/>
        </p:nvSpPr>
        <p:spPr>
          <a:xfrm>
            <a:off x="3072671" y="3333608"/>
            <a:ext cx="163800" cy="54000"/>
          </a:xfrm>
          <a:custGeom>
            <a:rect b="b" l="l" r="r" t="t"/>
            <a:pathLst>
              <a:path extrusionOk="0" h="120000" w="12000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6" name="Google Shape;946;p37"/>
          <p:cNvSpPr/>
          <p:nvPr/>
        </p:nvSpPr>
        <p:spPr>
          <a:xfrm>
            <a:off x="4672903" y="2982448"/>
            <a:ext cx="36300" cy="30300"/>
          </a:xfrm>
          <a:custGeom>
            <a:rect b="b" l="l" r="r" t="t"/>
            <a:pathLst>
              <a:path extrusionOk="0" h="120000" w="12000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7" name="Google Shape;947;p37"/>
          <p:cNvSpPr/>
          <p:nvPr/>
        </p:nvSpPr>
        <p:spPr>
          <a:xfrm>
            <a:off x="4655276" y="2977414"/>
            <a:ext cx="24000" cy="59100"/>
          </a:xfrm>
          <a:custGeom>
            <a:rect b="b" l="l" r="r" t="t"/>
            <a:pathLst>
              <a:path extrusionOk="0" h="120000" w="12000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8" name="Google Shape;948;p37"/>
          <p:cNvSpPr/>
          <p:nvPr/>
        </p:nvSpPr>
        <p:spPr>
          <a:xfrm>
            <a:off x="4666607" y="2997552"/>
            <a:ext cx="96900" cy="104400"/>
          </a:xfrm>
          <a:custGeom>
            <a:rect b="b" l="l" r="r" t="t"/>
            <a:pathLst>
              <a:path extrusionOk="0" h="120000" w="12000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9" name="Google Shape;949;p37"/>
          <p:cNvSpPr/>
          <p:nvPr/>
        </p:nvSpPr>
        <p:spPr>
          <a:xfrm>
            <a:off x="4733336" y="3015173"/>
            <a:ext cx="5100" cy="6300"/>
          </a:xfrm>
          <a:custGeom>
            <a:rect b="b" l="l" r="r" t="t"/>
            <a:pathLst>
              <a:path extrusionOk="0" h="120000" w="12000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0" name="Google Shape;950;p37"/>
          <p:cNvSpPr/>
          <p:nvPr/>
        </p:nvSpPr>
        <p:spPr>
          <a:xfrm>
            <a:off x="4744667" y="3086915"/>
            <a:ext cx="5100" cy="7500"/>
          </a:xfrm>
          <a:custGeom>
            <a:rect b="b" l="l" r="r" t="t"/>
            <a:pathLst>
              <a:path extrusionOk="0" h="120000" w="12000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1" name="Google Shape;951;p37"/>
          <p:cNvSpPr/>
          <p:nvPr/>
        </p:nvSpPr>
        <p:spPr>
          <a:xfrm>
            <a:off x="4735854" y="3071811"/>
            <a:ext cx="5100" cy="6300"/>
          </a:xfrm>
          <a:custGeom>
            <a:rect b="b" l="l" r="r" t="t"/>
            <a:pathLst>
              <a:path extrusionOk="0" h="120000" w="120000">
                <a:moveTo>
                  <a:pt x="0" y="0"/>
                </a:moveTo>
                <a:lnTo>
                  <a:pt x="37500" y="0"/>
                </a:lnTo>
                <a:lnTo>
                  <a:pt x="112500" y="57142"/>
                </a:lnTo>
                <a:lnTo>
                  <a:pt x="75000" y="11428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2" name="Google Shape;952;p37"/>
          <p:cNvSpPr/>
          <p:nvPr/>
        </p:nvSpPr>
        <p:spPr>
          <a:xfrm>
            <a:off x="4753481" y="3057967"/>
            <a:ext cx="5100" cy="9900"/>
          </a:xfrm>
          <a:custGeom>
            <a:rect b="b" l="l" r="r" t="t"/>
            <a:pathLst>
              <a:path extrusionOk="0" h="120000" w="12000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3" name="Google Shape;953;p37"/>
          <p:cNvSpPr/>
          <p:nvPr/>
        </p:nvSpPr>
        <p:spPr>
          <a:xfrm>
            <a:off x="4739631" y="3031535"/>
            <a:ext cx="6300" cy="6300"/>
          </a:xfrm>
          <a:custGeom>
            <a:rect b="b" l="l" r="r" t="t"/>
            <a:pathLst>
              <a:path extrusionOk="0" h="120000" w="12000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 name="Google Shape;954;p37"/>
          <p:cNvSpPr/>
          <p:nvPr/>
        </p:nvSpPr>
        <p:spPr>
          <a:xfrm>
            <a:off x="4713192" y="3054190"/>
            <a:ext cx="20100" cy="17700"/>
          </a:xfrm>
          <a:custGeom>
            <a:rect b="b" l="l" r="r" t="t"/>
            <a:pathLst>
              <a:path extrusionOk="0" h="120000" w="12000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5" name="Google Shape;955;p37"/>
          <p:cNvSpPr/>
          <p:nvPr/>
        </p:nvSpPr>
        <p:spPr>
          <a:xfrm>
            <a:off x="4750963" y="3044121"/>
            <a:ext cx="13800" cy="8700"/>
          </a:xfrm>
          <a:custGeom>
            <a:rect b="b" l="l" r="r" t="t"/>
            <a:pathLst>
              <a:path extrusionOk="0" h="120000" w="12000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6" name="Google Shape;956;p37"/>
          <p:cNvSpPr/>
          <p:nvPr/>
        </p:nvSpPr>
        <p:spPr>
          <a:xfrm>
            <a:off x="4781179" y="3100760"/>
            <a:ext cx="9900" cy="9900"/>
          </a:xfrm>
          <a:custGeom>
            <a:rect b="b" l="l" r="r" t="t"/>
            <a:pathLst>
              <a:path extrusionOk="0" h="120000" w="120000">
                <a:moveTo>
                  <a:pt x="16666" y="116571"/>
                </a:moveTo>
                <a:lnTo>
                  <a:pt x="0" y="65142"/>
                </a:lnTo>
                <a:lnTo>
                  <a:pt x="116666" y="0"/>
                </a:lnTo>
                <a:lnTo>
                  <a:pt x="66666" y="99428"/>
                </a:lnTo>
                <a:lnTo>
                  <a:pt x="16666" y="116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7" name="Google Shape;957;p37"/>
          <p:cNvSpPr/>
          <p:nvPr/>
        </p:nvSpPr>
        <p:spPr>
          <a:xfrm>
            <a:off x="4716968" y="3115864"/>
            <a:ext cx="44100" cy="15000"/>
          </a:xfrm>
          <a:custGeom>
            <a:rect b="b" l="l" r="r" t="t"/>
            <a:pathLst>
              <a:path extrusionOk="0" h="120000" w="12000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8" name="Google Shape;958;p37"/>
          <p:cNvSpPr/>
          <p:nvPr/>
        </p:nvSpPr>
        <p:spPr>
          <a:xfrm>
            <a:off x="4669125" y="3063001"/>
            <a:ext cx="6300" cy="7500"/>
          </a:xfrm>
          <a:custGeom>
            <a:rect b="b" l="l" r="r" t="t"/>
            <a:pathLst>
              <a:path extrusionOk="0" h="120000" w="120000">
                <a:moveTo>
                  <a:pt x="57142" y="0"/>
                </a:moveTo>
                <a:lnTo>
                  <a:pt x="114285" y="115384"/>
                </a:lnTo>
                <a:lnTo>
                  <a:pt x="0" y="69230"/>
                </a:lnTo>
                <a:lnTo>
                  <a:pt x="5714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9" name="Google Shape;959;p37"/>
          <p:cNvSpPr/>
          <p:nvPr/>
        </p:nvSpPr>
        <p:spPr>
          <a:xfrm>
            <a:off x="4209578" y="2684150"/>
            <a:ext cx="63000" cy="95700"/>
          </a:xfrm>
          <a:custGeom>
            <a:rect b="b" l="l" r="r" t="t"/>
            <a:pathLst>
              <a:path extrusionOk="0" h="120000" w="12000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0" name="Google Shape;960;p37"/>
          <p:cNvSpPr/>
          <p:nvPr/>
        </p:nvSpPr>
        <p:spPr>
          <a:xfrm>
            <a:off x="4243572" y="2526820"/>
            <a:ext cx="146100" cy="284700"/>
          </a:xfrm>
          <a:custGeom>
            <a:rect b="b" l="l" r="r" t="t"/>
            <a:pathLst>
              <a:path extrusionOk="0" h="120000" w="12000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1" name="Google Shape;961;p37"/>
          <p:cNvSpPr/>
          <p:nvPr/>
        </p:nvSpPr>
        <p:spPr>
          <a:xfrm>
            <a:off x="4462644" y="2883015"/>
            <a:ext cx="177600" cy="190200"/>
          </a:xfrm>
          <a:custGeom>
            <a:rect b="b" l="l" r="r" t="t"/>
            <a:pathLst>
              <a:path extrusionOk="0" h="120000" w="12000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2" name="Google Shape;962;p37"/>
          <p:cNvSpPr/>
          <p:nvPr/>
        </p:nvSpPr>
        <p:spPr>
          <a:xfrm>
            <a:off x="4550776" y="3065518"/>
            <a:ext cx="46500" cy="32700"/>
          </a:xfrm>
          <a:custGeom>
            <a:rect b="b" l="l" r="r" t="t"/>
            <a:pathLst>
              <a:path extrusionOk="0" h="120000" w="12000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3" name="Google Shape;963;p37"/>
          <p:cNvSpPr/>
          <p:nvPr/>
        </p:nvSpPr>
        <p:spPr>
          <a:xfrm>
            <a:off x="4485306" y="3006362"/>
            <a:ext cx="24000" cy="46500"/>
          </a:xfrm>
          <a:custGeom>
            <a:rect b="b" l="l" r="r" t="t"/>
            <a:pathLst>
              <a:path extrusionOk="0" h="120000" w="12000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4" name="Google Shape;964;p37"/>
          <p:cNvSpPr/>
          <p:nvPr/>
        </p:nvSpPr>
        <p:spPr>
          <a:xfrm>
            <a:off x="4564626" y="2885532"/>
            <a:ext cx="45300" cy="32700"/>
          </a:xfrm>
          <a:custGeom>
            <a:rect b="b" l="l" r="r" t="t"/>
            <a:pathLst>
              <a:path extrusionOk="0" h="120000" w="12000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5" name="Google Shape;965;p37"/>
          <p:cNvSpPr/>
          <p:nvPr/>
        </p:nvSpPr>
        <p:spPr>
          <a:xfrm>
            <a:off x="4292675" y="2787358"/>
            <a:ext cx="214200" cy="215400"/>
          </a:xfrm>
          <a:custGeom>
            <a:rect b="b" l="l" r="r" t="t"/>
            <a:pathLst>
              <a:path extrusionOk="0" h="120000" w="12000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6" name="Google Shape;966;p37"/>
          <p:cNvSpPr/>
          <p:nvPr/>
        </p:nvSpPr>
        <p:spPr>
          <a:xfrm>
            <a:off x="4224687" y="2956016"/>
            <a:ext cx="187500" cy="151200"/>
          </a:xfrm>
          <a:custGeom>
            <a:rect b="b" l="l" r="r" t="t"/>
            <a:pathLst>
              <a:path extrusionOk="0" h="120000" w="12000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7" name="Google Shape;967;p37"/>
          <p:cNvSpPr/>
          <p:nvPr/>
        </p:nvSpPr>
        <p:spPr>
          <a:xfrm>
            <a:off x="4421096" y="3029017"/>
            <a:ext cx="7500" cy="6300"/>
          </a:xfrm>
          <a:custGeom>
            <a:rect b="b" l="l" r="r" t="t"/>
            <a:pathLst>
              <a:path extrusionOk="0" h="120000" w="120000">
                <a:moveTo>
                  <a:pt x="0" y="57142"/>
                </a:moveTo>
                <a:lnTo>
                  <a:pt x="92307" y="114285"/>
                </a:lnTo>
                <a:lnTo>
                  <a:pt x="115384" y="85714"/>
                </a:lnTo>
                <a:lnTo>
                  <a:pt x="69230" y="0"/>
                </a:lnTo>
                <a:lnTo>
                  <a:pt x="0"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8" name="Google Shape;968;p37"/>
          <p:cNvSpPr/>
          <p:nvPr/>
        </p:nvSpPr>
        <p:spPr>
          <a:xfrm>
            <a:off x="4398433" y="3032794"/>
            <a:ext cx="16500" cy="15000"/>
          </a:xfrm>
          <a:custGeom>
            <a:rect b="b" l="l" r="r" t="t"/>
            <a:pathLst>
              <a:path extrusionOk="0" h="120000" w="12000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9" name="Google Shape;969;p37"/>
          <p:cNvSpPr/>
          <p:nvPr/>
        </p:nvSpPr>
        <p:spPr>
          <a:xfrm>
            <a:off x="4222169" y="2988741"/>
            <a:ext cx="46500" cy="99600"/>
          </a:xfrm>
          <a:custGeom>
            <a:rect b="b" l="l" r="r" t="t"/>
            <a:pathLst>
              <a:path extrusionOk="0" h="120000" w="12000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 name="Google Shape;970;p37"/>
          <p:cNvSpPr/>
          <p:nvPr/>
        </p:nvSpPr>
        <p:spPr>
          <a:xfrm>
            <a:off x="3535995" y="1735135"/>
            <a:ext cx="562800" cy="474300"/>
          </a:xfrm>
          <a:custGeom>
            <a:rect b="b" l="l" r="r" t="t"/>
            <a:pathLst>
              <a:path extrusionOk="0" h="120000" w="12000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1" name="Google Shape;971;p37"/>
          <p:cNvSpPr/>
          <p:nvPr/>
        </p:nvSpPr>
        <p:spPr>
          <a:xfrm>
            <a:off x="3240123" y="1191402"/>
            <a:ext cx="925200" cy="1345500"/>
          </a:xfrm>
          <a:custGeom>
            <a:rect b="b" l="l" r="r" t="t"/>
            <a:pathLst>
              <a:path extrusionOk="0" h="120000" w="12000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2" name="Google Shape;972;p37"/>
          <p:cNvSpPr/>
          <p:nvPr/>
        </p:nvSpPr>
        <p:spPr>
          <a:xfrm>
            <a:off x="2498552" y="1259369"/>
            <a:ext cx="934200" cy="1647600"/>
          </a:xfrm>
          <a:custGeom>
            <a:rect b="b" l="l" r="r" t="t"/>
            <a:pathLst>
              <a:path extrusionOk="0" h="120000" w="12000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3" name="Google Shape;973;p37"/>
          <p:cNvSpPr/>
          <p:nvPr/>
        </p:nvSpPr>
        <p:spPr>
          <a:xfrm>
            <a:off x="3431496" y="2885532"/>
            <a:ext cx="22500" cy="29100"/>
          </a:xfrm>
          <a:custGeom>
            <a:rect b="b" l="l" r="r" t="t"/>
            <a:pathLst>
              <a:path extrusionOk="0" h="120000" w="12000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4" name="Google Shape;974;p37"/>
          <p:cNvSpPr/>
          <p:nvPr/>
        </p:nvSpPr>
        <p:spPr>
          <a:xfrm>
            <a:off x="3462972" y="2776031"/>
            <a:ext cx="96900" cy="114300"/>
          </a:xfrm>
          <a:custGeom>
            <a:rect b="b" l="l" r="r" t="t"/>
            <a:pathLst>
              <a:path extrusionOk="0" h="120000" w="12000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5" name="Google Shape;975;p37"/>
          <p:cNvSpPr/>
          <p:nvPr/>
        </p:nvSpPr>
        <p:spPr>
          <a:xfrm>
            <a:off x="2416715" y="2793652"/>
            <a:ext cx="72900" cy="55500"/>
          </a:xfrm>
          <a:custGeom>
            <a:rect b="b" l="l" r="r" t="t"/>
            <a:pathLst>
              <a:path extrusionOk="0" h="120000" w="12000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6" name="Google Shape;976;p37"/>
          <p:cNvSpPr/>
          <p:nvPr/>
        </p:nvSpPr>
        <p:spPr>
          <a:xfrm>
            <a:off x="2356282" y="2737013"/>
            <a:ext cx="12600" cy="18900"/>
          </a:xfrm>
          <a:custGeom>
            <a:rect b="b" l="l" r="r" t="t"/>
            <a:pathLst>
              <a:path extrusionOk="0" h="120000" w="12000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7" name="Google Shape;977;p37"/>
          <p:cNvSpPr/>
          <p:nvPr/>
        </p:nvSpPr>
        <p:spPr>
          <a:xfrm>
            <a:off x="2344950" y="2709323"/>
            <a:ext cx="18900" cy="22500"/>
          </a:xfrm>
          <a:custGeom>
            <a:rect b="b" l="l" r="r" t="t"/>
            <a:pathLst>
              <a:path extrusionOk="0" h="120000" w="12000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8" name="Google Shape;978;p37"/>
          <p:cNvSpPr/>
          <p:nvPr/>
        </p:nvSpPr>
        <p:spPr>
          <a:xfrm>
            <a:off x="2225342" y="2092589"/>
            <a:ext cx="1290600" cy="899700"/>
          </a:xfrm>
          <a:custGeom>
            <a:rect b="b" l="l" r="r" t="t"/>
            <a:pathLst>
              <a:path extrusionOk="0" h="120000" w="12000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9" name="Google Shape;979;p37"/>
          <p:cNvSpPr/>
          <p:nvPr/>
        </p:nvSpPr>
        <p:spPr>
          <a:xfrm>
            <a:off x="2451968" y="1949104"/>
            <a:ext cx="159900" cy="178800"/>
          </a:xfrm>
          <a:custGeom>
            <a:rect b="b" l="l" r="r" t="t"/>
            <a:pathLst>
              <a:path extrusionOk="0" h="120000" w="12000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0" name="Google Shape;980;p37"/>
          <p:cNvSpPr/>
          <p:nvPr/>
        </p:nvSpPr>
        <p:spPr>
          <a:xfrm>
            <a:off x="1656259" y="2423612"/>
            <a:ext cx="736500" cy="351300"/>
          </a:xfrm>
          <a:custGeom>
            <a:rect b="b" l="l" r="r" t="t"/>
            <a:pathLst>
              <a:path extrusionOk="0" h="120000" w="12000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1" name="Google Shape;981;p37"/>
          <p:cNvSpPr/>
          <p:nvPr/>
        </p:nvSpPr>
        <p:spPr>
          <a:xfrm>
            <a:off x="3241382" y="3011396"/>
            <a:ext cx="26400" cy="7500"/>
          </a:xfrm>
          <a:custGeom>
            <a:rect b="b" l="l" r="r" t="t"/>
            <a:pathLst>
              <a:path extrusionOk="0" h="120000" w="12000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2" name="Google Shape;982;p37"/>
          <p:cNvSpPr/>
          <p:nvPr/>
        </p:nvSpPr>
        <p:spPr>
          <a:xfrm>
            <a:off x="2472113" y="2828894"/>
            <a:ext cx="875100" cy="471900"/>
          </a:xfrm>
          <a:custGeom>
            <a:rect b="b" l="l" r="r" t="t"/>
            <a:pathLst>
              <a:path extrusionOk="0" h="120000" w="12000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3" name="Google Shape;983;p37"/>
          <p:cNvSpPr/>
          <p:nvPr/>
        </p:nvSpPr>
        <p:spPr>
          <a:xfrm>
            <a:off x="1677662" y="2764703"/>
            <a:ext cx="11400" cy="11400"/>
          </a:xfrm>
          <a:custGeom>
            <a:rect b="b" l="l" r="r" t="t"/>
            <a:pathLst>
              <a:path extrusionOk="0" h="120000" w="120000">
                <a:moveTo>
                  <a:pt x="0" y="117000"/>
                </a:moveTo>
                <a:lnTo>
                  <a:pt x="14634" y="0"/>
                </a:lnTo>
                <a:lnTo>
                  <a:pt x="117073" y="57000"/>
                </a:lnTo>
                <a:lnTo>
                  <a:pt x="0" y="117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4" name="Google Shape;984;p37"/>
          <p:cNvSpPr/>
          <p:nvPr/>
        </p:nvSpPr>
        <p:spPr>
          <a:xfrm>
            <a:off x="1678922" y="2767220"/>
            <a:ext cx="6300" cy="6300"/>
          </a:xfrm>
          <a:custGeom>
            <a:rect b="b" l="l" r="r" t="t"/>
            <a:pathLst>
              <a:path extrusionOk="0" h="120000" w="120000">
                <a:moveTo>
                  <a:pt x="28571" y="0"/>
                </a:moveTo>
                <a:lnTo>
                  <a:pt x="0" y="114285"/>
                </a:lnTo>
                <a:lnTo>
                  <a:pt x="114285" y="57142"/>
                </a:lnTo>
                <a:lnTo>
                  <a:pt x="2857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5" name="Google Shape;985;p37"/>
          <p:cNvSpPr/>
          <p:nvPr/>
        </p:nvSpPr>
        <p:spPr>
          <a:xfrm>
            <a:off x="1655000" y="2767220"/>
            <a:ext cx="11400" cy="8700"/>
          </a:xfrm>
          <a:custGeom>
            <a:rect b="b" l="l" r="r" t="t"/>
            <a:pathLst>
              <a:path extrusionOk="0" h="120000" w="120000">
                <a:moveTo>
                  <a:pt x="43902" y="116129"/>
                </a:moveTo>
                <a:lnTo>
                  <a:pt x="0" y="0"/>
                </a:lnTo>
                <a:lnTo>
                  <a:pt x="117073" y="19354"/>
                </a:lnTo>
                <a:lnTo>
                  <a:pt x="43902"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6" name="Google Shape;986;p37"/>
          <p:cNvSpPr/>
          <p:nvPr/>
        </p:nvSpPr>
        <p:spPr>
          <a:xfrm>
            <a:off x="1657518" y="2769737"/>
            <a:ext cx="6300" cy="5100"/>
          </a:xfrm>
          <a:custGeom>
            <a:rect b="b" l="l" r="r" t="t"/>
            <a:pathLst>
              <a:path extrusionOk="0" h="120000" w="120000">
                <a:moveTo>
                  <a:pt x="0" y="0"/>
                </a:moveTo>
                <a:lnTo>
                  <a:pt x="57142" y="112500"/>
                </a:lnTo>
                <a:lnTo>
                  <a:pt x="114285" y="375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7" name="Google Shape;987;p37"/>
          <p:cNvSpPr/>
          <p:nvPr/>
        </p:nvSpPr>
        <p:spPr>
          <a:xfrm>
            <a:off x="1720470" y="2760927"/>
            <a:ext cx="20100" cy="6300"/>
          </a:xfrm>
          <a:custGeom>
            <a:rect b="b" l="l" r="r" t="t"/>
            <a:pathLst>
              <a:path extrusionOk="0" h="120000" w="120000">
                <a:moveTo>
                  <a:pt x="42253" y="114285"/>
                </a:moveTo>
                <a:lnTo>
                  <a:pt x="0" y="0"/>
                </a:lnTo>
                <a:lnTo>
                  <a:pt x="118309" y="28571"/>
                </a:lnTo>
                <a:lnTo>
                  <a:pt x="42253"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8" name="Google Shape;988;p37"/>
          <p:cNvSpPr/>
          <p:nvPr/>
        </p:nvSpPr>
        <p:spPr>
          <a:xfrm>
            <a:off x="1724247" y="2762186"/>
            <a:ext cx="7500" cy="2700"/>
          </a:xfrm>
          <a:custGeom>
            <a:rect b="b" l="l" r="r" t="t"/>
            <a:pathLst>
              <a:path extrusionOk="0" h="120000" w="120000">
                <a:moveTo>
                  <a:pt x="0" y="0"/>
                </a:moveTo>
                <a:lnTo>
                  <a:pt x="46153" y="109090"/>
                </a:lnTo>
                <a:lnTo>
                  <a:pt x="115384"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9" name="Google Shape;989;p37"/>
          <p:cNvSpPr/>
          <p:nvPr/>
        </p:nvSpPr>
        <p:spPr>
          <a:xfrm>
            <a:off x="1709139" y="2750858"/>
            <a:ext cx="9900" cy="12600"/>
          </a:xfrm>
          <a:custGeom>
            <a:rect b="b" l="l" r="r" t="t"/>
            <a:pathLst>
              <a:path extrusionOk="0" h="120000" w="120000">
                <a:moveTo>
                  <a:pt x="0" y="117391"/>
                </a:moveTo>
                <a:lnTo>
                  <a:pt x="116571" y="0"/>
                </a:lnTo>
                <a:lnTo>
                  <a:pt x="116571" y="104347"/>
                </a:lnTo>
                <a:lnTo>
                  <a:pt x="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0" name="Google Shape;990;p37"/>
          <p:cNvSpPr/>
          <p:nvPr/>
        </p:nvSpPr>
        <p:spPr>
          <a:xfrm>
            <a:off x="1712915" y="2754634"/>
            <a:ext cx="3900" cy="7500"/>
          </a:xfrm>
          <a:custGeom>
            <a:rect b="b" l="l" r="r" t="t"/>
            <a:pathLst>
              <a:path extrusionOk="0" h="120000" w="120000">
                <a:moveTo>
                  <a:pt x="112000" y="0"/>
                </a:moveTo>
                <a:lnTo>
                  <a:pt x="0" y="115384"/>
                </a:lnTo>
                <a:lnTo>
                  <a:pt x="112000" y="92307"/>
                </a:lnTo>
                <a:lnTo>
                  <a:pt x="112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1" name="Google Shape;991;p37"/>
          <p:cNvSpPr/>
          <p:nvPr/>
        </p:nvSpPr>
        <p:spPr>
          <a:xfrm>
            <a:off x="1792235" y="2726944"/>
            <a:ext cx="22500" cy="20100"/>
          </a:xfrm>
          <a:custGeom>
            <a:rect b="b" l="l" r="r" t="t"/>
            <a:pathLst>
              <a:path extrusionOk="0" h="120000" w="12000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2" name="Google Shape;992;p37"/>
          <p:cNvSpPr/>
          <p:nvPr/>
        </p:nvSpPr>
        <p:spPr>
          <a:xfrm>
            <a:off x="1794753" y="2728203"/>
            <a:ext cx="17700" cy="15000"/>
          </a:xfrm>
          <a:custGeom>
            <a:rect b="b" l="l" r="r" t="t"/>
            <a:pathLst>
              <a:path extrusionOk="0" h="120000" w="12000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3" name="Google Shape;993;p37"/>
          <p:cNvSpPr/>
          <p:nvPr/>
        </p:nvSpPr>
        <p:spPr>
          <a:xfrm>
            <a:off x="1812379" y="2713099"/>
            <a:ext cx="25200" cy="21300"/>
          </a:xfrm>
          <a:custGeom>
            <a:rect b="b" l="l" r="r" t="t"/>
            <a:pathLst>
              <a:path extrusionOk="0" h="120000" w="12000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4" name="Google Shape;994;p37"/>
          <p:cNvSpPr/>
          <p:nvPr/>
        </p:nvSpPr>
        <p:spPr>
          <a:xfrm>
            <a:off x="1818674" y="2715616"/>
            <a:ext cx="15000" cy="13800"/>
          </a:xfrm>
          <a:custGeom>
            <a:rect b="b" l="l" r="r" t="t"/>
            <a:pathLst>
              <a:path extrusionOk="0" h="120000" w="12000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5" name="Google Shape;995;p37"/>
          <p:cNvSpPr/>
          <p:nvPr/>
        </p:nvSpPr>
        <p:spPr>
          <a:xfrm>
            <a:off x="1857705" y="2684150"/>
            <a:ext cx="29100" cy="20100"/>
          </a:xfrm>
          <a:custGeom>
            <a:rect b="b" l="l" r="r" t="t"/>
            <a:pathLst>
              <a:path extrusionOk="0" h="120000" w="12000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6" name="Google Shape;996;p37"/>
          <p:cNvSpPr/>
          <p:nvPr/>
        </p:nvSpPr>
        <p:spPr>
          <a:xfrm>
            <a:off x="1858963" y="2685409"/>
            <a:ext cx="24000" cy="17700"/>
          </a:xfrm>
          <a:custGeom>
            <a:rect b="b" l="l" r="r" t="t"/>
            <a:pathLst>
              <a:path extrusionOk="0" h="120000" w="12000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7" name="Google Shape;997;p37"/>
          <p:cNvSpPr/>
          <p:nvPr/>
        </p:nvSpPr>
        <p:spPr>
          <a:xfrm>
            <a:off x="2332360" y="2651425"/>
            <a:ext cx="30300" cy="45300"/>
          </a:xfrm>
          <a:custGeom>
            <a:rect b="b" l="l" r="r" t="t"/>
            <a:pathLst>
              <a:path extrusionOk="0" h="120000" w="12000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8" name="Google Shape;998;p37"/>
          <p:cNvSpPr/>
          <p:nvPr/>
        </p:nvSpPr>
        <p:spPr>
          <a:xfrm>
            <a:off x="2334878" y="2652684"/>
            <a:ext cx="25200" cy="40200"/>
          </a:xfrm>
          <a:custGeom>
            <a:rect b="b" l="l" r="r" t="t"/>
            <a:pathLst>
              <a:path extrusionOk="0" h="120000" w="12000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9" name="Google Shape;999;p37"/>
          <p:cNvSpPr/>
          <p:nvPr/>
        </p:nvSpPr>
        <p:spPr>
          <a:xfrm>
            <a:off x="2246745" y="2546959"/>
            <a:ext cx="5100" cy="8700"/>
          </a:xfrm>
          <a:custGeom>
            <a:rect b="b" l="l" r="r" t="t"/>
            <a:pathLst>
              <a:path extrusionOk="0" h="120000" w="120000">
                <a:moveTo>
                  <a:pt x="0" y="0"/>
                </a:moveTo>
                <a:lnTo>
                  <a:pt x="75000" y="116129"/>
                </a:lnTo>
                <a:lnTo>
                  <a:pt x="112500" y="38709"/>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0" name="Google Shape;1000;p37"/>
          <p:cNvSpPr/>
          <p:nvPr/>
        </p:nvSpPr>
        <p:spPr>
          <a:xfrm>
            <a:off x="2264372" y="2550734"/>
            <a:ext cx="130800" cy="139800"/>
          </a:xfrm>
          <a:custGeom>
            <a:rect b="b" l="l" r="r" t="t"/>
            <a:pathLst>
              <a:path extrusionOk="0" h="120000" w="12000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1" name="Google Shape;1001;p37"/>
          <p:cNvSpPr/>
          <p:nvPr/>
        </p:nvSpPr>
        <p:spPr>
          <a:xfrm>
            <a:off x="2266890" y="2551993"/>
            <a:ext cx="126000" cy="135900"/>
          </a:xfrm>
          <a:custGeom>
            <a:rect b="b" l="l" r="r" t="t"/>
            <a:pathLst>
              <a:path extrusionOk="0" h="120000" w="12000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2" name="Google Shape;1002;p37"/>
          <p:cNvSpPr/>
          <p:nvPr/>
        </p:nvSpPr>
        <p:spPr>
          <a:xfrm>
            <a:off x="2361318" y="2661494"/>
            <a:ext cx="15000" cy="25200"/>
          </a:xfrm>
          <a:custGeom>
            <a:rect b="b" l="l" r="r" t="t"/>
            <a:pathLst>
              <a:path extrusionOk="0" h="120000" w="12000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3" name="Google Shape;1003;p37"/>
          <p:cNvSpPr/>
          <p:nvPr/>
        </p:nvSpPr>
        <p:spPr>
          <a:xfrm>
            <a:off x="2365094" y="2662753"/>
            <a:ext cx="9900" cy="18900"/>
          </a:xfrm>
          <a:custGeom>
            <a:rect b="b" l="l" r="r" t="t"/>
            <a:pathLst>
              <a:path extrusionOk="0" h="120000" w="12000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4" name="Google Shape;1004;p37"/>
          <p:cNvSpPr/>
          <p:nvPr/>
        </p:nvSpPr>
        <p:spPr>
          <a:xfrm>
            <a:off x="2324805" y="2645133"/>
            <a:ext cx="6300" cy="12600"/>
          </a:xfrm>
          <a:custGeom>
            <a:rect b="b" l="l" r="r" t="t"/>
            <a:pathLst>
              <a:path extrusionOk="0" h="120000" w="120000">
                <a:moveTo>
                  <a:pt x="114285" y="117391"/>
                </a:moveTo>
                <a:lnTo>
                  <a:pt x="0" y="52173"/>
                </a:lnTo>
                <a:lnTo>
                  <a:pt x="114285" y="0"/>
                </a:lnTo>
                <a:lnTo>
                  <a:pt x="114285"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5" name="Google Shape;1005;p37"/>
          <p:cNvSpPr/>
          <p:nvPr/>
        </p:nvSpPr>
        <p:spPr>
          <a:xfrm>
            <a:off x="2326065" y="2648908"/>
            <a:ext cx="2700" cy="5100"/>
          </a:xfrm>
          <a:custGeom>
            <a:rect b="b" l="l" r="r" t="t"/>
            <a:pathLst>
              <a:path extrusionOk="0" h="120000" w="120000">
                <a:moveTo>
                  <a:pt x="0" y="37500"/>
                </a:moveTo>
                <a:lnTo>
                  <a:pt x="109090" y="112500"/>
                </a:lnTo>
                <a:lnTo>
                  <a:pt x="109090" y="0"/>
                </a:lnTo>
                <a:lnTo>
                  <a:pt x="0" y="37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6" name="Google Shape;1006;p37"/>
          <p:cNvSpPr/>
          <p:nvPr/>
        </p:nvSpPr>
        <p:spPr>
          <a:xfrm>
            <a:off x="2313475" y="2636322"/>
            <a:ext cx="7500" cy="21300"/>
          </a:xfrm>
          <a:custGeom>
            <a:rect b="b" l="l" r="r" t="t"/>
            <a:pathLst>
              <a:path extrusionOk="0" h="120000" w="120000">
                <a:moveTo>
                  <a:pt x="115384" y="118421"/>
                </a:moveTo>
                <a:lnTo>
                  <a:pt x="0" y="55263"/>
                </a:lnTo>
                <a:lnTo>
                  <a:pt x="92307" y="0"/>
                </a:lnTo>
                <a:lnTo>
                  <a:pt x="115384" y="1184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7" name="Google Shape;1007;p37"/>
          <p:cNvSpPr/>
          <p:nvPr/>
        </p:nvSpPr>
        <p:spPr>
          <a:xfrm>
            <a:off x="2314733" y="2641356"/>
            <a:ext cx="2700" cy="8700"/>
          </a:xfrm>
          <a:custGeom>
            <a:rect b="b" l="l" r="r" t="t"/>
            <a:pathLst>
              <a:path extrusionOk="0" h="120000" w="120000">
                <a:moveTo>
                  <a:pt x="0" y="58064"/>
                </a:moveTo>
                <a:lnTo>
                  <a:pt x="109090" y="116129"/>
                </a:lnTo>
                <a:lnTo>
                  <a:pt x="109090"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8" name="Google Shape;1008;p37"/>
          <p:cNvSpPr/>
          <p:nvPr/>
        </p:nvSpPr>
        <p:spPr>
          <a:xfrm>
            <a:off x="2344950" y="2647650"/>
            <a:ext cx="7500" cy="7500"/>
          </a:xfrm>
          <a:custGeom>
            <a:rect b="b" l="l" r="r" t="t"/>
            <a:pathLst>
              <a:path extrusionOk="0" h="120000" w="120000">
                <a:moveTo>
                  <a:pt x="67200" y="115384"/>
                </a:moveTo>
                <a:lnTo>
                  <a:pt x="0" y="69230"/>
                </a:lnTo>
                <a:lnTo>
                  <a:pt x="48000" y="0"/>
                </a:lnTo>
                <a:lnTo>
                  <a:pt x="115200" y="46153"/>
                </a:lnTo>
                <a:lnTo>
                  <a:pt x="672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9" name="Google Shape;1009;p37"/>
          <p:cNvSpPr/>
          <p:nvPr/>
        </p:nvSpPr>
        <p:spPr>
          <a:xfrm>
            <a:off x="2347468" y="2648908"/>
            <a:ext cx="1200" cy="2700"/>
          </a:xfrm>
          <a:custGeom>
            <a:rect b="b" l="l" r="r" t="t"/>
            <a:pathLst>
              <a:path extrusionOk="0" h="120000" w="120000">
                <a:moveTo>
                  <a:pt x="0" y="54545"/>
                </a:moveTo>
                <a:lnTo>
                  <a:pt x="96000" y="109090"/>
                </a:lnTo>
                <a:lnTo>
                  <a:pt x="96000" y="54545"/>
                </a:lnTo>
                <a:lnTo>
                  <a:pt x="0" y="0"/>
                </a:lnTo>
                <a:lnTo>
                  <a:pt x="0" y="5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0" name="Google Shape;1010;p37"/>
          <p:cNvSpPr/>
          <p:nvPr/>
        </p:nvSpPr>
        <p:spPr>
          <a:xfrm>
            <a:off x="2326065" y="2627512"/>
            <a:ext cx="21300" cy="22500"/>
          </a:xfrm>
          <a:custGeom>
            <a:rect b="b" l="l" r="r" t="t"/>
            <a:pathLst>
              <a:path extrusionOk="0" h="120000" w="12000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1" name="Google Shape;1011;p37"/>
          <p:cNvSpPr/>
          <p:nvPr/>
        </p:nvSpPr>
        <p:spPr>
          <a:xfrm>
            <a:off x="2331101" y="2630029"/>
            <a:ext cx="12600" cy="18900"/>
          </a:xfrm>
          <a:custGeom>
            <a:rect b="b" l="l" r="r" t="t"/>
            <a:pathLst>
              <a:path extrusionOk="0" h="120000" w="12000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2" name="Google Shape;1012;p37"/>
          <p:cNvSpPr/>
          <p:nvPr/>
        </p:nvSpPr>
        <p:spPr>
          <a:xfrm>
            <a:off x="2323547" y="2636322"/>
            <a:ext cx="9900" cy="9900"/>
          </a:xfrm>
          <a:custGeom>
            <a:rect b="b" l="l" r="r" t="t"/>
            <a:pathLst>
              <a:path extrusionOk="0" h="120000" w="120000">
                <a:moveTo>
                  <a:pt x="66666" y="116666"/>
                </a:moveTo>
                <a:lnTo>
                  <a:pt x="0" y="16666"/>
                </a:lnTo>
                <a:lnTo>
                  <a:pt x="50000" y="0"/>
                </a:lnTo>
                <a:lnTo>
                  <a:pt x="116666" y="33333"/>
                </a:lnTo>
                <a:lnTo>
                  <a:pt x="66666"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3" name="Google Shape;1013;p37"/>
          <p:cNvSpPr/>
          <p:nvPr/>
        </p:nvSpPr>
        <p:spPr>
          <a:xfrm>
            <a:off x="2326065" y="2637581"/>
            <a:ext cx="5100" cy="6300"/>
          </a:xfrm>
          <a:custGeom>
            <a:rect b="b" l="l" r="r" t="t"/>
            <a:pathLst>
              <a:path extrusionOk="0" h="120000" w="120000">
                <a:moveTo>
                  <a:pt x="0" y="28571"/>
                </a:moveTo>
                <a:lnTo>
                  <a:pt x="75000" y="114285"/>
                </a:lnTo>
                <a:lnTo>
                  <a:pt x="112500" y="57142"/>
                </a:lnTo>
                <a:lnTo>
                  <a:pt x="37500" y="0"/>
                </a:lnTo>
                <a:lnTo>
                  <a:pt x="0" y="28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4" name="Google Shape;1014;p37"/>
          <p:cNvSpPr/>
          <p:nvPr/>
        </p:nvSpPr>
        <p:spPr>
          <a:xfrm>
            <a:off x="2304661" y="2617442"/>
            <a:ext cx="13800" cy="24000"/>
          </a:xfrm>
          <a:custGeom>
            <a:rect b="b" l="l" r="r" t="t"/>
            <a:pathLst>
              <a:path extrusionOk="0" h="120000" w="12000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5" name="Google Shape;1015;p37"/>
          <p:cNvSpPr/>
          <p:nvPr/>
        </p:nvSpPr>
        <p:spPr>
          <a:xfrm>
            <a:off x="2307179" y="2619960"/>
            <a:ext cx="9900" cy="17700"/>
          </a:xfrm>
          <a:custGeom>
            <a:rect b="b" l="l" r="r" t="t"/>
            <a:pathLst>
              <a:path extrusionOk="0" h="120000" w="12000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6" name="Google Shape;1016;p37"/>
          <p:cNvSpPr/>
          <p:nvPr/>
        </p:nvSpPr>
        <p:spPr>
          <a:xfrm>
            <a:off x="2020119" y="2606114"/>
            <a:ext cx="35100" cy="33900"/>
          </a:xfrm>
          <a:custGeom>
            <a:rect b="b" l="l" r="r" t="t"/>
            <a:pathLst>
              <a:path extrusionOk="0" h="120000" w="12000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7" name="Google Shape;1017;p37"/>
          <p:cNvSpPr/>
          <p:nvPr/>
        </p:nvSpPr>
        <p:spPr>
          <a:xfrm>
            <a:off x="2021379" y="2607373"/>
            <a:ext cx="30300" cy="29100"/>
          </a:xfrm>
          <a:custGeom>
            <a:rect b="b" l="l" r="r" t="t"/>
            <a:pathLst>
              <a:path extrusionOk="0" h="120000" w="12000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8" name="Google Shape;1018;p37"/>
          <p:cNvSpPr/>
          <p:nvPr/>
        </p:nvSpPr>
        <p:spPr>
          <a:xfrm>
            <a:off x="2315993" y="2599821"/>
            <a:ext cx="16500" cy="32700"/>
          </a:xfrm>
          <a:custGeom>
            <a:rect b="b" l="l" r="r" t="t"/>
            <a:pathLst>
              <a:path extrusionOk="0" h="120000" w="12000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9" name="Google Shape;1019;p37"/>
          <p:cNvSpPr/>
          <p:nvPr/>
        </p:nvSpPr>
        <p:spPr>
          <a:xfrm>
            <a:off x="2317251" y="2601080"/>
            <a:ext cx="12600" cy="29100"/>
          </a:xfrm>
          <a:custGeom>
            <a:rect b="b" l="l" r="r" t="t"/>
            <a:pathLst>
              <a:path extrusionOk="0" h="120000" w="12000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0" name="Google Shape;1020;p37"/>
          <p:cNvSpPr/>
          <p:nvPr/>
        </p:nvSpPr>
        <p:spPr>
          <a:xfrm>
            <a:off x="2292071" y="2594787"/>
            <a:ext cx="22500" cy="29100"/>
          </a:xfrm>
          <a:custGeom>
            <a:rect b="b" l="l" r="r" t="t"/>
            <a:pathLst>
              <a:path extrusionOk="0" h="120000" w="12000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1" name="Google Shape;1021;p37"/>
          <p:cNvSpPr/>
          <p:nvPr/>
        </p:nvSpPr>
        <p:spPr>
          <a:xfrm>
            <a:off x="2293330" y="2598562"/>
            <a:ext cx="20100" cy="21300"/>
          </a:xfrm>
          <a:custGeom>
            <a:rect b="b" l="l" r="r" t="t"/>
            <a:pathLst>
              <a:path extrusionOk="0" h="120000" w="12000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2" name="Google Shape;1022;p37"/>
          <p:cNvSpPr/>
          <p:nvPr/>
        </p:nvSpPr>
        <p:spPr>
          <a:xfrm>
            <a:off x="2039005" y="2591011"/>
            <a:ext cx="18900" cy="12600"/>
          </a:xfrm>
          <a:custGeom>
            <a:rect b="b" l="l" r="r" t="t"/>
            <a:pathLst>
              <a:path extrusionOk="0" h="120000" w="12000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3" name="Google Shape;1023;p37"/>
          <p:cNvSpPr/>
          <p:nvPr/>
        </p:nvSpPr>
        <p:spPr>
          <a:xfrm>
            <a:off x="2040264" y="2592270"/>
            <a:ext cx="13800" cy="9900"/>
          </a:xfrm>
          <a:custGeom>
            <a:rect b="b" l="l" r="r" t="t"/>
            <a:pathLst>
              <a:path extrusionOk="0" h="120000" w="12000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4" name="Google Shape;1024;p37"/>
          <p:cNvSpPr/>
          <p:nvPr/>
        </p:nvSpPr>
        <p:spPr>
          <a:xfrm>
            <a:off x="2117065" y="2533113"/>
            <a:ext cx="15000" cy="18900"/>
          </a:xfrm>
          <a:custGeom>
            <a:rect b="b" l="l" r="r" t="t"/>
            <a:pathLst>
              <a:path extrusionOk="0" h="120000" w="12000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5" name="Google Shape;1025;p37"/>
          <p:cNvSpPr/>
          <p:nvPr/>
        </p:nvSpPr>
        <p:spPr>
          <a:xfrm>
            <a:off x="2119584" y="2535630"/>
            <a:ext cx="11400" cy="13800"/>
          </a:xfrm>
          <a:custGeom>
            <a:rect b="b" l="l" r="r" t="t"/>
            <a:pathLst>
              <a:path extrusionOk="0" h="120000" w="12000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6" name="Google Shape;1026;p37"/>
          <p:cNvSpPr/>
          <p:nvPr/>
        </p:nvSpPr>
        <p:spPr>
          <a:xfrm>
            <a:off x="1817416" y="2533113"/>
            <a:ext cx="33900" cy="18900"/>
          </a:xfrm>
          <a:custGeom>
            <a:rect b="b" l="l" r="r" t="t"/>
            <a:pathLst>
              <a:path extrusionOk="0" h="120000" w="12000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7" name="Google Shape;1027;p37"/>
          <p:cNvSpPr/>
          <p:nvPr/>
        </p:nvSpPr>
        <p:spPr>
          <a:xfrm>
            <a:off x="1822452" y="2534372"/>
            <a:ext cx="29100" cy="15000"/>
          </a:xfrm>
          <a:custGeom>
            <a:rect b="b" l="l" r="r" t="t"/>
            <a:pathLst>
              <a:path extrusionOk="0" h="120000" w="12000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8" name="Google Shape;1028;p37"/>
          <p:cNvSpPr/>
          <p:nvPr/>
        </p:nvSpPr>
        <p:spPr>
          <a:xfrm>
            <a:off x="2134692" y="2528079"/>
            <a:ext cx="11400" cy="8700"/>
          </a:xfrm>
          <a:custGeom>
            <a:rect b="b" l="l" r="r" t="t"/>
            <a:pathLst>
              <a:path extrusionOk="0" h="120000" w="120000">
                <a:moveTo>
                  <a:pt x="14634" y="116129"/>
                </a:moveTo>
                <a:lnTo>
                  <a:pt x="0" y="0"/>
                </a:lnTo>
                <a:lnTo>
                  <a:pt x="117073" y="38709"/>
                </a:lnTo>
                <a:lnTo>
                  <a:pt x="14634"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9" name="Google Shape;1029;p37"/>
          <p:cNvSpPr/>
          <p:nvPr/>
        </p:nvSpPr>
        <p:spPr>
          <a:xfrm>
            <a:off x="2135950" y="2531855"/>
            <a:ext cx="6300" cy="2700"/>
          </a:xfrm>
          <a:custGeom>
            <a:rect b="b" l="l" r="r" t="t"/>
            <a:pathLst>
              <a:path extrusionOk="0" h="120000" w="120000">
                <a:moveTo>
                  <a:pt x="0" y="0"/>
                </a:moveTo>
                <a:lnTo>
                  <a:pt x="28571" y="109090"/>
                </a:lnTo>
                <a:lnTo>
                  <a:pt x="114285"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0" name="Google Shape;1030;p37"/>
          <p:cNvSpPr/>
          <p:nvPr/>
        </p:nvSpPr>
        <p:spPr>
          <a:xfrm>
            <a:off x="1852668" y="2518009"/>
            <a:ext cx="17700" cy="17700"/>
          </a:xfrm>
          <a:custGeom>
            <a:rect b="b" l="l" r="r" t="t"/>
            <a:pathLst>
              <a:path extrusionOk="0" h="120000" w="12000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1" name="Google Shape;1031;p37"/>
          <p:cNvSpPr/>
          <p:nvPr/>
        </p:nvSpPr>
        <p:spPr>
          <a:xfrm>
            <a:off x="1856445" y="2520527"/>
            <a:ext cx="12600" cy="12600"/>
          </a:xfrm>
          <a:custGeom>
            <a:rect b="b" l="l" r="r" t="t"/>
            <a:pathLst>
              <a:path extrusionOk="0" h="120000" w="12000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2" name="Google Shape;1032;p37"/>
          <p:cNvSpPr/>
          <p:nvPr/>
        </p:nvSpPr>
        <p:spPr>
          <a:xfrm>
            <a:off x="1755723" y="2422353"/>
            <a:ext cx="50400" cy="27600"/>
          </a:xfrm>
          <a:custGeom>
            <a:rect b="b" l="l" r="r" t="t"/>
            <a:pathLst>
              <a:path extrusionOk="0" h="120000" w="12000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3" name="Google Shape;1033;p37"/>
          <p:cNvSpPr/>
          <p:nvPr/>
        </p:nvSpPr>
        <p:spPr>
          <a:xfrm>
            <a:off x="1756982" y="2424870"/>
            <a:ext cx="44100" cy="22500"/>
          </a:xfrm>
          <a:custGeom>
            <a:rect b="b" l="l" r="r" t="t"/>
            <a:pathLst>
              <a:path extrusionOk="0" h="120000" w="12000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4" name="Google Shape;1034;p37"/>
          <p:cNvSpPr/>
          <p:nvPr/>
        </p:nvSpPr>
        <p:spPr>
          <a:xfrm>
            <a:off x="2586684" y="3168727"/>
            <a:ext cx="454500" cy="300600"/>
          </a:xfrm>
          <a:custGeom>
            <a:rect b="b" l="l" r="r" t="t"/>
            <a:pathLst>
              <a:path extrusionOk="0" h="120000" w="12000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5" name="Google Shape;1035;p37"/>
          <p:cNvSpPr/>
          <p:nvPr/>
        </p:nvSpPr>
        <p:spPr>
          <a:xfrm>
            <a:off x="3005943" y="3407869"/>
            <a:ext cx="15000" cy="41700"/>
          </a:xfrm>
          <a:custGeom>
            <a:rect b="b" l="l" r="r" t="t"/>
            <a:pathLst>
              <a:path extrusionOk="0" h="120000" w="12000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6" name="Google Shape;1036;p37"/>
          <p:cNvSpPr/>
          <p:nvPr/>
        </p:nvSpPr>
        <p:spPr>
          <a:xfrm>
            <a:off x="2964394" y="3417938"/>
            <a:ext cx="56700" cy="64200"/>
          </a:xfrm>
          <a:custGeom>
            <a:rect b="b" l="l" r="r" t="t"/>
            <a:pathLst>
              <a:path extrusionOk="0" h="120000" w="12000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7" name="Google Shape;1037;p37"/>
          <p:cNvSpPr/>
          <p:nvPr/>
        </p:nvSpPr>
        <p:spPr>
          <a:xfrm>
            <a:off x="3005943" y="3449403"/>
            <a:ext cx="89400" cy="45300"/>
          </a:xfrm>
          <a:custGeom>
            <a:rect b="b" l="l" r="r" t="t"/>
            <a:pathLst>
              <a:path extrusionOk="0" h="120000" w="12000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8" name="Google Shape;1038;p37"/>
          <p:cNvSpPr/>
          <p:nvPr/>
        </p:nvSpPr>
        <p:spPr>
          <a:xfrm>
            <a:off x="3033642" y="3464507"/>
            <a:ext cx="63000" cy="65400"/>
          </a:xfrm>
          <a:custGeom>
            <a:rect b="b" l="l" r="r" t="t"/>
            <a:pathLst>
              <a:path extrusionOk="0" h="120000" w="12000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9" name="Google Shape;1039;p37"/>
          <p:cNvSpPr/>
          <p:nvPr/>
        </p:nvSpPr>
        <p:spPr>
          <a:xfrm>
            <a:off x="2994611" y="3473318"/>
            <a:ext cx="32700" cy="21300"/>
          </a:xfrm>
          <a:custGeom>
            <a:rect b="b" l="l" r="r" t="t"/>
            <a:pathLst>
              <a:path extrusionOk="0" h="120000" w="12000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0" name="Google Shape;1040;p37"/>
          <p:cNvSpPr/>
          <p:nvPr/>
        </p:nvSpPr>
        <p:spPr>
          <a:xfrm>
            <a:off x="3058822" y="3523664"/>
            <a:ext cx="48900" cy="42900"/>
          </a:xfrm>
          <a:custGeom>
            <a:rect b="b" l="l" r="r" t="t"/>
            <a:pathLst>
              <a:path extrusionOk="0" h="120000" w="12000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1" name="Google Shape;1041;p37"/>
          <p:cNvSpPr/>
          <p:nvPr/>
        </p:nvSpPr>
        <p:spPr>
          <a:xfrm>
            <a:off x="3104147" y="3548836"/>
            <a:ext cx="83100" cy="35100"/>
          </a:xfrm>
          <a:custGeom>
            <a:rect b="b" l="l" r="r" t="t"/>
            <a:pathLst>
              <a:path extrusionOk="0" h="120000" w="12000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2" name="Google Shape;1042;p37"/>
          <p:cNvSpPr/>
          <p:nvPr/>
        </p:nvSpPr>
        <p:spPr>
          <a:xfrm>
            <a:off x="5287311" y="3091949"/>
            <a:ext cx="247800" cy="234000"/>
          </a:xfrm>
          <a:custGeom>
            <a:rect b="b" l="l" r="r" t="t"/>
            <a:pathLst>
              <a:path extrusionOk="0" h="120000" w="12000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3" name="Google Shape;1043;p37"/>
          <p:cNvSpPr/>
          <p:nvPr/>
        </p:nvSpPr>
        <p:spPr>
          <a:xfrm>
            <a:off x="5279757" y="3061742"/>
            <a:ext cx="217800" cy="165000"/>
          </a:xfrm>
          <a:custGeom>
            <a:rect b="b" l="l" r="r" t="t"/>
            <a:pathLst>
              <a:path extrusionOk="0" h="120000" w="12000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4" name="Google Shape;1044;p37"/>
          <p:cNvSpPr/>
          <p:nvPr/>
        </p:nvSpPr>
        <p:spPr>
          <a:xfrm>
            <a:off x="5032986" y="3036569"/>
            <a:ext cx="288300" cy="265500"/>
          </a:xfrm>
          <a:custGeom>
            <a:rect b="b" l="l" r="r" t="t"/>
            <a:pathLst>
              <a:path extrusionOk="0" h="120000" w="12000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5" name="Google Shape;1045;p37"/>
          <p:cNvSpPr/>
          <p:nvPr/>
        </p:nvSpPr>
        <p:spPr>
          <a:xfrm>
            <a:off x="5068239" y="3216555"/>
            <a:ext cx="25200" cy="26400"/>
          </a:xfrm>
          <a:custGeom>
            <a:rect b="b" l="l" r="r" t="t"/>
            <a:pathLst>
              <a:path extrusionOk="0" h="120000" w="12000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6" name="Google Shape;1046;p37"/>
          <p:cNvSpPr/>
          <p:nvPr/>
        </p:nvSpPr>
        <p:spPr>
          <a:xfrm>
            <a:off x="4951149" y="3080622"/>
            <a:ext cx="144900" cy="151200"/>
          </a:xfrm>
          <a:custGeom>
            <a:rect b="b" l="l" r="r" t="t"/>
            <a:pathLst>
              <a:path extrusionOk="0" h="120000" w="12000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7" name="Google Shape;1047;p37"/>
          <p:cNvSpPr/>
          <p:nvPr/>
        </p:nvSpPr>
        <p:spPr>
          <a:xfrm>
            <a:off x="4900787" y="3084398"/>
            <a:ext cx="100500" cy="90600"/>
          </a:xfrm>
          <a:custGeom>
            <a:rect b="b" l="l" r="r" t="t"/>
            <a:pathLst>
              <a:path extrusionOk="0" h="120000" w="12000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8" name="Google Shape;1048;p37"/>
          <p:cNvSpPr/>
          <p:nvPr/>
        </p:nvSpPr>
        <p:spPr>
          <a:xfrm>
            <a:off x="4888197" y="3157399"/>
            <a:ext cx="65400" cy="75300"/>
          </a:xfrm>
          <a:custGeom>
            <a:rect b="b" l="l" r="r" t="t"/>
            <a:pathLst>
              <a:path extrusionOk="0" h="120000" w="12000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9" name="Google Shape;1049;p37"/>
          <p:cNvSpPr/>
          <p:nvPr/>
        </p:nvSpPr>
        <p:spPr>
          <a:xfrm>
            <a:off x="4878125" y="3132226"/>
            <a:ext cx="40200" cy="96900"/>
          </a:xfrm>
          <a:custGeom>
            <a:rect b="b" l="l" r="r" t="t"/>
            <a:pathLst>
              <a:path extrusionOk="0" h="120000" w="12000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0" name="Google Shape;1050;p37"/>
          <p:cNvSpPr/>
          <p:nvPr/>
        </p:nvSpPr>
        <p:spPr>
          <a:xfrm>
            <a:off x="4885679" y="3178796"/>
            <a:ext cx="319800" cy="268200"/>
          </a:xfrm>
          <a:custGeom>
            <a:rect b="b" l="l" r="r" t="t"/>
            <a:pathLst>
              <a:path extrusionOk="0" h="120000" w="12000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1" name="Google Shape;1051;p37"/>
          <p:cNvSpPr/>
          <p:nvPr/>
        </p:nvSpPr>
        <p:spPr>
          <a:xfrm>
            <a:off x="5131191" y="3284522"/>
            <a:ext cx="9900" cy="26400"/>
          </a:xfrm>
          <a:custGeom>
            <a:rect b="b" l="l" r="r" t="t"/>
            <a:pathLst>
              <a:path extrusionOk="0" h="120000" w="12000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2" name="Google Shape;1052;p37"/>
          <p:cNvSpPr/>
          <p:nvPr/>
        </p:nvSpPr>
        <p:spPr>
          <a:xfrm>
            <a:off x="5147558" y="3283263"/>
            <a:ext cx="66600" cy="57900"/>
          </a:xfrm>
          <a:custGeom>
            <a:rect b="b" l="l" r="r" t="t"/>
            <a:pathLst>
              <a:path extrusionOk="0" h="120000" w="12000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3" name="Google Shape;1053;p37"/>
          <p:cNvSpPr/>
          <p:nvPr/>
        </p:nvSpPr>
        <p:spPr>
          <a:xfrm>
            <a:off x="5151335" y="3305918"/>
            <a:ext cx="114600" cy="134700"/>
          </a:xfrm>
          <a:custGeom>
            <a:rect b="b" l="l" r="r" t="t"/>
            <a:pathLst>
              <a:path extrusionOk="0" h="120000" w="12000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4" name="Google Shape;1054;p37"/>
          <p:cNvSpPr/>
          <p:nvPr/>
        </p:nvSpPr>
        <p:spPr>
          <a:xfrm>
            <a:off x="5006546" y="3401575"/>
            <a:ext cx="158700" cy="100500"/>
          </a:xfrm>
          <a:custGeom>
            <a:rect b="b" l="l" r="r" t="t"/>
            <a:pathLst>
              <a:path extrusionOk="0" h="120000" w="12000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5" name="Google Shape;1055;p37"/>
          <p:cNvSpPr/>
          <p:nvPr/>
        </p:nvSpPr>
        <p:spPr>
          <a:xfrm>
            <a:off x="4232241" y="3088174"/>
            <a:ext cx="306000" cy="312300"/>
          </a:xfrm>
          <a:custGeom>
            <a:rect b="b" l="l" r="r" t="t"/>
            <a:pathLst>
              <a:path extrusionOk="0" h="120000" w="12000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6" name="Google Shape;1056;p37"/>
          <p:cNvSpPr/>
          <p:nvPr/>
        </p:nvSpPr>
        <p:spPr>
          <a:xfrm>
            <a:off x="4473975" y="3083139"/>
            <a:ext cx="60300" cy="126000"/>
          </a:xfrm>
          <a:custGeom>
            <a:rect b="b" l="l" r="r" t="t"/>
            <a:pathLst>
              <a:path extrusionOk="0" h="120000" w="12000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7" name="Google Shape;1057;p37"/>
          <p:cNvSpPr/>
          <p:nvPr/>
        </p:nvSpPr>
        <p:spPr>
          <a:xfrm>
            <a:off x="4166771" y="3112088"/>
            <a:ext cx="177600" cy="143400"/>
          </a:xfrm>
          <a:custGeom>
            <a:rect b="b" l="l" r="r" t="t"/>
            <a:pathLst>
              <a:path extrusionOk="0" h="120000" w="12000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 name="Google Shape;1058;p37"/>
          <p:cNvSpPr/>
          <p:nvPr/>
        </p:nvSpPr>
        <p:spPr>
          <a:xfrm>
            <a:off x="4107596" y="3255573"/>
            <a:ext cx="123600" cy="107100"/>
          </a:xfrm>
          <a:custGeom>
            <a:rect b="b" l="l" r="r" t="t"/>
            <a:pathLst>
              <a:path extrusionOk="0" h="120000" w="12000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9" name="Google Shape;1059;p37"/>
          <p:cNvSpPr/>
          <p:nvPr/>
        </p:nvSpPr>
        <p:spPr>
          <a:xfrm>
            <a:off x="4176844" y="3303401"/>
            <a:ext cx="246600" cy="236700"/>
          </a:xfrm>
          <a:custGeom>
            <a:rect b="b" l="l" r="r" t="t"/>
            <a:pathLst>
              <a:path extrusionOk="0" h="120000" w="12000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0" name="Google Shape;1060;p37"/>
          <p:cNvSpPr/>
          <p:nvPr/>
        </p:nvSpPr>
        <p:spPr>
          <a:xfrm>
            <a:off x="4105078" y="3265642"/>
            <a:ext cx="178800" cy="201300"/>
          </a:xfrm>
          <a:custGeom>
            <a:rect b="b" l="l" r="r" t="t"/>
            <a:pathLst>
              <a:path extrusionOk="0" h="120000" w="12000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1" name="Google Shape;1061;p37"/>
          <p:cNvSpPr/>
          <p:nvPr/>
        </p:nvSpPr>
        <p:spPr>
          <a:xfrm>
            <a:off x="4098784" y="3439334"/>
            <a:ext cx="91800" cy="68100"/>
          </a:xfrm>
          <a:custGeom>
            <a:rect b="b" l="l" r="r" t="t"/>
            <a:pathLst>
              <a:path extrusionOk="0" h="120000" w="12000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2" name="Google Shape;1062;p37"/>
          <p:cNvSpPr/>
          <p:nvPr/>
        </p:nvSpPr>
        <p:spPr>
          <a:xfrm>
            <a:off x="4107596" y="3499749"/>
            <a:ext cx="45300" cy="29100"/>
          </a:xfrm>
          <a:custGeom>
            <a:rect b="b" l="l" r="r" t="t"/>
            <a:pathLst>
              <a:path extrusionOk="0" h="120000" w="12000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3" name="Google Shape;1063;p37"/>
          <p:cNvSpPr/>
          <p:nvPr/>
        </p:nvSpPr>
        <p:spPr>
          <a:xfrm>
            <a:off x="4132777" y="3504783"/>
            <a:ext cx="112200" cy="78000"/>
          </a:xfrm>
          <a:custGeom>
            <a:rect b="b" l="l" r="r" t="t"/>
            <a:pathLst>
              <a:path extrusionOk="0" h="120000" w="12000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4" name="Google Shape;1064;p37"/>
          <p:cNvSpPr/>
          <p:nvPr/>
        </p:nvSpPr>
        <p:spPr>
          <a:xfrm>
            <a:off x="4156699" y="3543802"/>
            <a:ext cx="44100" cy="45300"/>
          </a:xfrm>
          <a:custGeom>
            <a:rect b="b" l="l" r="r" t="t"/>
            <a:pathLst>
              <a:path extrusionOk="0" h="120000" w="12000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5" name="Google Shape;1065;p37"/>
          <p:cNvSpPr/>
          <p:nvPr/>
        </p:nvSpPr>
        <p:spPr>
          <a:xfrm>
            <a:off x="4186916" y="3566457"/>
            <a:ext cx="60300" cy="63000"/>
          </a:xfrm>
          <a:custGeom>
            <a:rect b="b" l="l" r="r" t="t"/>
            <a:pathLst>
              <a:path extrusionOk="0" h="120000" w="12000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6" name="Google Shape;1066;p37"/>
          <p:cNvSpPr/>
          <p:nvPr/>
        </p:nvSpPr>
        <p:spPr>
          <a:xfrm>
            <a:off x="4282602" y="3467024"/>
            <a:ext cx="117000" cy="79200"/>
          </a:xfrm>
          <a:custGeom>
            <a:rect b="b" l="l" r="r" t="t"/>
            <a:pathLst>
              <a:path extrusionOk="0" h="120000" w="12000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7" name="Google Shape;1067;p37"/>
          <p:cNvSpPr/>
          <p:nvPr/>
        </p:nvSpPr>
        <p:spPr>
          <a:xfrm>
            <a:off x="4230982" y="3531215"/>
            <a:ext cx="91800" cy="99600"/>
          </a:xfrm>
          <a:custGeom>
            <a:rect b="b" l="l" r="r" t="t"/>
            <a:pathLst>
              <a:path extrusionOk="0" h="120000" w="12000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8" name="Google Shape;1068;p37"/>
          <p:cNvSpPr/>
          <p:nvPr/>
        </p:nvSpPr>
        <p:spPr>
          <a:xfrm>
            <a:off x="4355626" y="3526181"/>
            <a:ext cx="33900" cy="78000"/>
          </a:xfrm>
          <a:custGeom>
            <a:rect b="b" l="l" r="r" t="t"/>
            <a:pathLst>
              <a:path extrusionOk="0" h="120000" w="12000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9" name="Google Shape;1069;p37"/>
          <p:cNvSpPr/>
          <p:nvPr/>
        </p:nvSpPr>
        <p:spPr>
          <a:xfrm>
            <a:off x="4371993" y="3506043"/>
            <a:ext cx="45300" cy="96900"/>
          </a:xfrm>
          <a:custGeom>
            <a:rect b="b" l="l" r="r" t="t"/>
            <a:pathLst>
              <a:path extrusionOk="0" h="120000" w="12000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0" name="Google Shape;1070;p37"/>
          <p:cNvSpPr/>
          <p:nvPr/>
        </p:nvSpPr>
        <p:spPr>
          <a:xfrm>
            <a:off x="4361921" y="3327316"/>
            <a:ext cx="239100" cy="182400"/>
          </a:xfrm>
          <a:custGeom>
            <a:rect b="b" l="l" r="r" t="t"/>
            <a:pathLst>
              <a:path extrusionOk="0" h="120000" w="12000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1" name="Google Shape;1071;p37"/>
          <p:cNvSpPr/>
          <p:nvPr/>
        </p:nvSpPr>
        <p:spPr>
          <a:xfrm>
            <a:off x="4399692" y="3485904"/>
            <a:ext cx="177600" cy="146100"/>
          </a:xfrm>
          <a:custGeom>
            <a:rect b="b" l="l" r="r" t="t"/>
            <a:pathLst>
              <a:path extrusionOk="0" h="120000" w="12000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2" name="Google Shape;1072;p37"/>
          <p:cNvSpPr/>
          <p:nvPr/>
        </p:nvSpPr>
        <p:spPr>
          <a:xfrm>
            <a:off x="4499156" y="3161175"/>
            <a:ext cx="240600" cy="231600"/>
          </a:xfrm>
          <a:custGeom>
            <a:rect b="b" l="l" r="r" t="t"/>
            <a:pathLst>
              <a:path extrusionOk="0" h="120000" w="12000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3" name="Google Shape;1073;p37"/>
          <p:cNvSpPr/>
          <p:nvPr/>
        </p:nvSpPr>
        <p:spPr>
          <a:xfrm>
            <a:off x="4563366" y="3329833"/>
            <a:ext cx="162600" cy="252900"/>
          </a:xfrm>
          <a:custGeom>
            <a:rect b="b" l="l" r="r" t="t"/>
            <a:pathLst>
              <a:path extrusionOk="0" h="120000" w="12000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4" name="Google Shape;1074;p37"/>
          <p:cNvSpPr/>
          <p:nvPr/>
        </p:nvSpPr>
        <p:spPr>
          <a:xfrm>
            <a:off x="4732077" y="3187606"/>
            <a:ext cx="168600" cy="168600"/>
          </a:xfrm>
          <a:custGeom>
            <a:rect b="b" l="l" r="r" t="t"/>
            <a:pathLst>
              <a:path extrusionOk="0" h="120000" w="12000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5" name="Google Shape;1075;p37"/>
          <p:cNvSpPr/>
          <p:nvPr/>
        </p:nvSpPr>
        <p:spPr>
          <a:xfrm>
            <a:off x="4913378" y="3421713"/>
            <a:ext cx="103200" cy="108300"/>
          </a:xfrm>
          <a:custGeom>
            <a:rect b="b" l="l" r="r" t="t"/>
            <a:pathLst>
              <a:path extrusionOk="0" h="120000" w="12000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6" name="Google Shape;1076;p37"/>
          <p:cNvSpPr/>
          <p:nvPr/>
        </p:nvSpPr>
        <p:spPr>
          <a:xfrm>
            <a:off x="4693047" y="3338643"/>
            <a:ext cx="246600" cy="303300"/>
          </a:xfrm>
          <a:custGeom>
            <a:rect b="b" l="l" r="r" t="t"/>
            <a:pathLst>
              <a:path extrusionOk="0" h="120000" w="12000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7" name="Google Shape;1077;p37"/>
          <p:cNvSpPr/>
          <p:nvPr/>
        </p:nvSpPr>
        <p:spPr>
          <a:xfrm>
            <a:off x="4578475" y="3526181"/>
            <a:ext cx="197700" cy="123300"/>
          </a:xfrm>
          <a:custGeom>
            <a:rect b="b" l="l" r="r" t="t"/>
            <a:pathLst>
              <a:path extrusionOk="0" h="120000" w="12000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8" name="Google Shape;1078;p37"/>
          <p:cNvSpPr/>
          <p:nvPr/>
        </p:nvSpPr>
        <p:spPr>
          <a:xfrm>
            <a:off x="4861758" y="3473318"/>
            <a:ext cx="225300" cy="169800"/>
          </a:xfrm>
          <a:custGeom>
            <a:rect b="b" l="l" r="r" t="t"/>
            <a:pathLst>
              <a:path extrusionOk="0" h="120000" w="12000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9" name="Google Shape;1079;p37"/>
          <p:cNvSpPr/>
          <p:nvPr/>
        </p:nvSpPr>
        <p:spPr>
          <a:xfrm>
            <a:off x="4982625" y="3514853"/>
            <a:ext cx="153600" cy="202800"/>
          </a:xfrm>
          <a:custGeom>
            <a:rect b="b" l="l" r="r" t="t"/>
            <a:pathLst>
              <a:path extrusionOk="0" h="120000" w="12000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0" name="Google Shape;1080;p37"/>
          <p:cNvSpPr/>
          <p:nvPr/>
        </p:nvSpPr>
        <p:spPr>
          <a:xfrm>
            <a:off x="4486566" y="3499749"/>
            <a:ext cx="114600" cy="180000"/>
          </a:xfrm>
          <a:custGeom>
            <a:rect b="b" l="l" r="r" t="t"/>
            <a:pathLst>
              <a:path extrusionOk="0" h="120000" w="12000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1" name="Google Shape;1081;p37"/>
          <p:cNvSpPr/>
          <p:nvPr/>
        </p:nvSpPr>
        <p:spPr>
          <a:xfrm>
            <a:off x="4802583" y="3634424"/>
            <a:ext cx="87900" cy="87900"/>
          </a:xfrm>
          <a:custGeom>
            <a:rect b="b" l="l" r="r" t="t"/>
            <a:pathLst>
              <a:path extrusionOk="0" h="120000" w="12000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2" name="Google Shape;1082;p37"/>
          <p:cNvSpPr/>
          <p:nvPr/>
        </p:nvSpPr>
        <p:spPr>
          <a:xfrm>
            <a:off x="4801324" y="3713718"/>
            <a:ext cx="27600" cy="24000"/>
          </a:xfrm>
          <a:custGeom>
            <a:rect b="b" l="l" r="r" t="t"/>
            <a:pathLst>
              <a:path extrusionOk="0" h="120000" w="12000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3" name="Google Shape;1083;p37"/>
          <p:cNvSpPr/>
          <p:nvPr/>
        </p:nvSpPr>
        <p:spPr>
          <a:xfrm>
            <a:off x="4802583" y="3731339"/>
            <a:ext cx="24000" cy="31500"/>
          </a:xfrm>
          <a:custGeom>
            <a:rect b="b" l="l" r="r" t="t"/>
            <a:pathLst>
              <a:path extrusionOk="0" h="120000" w="12000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4" name="Google Shape;1084;p37"/>
          <p:cNvSpPr/>
          <p:nvPr/>
        </p:nvSpPr>
        <p:spPr>
          <a:xfrm>
            <a:off x="4491602" y="3662114"/>
            <a:ext cx="85800" cy="89400"/>
          </a:xfrm>
          <a:custGeom>
            <a:rect b="b" l="l" r="r" t="t"/>
            <a:pathLst>
              <a:path extrusionOk="0" h="120000" w="12000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5" name="Google Shape;1085;p37"/>
          <p:cNvSpPr/>
          <p:nvPr/>
        </p:nvSpPr>
        <p:spPr>
          <a:xfrm>
            <a:off x="4525595" y="3638199"/>
            <a:ext cx="119700" cy="132000"/>
          </a:xfrm>
          <a:custGeom>
            <a:rect b="b" l="l" r="r" t="t"/>
            <a:pathLst>
              <a:path extrusionOk="0" h="120000" w="12000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6" name="Google Shape;1086;p37"/>
          <p:cNvSpPr/>
          <p:nvPr/>
        </p:nvSpPr>
        <p:spPr>
          <a:xfrm>
            <a:off x="4811396" y="3709942"/>
            <a:ext cx="162600" cy="166200"/>
          </a:xfrm>
          <a:custGeom>
            <a:rect b="b" l="l" r="r" t="t"/>
            <a:pathLst>
              <a:path extrusionOk="0" h="120000" w="12000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7" name="Google Shape;1087;p37"/>
          <p:cNvSpPr/>
          <p:nvPr/>
        </p:nvSpPr>
        <p:spPr>
          <a:xfrm>
            <a:off x="4854203" y="3842099"/>
            <a:ext cx="48900" cy="115800"/>
          </a:xfrm>
          <a:custGeom>
            <a:rect b="b" l="l" r="r" t="t"/>
            <a:pathLst>
              <a:path extrusionOk="0" h="120000" w="12000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8" name="Google Shape;1088;p37"/>
          <p:cNvSpPr/>
          <p:nvPr/>
        </p:nvSpPr>
        <p:spPr>
          <a:xfrm>
            <a:off x="4540704" y="3618061"/>
            <a:ext cx="292200" cy="283200"/>
          </a:xfrm>
          <a:custGeom>
            <a:rect b="b" l="l" r="r" t="t"/>
            <a:pathLst>
              <a:path extrusionOk="0" h="120000" w="12000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9" name="Google Shape;1089;p37"/>
          <p:cNvSpPr/>
          <p:nvPr/>
        </p:nvSpPr>
        <p:spPr>
          <a:xfrm>
            <a:off x="4535668" y="3784202"/>
            <a:ext cx="190200" cy="190200"/>
          </a:xfrm>
          <a:custGeom>
            <a:rect b="b" l="l" r="r" t="t"/>
            <a:pathLst>
              <a:path extrusionOk="0" h="120000" w="12000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0" name="Google Shape;1090;p37"/>
          <p:cNvSpPr/>
          <p:nvPr/>
        </p:nvSpPr>
        <p:spPr>
          <a:xfrm>
            <a:off x="4693047" y="3823220"/>
            <a:ext cx="176400" cy="153600"/>
          </a:xfrm>
          <a:custGeom>
            <a:rect b="b" l="l" r="r" t="t"/>
            <a:pathLst>
              <a:path extrusionOk="0" h="120000" w="12000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1" name="Google Shape;1091;p37"/>
          <p:cNvSpPr/>
          <p:nvPr/>
        </p:nvSpPr>
        <p:spPr>
          <a:xfrm>
            <a:off x="4743408" y="3939015"/>
            <a:ext cx="117000" cy="111000"/>
          </a:xfrm>
          <a:custGeom>
            <a:rect b="b" l="l" r="r" t="t"/>
            <a:pathLst>
              <a:path extrusionOk="0" h="120000" w="12000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2" name="Google Shape;1092;p37"/>
          <p:cNvSpPr/>
          <p:nvPr/>
        </p:nvSpPr>
        <p:spPr>
          <a:xfrm>
            <a:off x="4607433" y="4042223"/>
            <a:ext cx="247800" cy="220200"/>
          </a:xfrm>
          <a:custGeom>
            <a:rect b="b" l="l" r="r" t="t"/>
            <a:pathLst>
              <a:path extrusionOk="0" h="120000" w="12000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3" name="Google Shape;1093;p37"/>
          <p:cNvSpPr/>
          <p:nvPr/>
        </p:nvSpPr>
        <p:spPr>
          <a:xfrm>
            <a:off x="5009064" y="3884893"/>
            <a:ext cx="108300" cy="217800"/>
          </a:xfrm>
          <a:custGeom>
            <a:rect b="b" l="l" r="r" t="t"/>
            <a:pathLst>
              <a:path extrusionOk="0" h="120000" w="12000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4" name="Google Shape;1094;p37"/>
          <p:cNvSpPr/>
          <p:nvPr/>
        </p:nvSpPr>
        <p:spPr>
          <a:xfrm>
            <a:off x="3163321" y="3507301"/>
            <a:ext cx="175200" cy="251700"/>
          </a:xfrm>
          <a:custGeom>
            <a:rect b="b" l="l" r="r" t="t"/>
            <a:pathLst>
              <a:path extrusionOk="0" h="120000" w="12000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5" name="Google Shape;1095;p37"/>
          <p:cNvSpPr/>
          <p:nvPr/>
        </p:nvSpPr>
        <p:spPr>
          <a:xfrm>
            <a:off x="3250195" y="3508560"/>
            <a:ext cx="204000" cy="178800"/>
          </a:xfrm>
          <a:custGeom>
            <a:rect b="b" l="l" r="r" t="t"/>
            <a:pathLst>
              <a:path extrusionOk="0" h="120000" w="12000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6" name="Google Shape;1096;p37"/>
          <p:cNvSpPr/>
          <p:nvPr/>
        </p:nvSpPr>
        <p:spPr>
          <a:xfrm>
            <a:off x="3431496" y="3571492"/>
            <a:ext cx="69300" cy="104400"/>
          </a:xfrm>
          <a:custGeom>
            <a:rect b="b" l="l" r="r" t="t"/>
            <a:pathLst>
              <a:path extrusionOk="0" h="120000" w="12000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7" name="Google Shape;1097;p37"/>
          <p:cNvSpPr/>
          <p:nvPr/>
        </p:nvSpPr>
        <p:spPr>
          <a:xfrm>
            <a:off x="3479339" y="3605475"/>
            <a:ext cx="61500" cy="59100"/>
          </a:xfrm>
          <a:custGeom>
            <a:rect b="b" l="l" r="r" t="t"/>
            <a:pathLst>
              <a:path extrusionOk="0" h="120000" w="12000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8" name="Google Shape;1098;p37"/>
          <p:cNvSpPr/>
          <p:nvPr/>
        </p:nvSpPr>
        <p:spPr>
          <a:xfrm>
            <a:off x="3534737" y="3611768"/>
            <a:ext cx="44100" cy="54000"/>
          </a:xfrm>
          <a:custGeom>
            <a:rect b="b" l="l" r="r" t="t"/>
            <a:pathLst>
              <a:path extrusionOk="0" h="120000" w="12000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9" name="Google Shape;1099;p37"/>
          <p:cNvSpPr/>
          <p:nvPr/>
        </p:nvSpPr>
        <p:spPr>
          <a:xfrm>
            <a:off x="2970690" y="3677218"/>
            <a:ext cx="249300" cy="96900"/>
          </a:xfrm>
          <a:custGeom>
            <a:rect b="b" l="l" r="r" t="t"/>
            <a:pathLst>
              <a:path extrusionOk="0" h="120000" w="12000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0" name="Google Shape;1100;p37"/>
          <p:cNvSpPr/>
          <p:nvPr/>
        </p:nvSpPr>
        <p:spPr>
          <a:xfrm>
            <a:off x="3126810" y="3699873"/>
            <a:ext cx="189000" cy="280800"/>
          </a:xfrm>
          <a:custGeom>
            <a:rect b="b" l="l" r="r" t="t"/>
            <a:pathLst>
              <a:path extrusionOk="0" h="120000" w="12000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1" name="Google Shape;1101;p37"/>
          <p:cNvSpPr/>
          <p:nvPr/>
        </p:nvSpPr>
        <p:spPr>
          <a:xfrm>
            <a:off x="3240123" y="3618061"/>
            <a:ext cx="591600" cy="620400"/>
          </a:xfrm>
          <a:custGeom>
            <a:rect b="b" l="l" r="r" t="t"/>
            <a:pathLst>
              <a:path extrusionOk="0" h="120000" w="12000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2" name="Google Shape;1102;p37"/>
          <p:cNvSpPr/>
          <p:nvPr/>
        </p:nvSpPr>
        <p:spPr>
          <a:xfrm>
            <a:off x="3411351" y="3995653"/>
            <a:ext cx="122100" cy="133500"/>
          </a:xfrm>
          <a:custGeom>
            <a:rect b="b" l="l" r="r" t="t"/>
            <a:pathLst>
              <a:path extrusionOk="0" h="120000" w="12000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3" name="Google Shape;1103;p37"/>
          <p:cNvSpPr/>
          <p:nvPr/>
        </p:nvSpPr>
        <p:spPr>
          <a:xfrm>
            <a:off x="3243900" y="4035930"/>
            <a:ext cx="300900" cy="669600"/>
          </a:xfrm>
          <a:custGeom>
            <a:rect b="b" l="l" r="r" t="t"/>
            <a:pathLst>
              <a:path extrusionOk="0" h="120000" w="12000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4" name="Google Shape;1104;p37"/>
          <p:cNvSpPr/>
          <p:nvPr/>
        </p:nvSpPr>
        <p:spPr>
          <a:xfrm>
            <a:off x="3216201" y="3971740"/>
            <a:ext cx="123600" cy="701100"/>
          </a:xfrm>
          <a:custGeom>
            <a:rect b="b" l="l" r="r" t="t"/>
            <a:pathLst>
              <a:path extrusionOk="0" h="120000" w="12000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5" name="Google Shape;1105;p37"/>
          <p:cNvSpPr/>
          <p:nvPr/>
        </p:nvSpPr>
        <p:spPr>
          <a:xfrm>
            <a:off x="6468284" y="3950342"/>
            <a:ext cx="9900" cy="6300"/>
          </a:xfrm>
          <a:custGeom>
            <a:rect b="b" l="l" r="r" t="t"/>
            <a:pathLst>
              <a:path extrusionOk="0" h="120000" w="12000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6" name="Google Shape;1106;p37"/>
          <p:cNvSpPr/>
          <p:nvPr/>
        </p:nvSpPr>
        <p:spPr>
          <a:xfrm>
            <a:off x="6427995" y="3908808"/>
            <a:ext cx="7500" cy="7500"/>
          </a:xfrm>
          <a:custGeom>
            <a:rect b="b" l="l" r="r" t="t"/>
            <a:pathLst>
              <a:path extrusionOk="0" h="120000" w="120000">
                <a:moveTo>
                  <a:pt x="0" y="0"/>
                </a:moveTo>
                <a:lnTo>
                  <a:pt x="0" y="115384"/>
                </a:lnTo>
                <a:lnTo>
                  <a:pt x="115384" y="115384"/>
                </a:lnTo>
                <a:lnTo>
                  <a:pt x="46153"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7" name="Google Shape;1107;p37"/>
          <p:cNvSpPr/>
          <p:nvPr/>
        </p:nvSpPr>
        <p:spPr>
          <a:xfrm>
            <a:off x="6360007" y="3868531"/>
            <a:ext cx="6300" cy="6300"/>
          </a:xfrm>
          <a:custGeom>
            <a:rect b="b" l="l" r="r" t="t"/>
            <a:pathLst>
              <a:path extrusionOk="0" h="120000" w="120000">
                <a:moveTo>
                  <a:pt x="0" y="85714"/>
                </a:moveTo>
                <a:lnTo>
                  <a:pt x="114285" y="114285"/>
                </a:lnTo>
                <a:lnTo>
                  <a:pt x="114285" y="85714"/>
                </a:lnTo>
                <a:lnTo>
                  <a:pt x="28571"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8" name="Google Shape;1108;p37"/>
          <p:cNvSpPr/>
          <p:nvPr/>
        </p:nvSpPr>
        <p:spPr>
          <a:xfrm>
            <a:off x="6333567" y="3868531"/>
            <a:ext cx="17700" cy="11400"/>
          </a:xfrm>
          <a:custGeom>
            <a:rect b="b" l="l" r="r" t="t"/>
            <a:pathLst>
              <a:path extrusionOk="0" h="120000" w="12000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9" name="Google Shape;1109;p37"/>
          <p:cNvSpPr/>
          <p:nvPr/>
        </p:nvSpPr>
        <p:spPr>
          <a:xfrm>
            <a:off x="6328531" y="3871048"/>
            <a:ext cx="7500" cy="7500"/>
          </a:xfrm>
          <a:custGeom>
            <a:rect b="b" l="l" r="r" t="t"/>
            <a:pathLst>
              <a:path extrusionOk="0" h="120000" w="120000">
                <a:moveTo>
                  <a:pt x="48000" y="0"/>
                </a:moveTo>
                <a:lnTo>
                  <a:pt x="115200" y="115384"/>
                </a:lnTo>
                <a:lnTo>
                  <a:pt x="0" y="115384"/>
                </a:lnTo>
                <a:lnTo>
                  <a:pt x="48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0" name="Google Shape;1110;p37"/>
          <p:cNvSpPr/>
          <p:nvPr/>
        </p:nvSpPr>
        <p:spPr>
          <a:xfrm>
            <a:off x="6074206" y="3862238"/>
            <a:ext cx="610500" cy="482100"/>
          </a:xfrm>
          <a:custGeom>
            <a:rect b="b" l="l" r="r" t="t"/>
            <a:pathLst>
              <a:path extrusionOk="0" h="120000" w="12000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1" name="Google Shape;1111;p37"/>
          <p:cNvSpPr/>
          <p:nvPr/>
        </p:nvSpPr>
        <p:spPr>
          <a:xfrm>
            <a:off x="7086468" y="2105175"/>
            <a:ext cx="75600" cy="39000"/>
          </a:xfrm>
          <a:custGeom>
            <a:rect b="b" l="l" r="r" t="t"/>
            <a:pathLst>
              <a:path extrusionOk="0" h="120000" w="12000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2" name="Google Shape;1112;p37"/>
          <p:cNvSpPr/>
          <p:nvPr/>
        </p:nvSpPr>
        <p:spPr>
          <a:xfrm>
            <a:off x="6580337" y="1897500"/>
            <a:ext cx="76800" cy="50400"/>
          </a:xfrm>
          <a:custGeom>
            <a:rect b="b" l="l" r="r" t="t"/>
            <a:pathLst>
              <a:path extrusionOk="0" h="120000" w="12000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3" name="Google Shape;1113;p37"/>
          <p:cNvSpPr/>
          <p:nvPr/>
        </p:nvSpPr>
        <p:spPr>
          <a:xfrm>
            <a:off x="6508573" y="1859741"/>
            <a:ext cx="57900" cy="65400"/>
          </a:xfrm>
          <a:custGeom>
            <a:rect b="b" l="l" r="r" t="t"/>
            <a:pathLst>
              <a:path extrusionOk="0" h="120000" w="12000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4" name="Google Shape;1114;p37"/>
          <p:cNvSpPr/>
          <p:nvPr/>
        </p:nvSpPr>
        <p:spPr>
          <a:xfrm>
            <a:off x="6434289" y="1854706"/>
            <a:ext cx="99600" cy="91800"/>
          </a:xfrm>
          <a:custGeom>
            <a:rect b="b" l="l" r="r" t="t"/>
            <a:pathLst>
              <a:path extrusionOk="0" h="120000" w="12000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5" name="Google Shape;1115;p37"/>
          <p:cNvSpPr/>
          <p:nvPr/>
        </p:nvSpPr>
        <p:spPr>
          <a:xfrm>
            <a:off x="6414145" y="1876103"/>
            <a:ext cx="9900" cy="31500"/>
          </a:xfrm>
          <a:custGeom>
            <a:rect b="b" l="l" r="r" t="t"/>
            <a:pathLst>
              <a:path extrusionOk="0" h="120000" w="120000">
                <a:moveTo>
                  <a:pt x="66666" y="118909"/>
                </a:moveTo>
                <a:lnTo>
                  <a:pt x="0" y="97090"/>
                </a:lnTo>
                <a:lnTo>
                  <a:pt x="33333" y="0"/>
                </a:lnTo>
                <a:lnTo>
                  <a:pt x="116666" y="53454"/>
                </a:lnTo>
                <a:lnTo>
                  <a:pt x="66666" y="118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6" name="Google Shape;1116;p37"/>
          <p:cNvSpPr/>
          <p:nvPr/>
        </p:nvSpPr>
        <p:spPr>
          <a:xfrm>
            <a:off x="6414145" y="1973019"/>
            <a:ext cx="12600" cy="18900"/>
          </a:xfrm>
          <a:custGeom>
            <a:rect b="b" l="l" r="r" t="t"/>
            <a:pathLst>
              <a:path extrusionOk="0" h="120000" w="120000">
                <a:moveTo>
                  <a:pt x="0" y="0"/>
                </a:moveTo>
                <a:lnTo>
                  <a:pt x="78260" y="27692"/>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7" name="Google Shape;1117;p37"/>
          <p:cNvSpPr/>
          <p:nvPr/>
        </p:nvSpPr>
        <p:spPr>
          <a:xfrm>
            <a:off x="6487169" y="1965467"/>
            <a:ext cx="15000" cy="25200"/>
          </a:xfrm>
          <a:custGeom>
            <a:rect b="b" l="l" r="r" t="t"/>
            <a:pathLst>
              <a:path extrusionOk="0" h="120000" w="12000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8" name="Google Shape;1118;p37"/>
          <p:cNvSpPr/>
          <p:nvPr/>
        </p:nvSpPr>
        <p:spPr>
          <a:xfrm>
            <a:off x="6478356" y="1989380"/>
            <a:ext cx="61500" cy="40200"/>
          </a:xfrm>
          <a:custGeom>
            <a:rect b="b" l="l" r="r" t="t"/>
            <a:pathLst>
              <a:path extrusionOk="0" h="120000" w="12000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9" name="Google Shape;1119;p37"/>
          <p:cNvSpPr/>
          <p:nvPr/>
        </p:nvSpPr>
        <p:spPr>
          <a:xfrm>
            <a:off x="3994283" y="2325438"/>
            <a:ext cx="165000" cy="111000"/>
          </a:xfrm>
          <a:custGeom>
            <a:rect b="b" l="l" r="r" t="t"/>
            <a:pathLst>
              <a:path extrusionOk="0" h="120000" w="12000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0" name="Google Shape;1120;p37"/>
          <p:cNvSpPr/>
          <p:nvPr/>
        </p:nvSpPr>
        <p:spPr>
          <a:xfrm>
            <a:off x="1994939" y="3382696"/>
            <a:ext cx="21300" cy="22500"/>
          </a:xfrm>
          <a:custGeom>
            <a:rect b="b" l="l" r="r" t="t"/>
            <a:pathLst>
              <a:path extrusionOk="0" h="120000" w="12000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1" name="Google Shape;1121;p37"/>
          <p:cNvSpPr/>
          <p:nvPr/>
        </p:nvSpPr>
        <p:spPr>
          <a:xfrm>
            <a:off x="1938283" y="3349971"/>
            <a:ext cx="8700" cy="7500"/>
          </a:xfrm>
          <a:custGeom>
            <a:rect b="b" l="l" r="r" t="t"/>
            <a:pathLst>
              <a:path extrusionOk="0" h="120000" w="120000">
                <a:moveTo>
                  <a:pt x="0" y="69230"/>
                </a:moveTo>
                <a:lnTo>
                  <a:pt x="38709" y="115384"/>
                </a:lnTo>
                <a:lnTo>
                  <a:pt x="116129" y="69230"/>
                </a:lnTo>
                <a:lnTo>
                  <a:pt x="77419" y="0"/>
                </a:lnTo>
                <a:lnTo>
                  <a:pt x="19354"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2" name="Google Shape;1122;p37"/>
          <p:cNvSpPr/>
          <p:nvPr/>
        </p:nvSpPr>
        <p:spPr>
          <a:xfrm>
            <a:off x="1963463" y="3362558"/>
            <a:ext cx="6300" cy="5100"/>
          </a:xfrm>
          <a:custGeom>
            <a:rect b="b" l="l" r="r" t="t"/>
            <a:pathLst>
              <a:path extrusionOk="0" h="120000" w="120000">
                <a:moveTo>
                  <a:pt x="0" y="0"/>
                </a:moveTo>
                <a:lnTo>
                  <a:pt x="85714" y="11250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3" name="Google Shape;1123;p37"/>
          <p:cNvSpPr/>
          <p:nvPr/>
        </p:nvSpPr>
        <p:spPr>
          <a:xfrm>
            <a:off x="1978572" y="3366333"/>
            <a:ext cx="6300" cy="2700"/>
          </a:xfrm>
          <a:custGeom>
            <a:rect b="b" l="l" r="r" t="t"/>
            <a:pathLst>
              <a:path extrusionOk="0" h="120000" w="120000">
                <a:moveTo>
                  <a:pt x="0" y="0"/>
                </a:moveTo>
                <a:lnTo>
                  <a:pt x="85714" y="10909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4" name="Google Shape;1124;p37"/>
          <p:cNvSpPr/>
          <p:nvPr/>
        </p:nvSpPr>
        <p:spPr>
          <a:xfrm>
            <a:off x="1986126" y="3371368"/>
            <a:ext cx="9900" cy="7500"/>
          </a:xfrm>
          <a:custGeom>
            <a:rect b="b" l="l" r="r" t="t"/>
            <a:pathLst>
              <a:path extrusionOk="0" h="120000" w="120000">
                <a:moveTo>
                  <a:pt x="50000" y="115384"/>
                </a:moveTo>
                <a:lnTo>
                  <a:pt x="0" y="0"/>
                </a:lnTo>
                <a:lnTo>
                  <a:pt x="116666" y="69230"/>
                </a:lnTo>
                <a:lnTo>
                  <a:pt x="50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5" name="Google Shape;1125;p37"/>
          <p:cNvSpPr/>
          <p:nvPr/>
        </p:nvSpPr>
        <p:spPr>
          <a:xfrm>
            <a:off x="6640771" y="3839582"/>
            <a:ext cx="8700" cy="7500"/>
          </a:xfrm>
          <a:custGeom>
            <a:rect b="b" l="l" r="r" t="t"/>
            <a:pathLst>
              <a:path extrusionOk="0" h="120000" w="120000">
                <a:moveTo>
                  <a:pt x="77419" y="115200"/>
                </a:moveTo>
                <a:lnTo>
                  <a:pt x="116129" y="24000"/>
                </a:lnTo>
                <a:lnTo>
                  <a:pt x="0" y="0"/>
                </a:lnTo>
                <a:lnTo>
                  <a:pt x="77419"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6" name="Google Shape;1126;p37"/>
          <p:cNvSpPr/>
          <p:nvPr/>
        </p:nvSpPr>
        <p:spPr>
          <a:xfrm>
            <a:off x="6501019" y="3738891"/>
            <a:ext cx="144900" cy="122100"/>
          </a:xfrm>
          <a:custGeom>
            <a:rect b="b" l="l" r="r" t="t"/>
            <a:pathLst>
              <a:path extrusionOk="0" h="120000" w="12000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7" name="Google Shape;1127;p37"/>
          <p:cNvSpPr/>
          <p:nvPr/>
        </p:nvSpPr>
        <p:spPr>
          <a:xfrm>
            <a:off x="6659657" y="3745184"/>
            <a:ext cx="24000" cy="25200"/>
          </a:xfrm>
          <a:custGeom>
            <a:rect b="b" l="l" r="r" t="t"/>
            <a:pathLst>
              <a:path extrusionOk="0" h="120000" w="12000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8" name="Google Shape;1128;p37"/>
          <p:cNvSpPr/>
          <p:nvPr/>
        </p:nvSpPr>
        <p:spPr>
          <a:xfrm>
            <a:off x="6610554" y="3760288"/>
            <a:ext cx="57900" cy="35100"/>
          </a:xfrm>
          <a:custGeom>
            <a:rect b="b" l="l" r="r" t="t"/>
            <a:pathLst>
              <a:path extrusionOk="0" h="120000" w="12000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9" name="Google Shape;1129;p37"/>
          <p:cNvSpPr/>
          <p:nvPr/>
        </p:nvSpPr>
        <p:spPr>
          <a:xfrm>
            <a:off x="5991110" y="3736373"/>
            <a:ext cx="9900" cy="9900"/>
          </a:xfrm>
          <a:custGeom>
            <a:rect b="b" l="l" r="r" t="t"/>
            <a:pathLst>
              <a:path extrusionOk="0" h="120000" w="120000">
                <a:moveTo>
                  <a:pt x="116571" y="83333"/>
                </a:moveTo>
                <a:lnTo>
                  <a:pt x="116571" y="50000"/>
                </a:lnTo>
                <a:lnTo>
                  <a:pt x="48000" y="0"/>
                </a:lnTo>
                <a:lnTo>
                  <a:pt x="0" y="0"/>
                </a:lnTo>
                <a:lnTo>
                  <a:pt x="0" y="116666"/>
                </a:lnTo>
                <a:lnTo>
                  <a:pt x="116571" y="833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0" name="Google Shape;1130;p37"/>
          <p:cNvSpPr/>
          <p:nvPr/>
        </p:nvSpPr>
        <p:spPr>
          <a:xfrm>
            <a:off x="5954598" y="3718753"/>
            <a:ext cx="25200" cy="25200"/>
          </a:xfrm>
          <a:custGeom>
            <a:rect b="b" l="l" r="r" t="t"/>
            <a:pathLst>
              <a:path extrusionOk="0" h="120000" w="12000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1" name="Google Shape;1131;p37"/>
          <p:cNvSpPr/>
          <p:nvPr/>
        </p:nvSpPr>
        <p:spPr>
          <a:xfrm>
            <a:off x="6212700" y="3770357"/>
            <a:ext cx="6300" cy="9900"/>
          </a:xfrm>
          <a:custGeom>
            <a:rect b="b" l="l" r="r" t="t"/>
            <a:pathLst>
              <a:path extrusionOk="0" h="120000" w="120000">
                <a:moveTo>
                  <a:pt x="0" y="116666"/>
                </a:moveTo>
                <a:lnTo>
                  <a:pt x="85714" y="83333"/>
                </a:lnTo>
                <a:lnTo>
                  <a:pt x="114285" y="0"/>
                </a:lnTo>
                <a:lnTo>
                  <a:pt x="0" y="0"/>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2" name="Google Shape;1132;p37"/>
          <p:cNvSpPr/>
          <p:nvPr/>
        </p:nvSpPr>
        <p:spPr>
          <a:xfrm>
            <a:off x="5942008" y="3702390"/>
            <a:ext cx="5100" cy="8700"/>
          </a:xfrm>
          <a:custGeom>
            <a:rect b="b" l="l" r="r" t="t"/>
            <a:pathLst>
              <a:path extrusionOk="0" h="120000" w="120000">
                <a:moveTo>
                  <a:pt x="112500" y="38709"/>
                </a:moveTo>
                <a:lnTo>
                  <a:pt x="0" y="0"/>
                </a:lnTo>
                <a:lnTo>
                  <a:pt x="0" y="116129"/>
                </a:lnTo>
                <a:lnTo>
                  <a:pt x="11250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3" name="Google Shape;1133;p37"/>
          <p:cNvSpPr/>
          <p:nvPr/>
        </p:nvSpPr>
        <p:spPr>
          <a:xfrm>
            <a:off x="6217736" y="3765323"/>
            <a:ext cx="8700" cy="18900"/>
          </a:xfrm>
          <a:custGeom>
            <a:rect b="b" l="l" r="r" t="t"/>
            <a:pathLst>
              <a:path extrusionOk="0" h="120000" w="12000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4" name="Google Shape;1134;p37"/>
          <p:cNvSpPr/>
          <p:nvPr/>
        </p:nvSpPr>
        <p:spPr>
          <a:xfrm>
            <a:off x="6220254" y="3714977"/>
            <a:ext cx="5100" cy="6300"/>
          </a:xfrm>
          <a:custGeom>
            <a:rect b="b" l="l" r="r" t="t"/>
            <a:pathLst>
              <a:path extrusionOk="0" h="120000" w="120000">
                <a:moveTo>
                  <a:pt x="112500" y="0"/>
                </a:moveTo>
                <a:lnTo>
                  <a:pt x="0" y="28571"/>
                </a:lnTo>
                <a:lnTo>
                  <a:pt x="37500" y="114285"/>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5" name="Google Shape;1135;p37"/>
          <p:cNvSpPr/>
          <p:nvPr/>
        </p:nvSpPr>
        <p:spPr>
          <a:xfrm>
            <a:off x="5802255" y="3609251"/>
            <a:ext cx="165000" cy="178800"/>
          </a:xfrm>
          <a:custGeom>
            <a:rect b="b" l="l" r="r" t="t"/>
            <a:pathLst>
              <a:path extrusionOk="0" h="120000" w="12000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6" name="Google Shape;1136;p37"/>
          <p:cNvSpPr/>
          <p:nvPr/>
        </p:nvSpPr>
        <p:spPr>
          <a:xfrm>
            <a:off x="5897941" y="3663372"/>
            <a:ext cx="6300" cy="7500"/>
          </a:xfrm>
          <a:custGeom>
            <a:rect b="b" l="l" r="r" t="t"/>
            <a:pathLst>
              <a:path extrusionOk="0" h="120000" w="120000">
                <a:moveTo>
                  <a:pt x="114285" y="0"/>
                </a:moveTo>
                <a:lnTo>
                  <a:pt x="0" y="0"/>
                </a:lnTo>
                <a:lnTo>
                  <a:pt x="114285" y="115384"/>
                </a:lnTo>
                <a:lnTo>
                  <a:pt x="114285"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7" name="Google Shape;1137;p37"/>
          <p:cNvSpPr/>
          <p:nvPr/>
        </p:nvSpPr>
        <p:spPr>
          <a:xfrm>
            <a:off x="5855134" y="3709942"/>
            <a:ext cx="9900" cy="17700"/>
          </a:xfrm>
          <a:custGeom>
            <a:rect b="b" l="l" r="r" t="t"/>
            <a:pathLst>
              <a:path extrusionOk="0" h="120000" w="120000">
                <a:moveTo>
                  <a:pt x="0" y="29508"/>
                </a:moveTo>
                <a:lnTo>
                  <a:pt x="116666" y="118032"/>
                </a:lnTo>
                <a:lnTo>
                  <a:pt x="66666" y="0"/>
                </a:lnTo>
                <a:lnTo>
                  <a:pt x="0" y="295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8" name="Google Shape;1138;p37"/>
          <p:cNvSpPr/>
          <p:nvPr/>
        </p:nvSpPr>
        <p:spPr>
          <a:xfrm>
            <a:off x="5832472" y="3672183"/>
            <a:ext cx="13800" cy="21300"/>
          </a:xfrm>
          <a:custGeom>
            <a:rect b="b" l="l" r="r" t="t"/>
            <a:pathLst>
              <a:path extrusionOk="0" h="120000" w="120000">
                <a:moveTo>
                  <a:pt x="36000" y="0"/>
                </a:moveTo>
                <a:lnTo>
                  <a:pt x="0" y="15789"/>
                </a:lnTo>
                <a:lnTo>
                  <a:pt x="117600" y="118421"/>
                </a:lnTo>
                <a:lnTo>
                  <a:pt x="84000" y="47368"/>
                </a:lnTo>
                <a:lnTo>
                  <a:pt x="3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9" name="Google Shape;1139;p37"/>
          <p:cNvSpPr/>
          <p:nvPr/>
        </p:nvSpPr>
        <p:spPr>
          <a:xfrm>
            <a:off x="6300832" y="3711201"/>
            <a:ext cx="1200" cy="1200"/>
          </a:xfrm>
          <a:custGeom>
            <a:rect b="b" l="l" r="r" t="t"/>
            <a:pathLst>
              <a:path extrusionOk="0" h="120000" w="120000">
                <a:moveTo>
                  <a:pt x="0" y="0"/>
                </a:moveTo>
                <a:lnTo>
                  <a:pt x="0" y="0"/>
                </a:lnTo>
                <a:lnTo>
                  <a:pt x="0" y="1000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0" name="Google Shape;1140;p37"/>
          <p:cNvSpPr/>
          <p:nvPr/>
        </p:nvSpPr>
        <p:spPr>
          <a:xfrm>
            <a:off x="6326012" y="3722529"/>
            <a:ext cx="8700" cy="8700"/>
          </a:xfrm>
          <a:custGeom>
            <a:rect b="b" l="l" r="r" t="t"/>
            <a:pathLst>
              <a:path extrusionOk="0" h="120000" w="120000">
                <a:moveTo>
                  <a:pt x="96000" y="0"/>
                </a:moveTo>
                <a:lnTo>
                  <a:pt x="0" y="60000"/>
                </a:lnTo>
                <a:lnTo>
                  <a:pt x="116000" y="116000"/>
                </a:lnTo>
                <a:lnTo>
                  <a:pt x="9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1" name="Google Shape;1141;p37"/>
          <p:cNvSpPr/>
          <p:nvPr/>
        </p:nvSpPr>
        <p:spPr>
          <a:xfrm>
            <a:off x="6226549" y="3716235"/>
            <a:ext cx="6300" cy="6300"/>
          </a:xfrm>
          <a:custGeom>
            <a:rect b="b" l="l" r="r" t="t"/>
            <a:pathLst>
              <a:path extrusionOk="0" h="120000" w="120000">
                <a:moveTo>
                  <a:pt x="0" y="85714"/>
                </a:moveTo>
                <a:lnTo>
                  <a:pt x="57142" y="114285"/>
                </a:lnTo>
                <a:lnTo>
                  <a:pt x="114285" y="57142"/>
                </a:lnTo>
                <a:lnTo>
                  <a:pt x="57142"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2" name="Google Shape;1142;p37"/>
          <p:cNvSpPr/>
          <p:nvPr/>
        </p:nvSpPr>
        <p:spPr>
          <a:xfrm>
            <a:off x="6332308" y="3697356"/>
            <a:ext cx="16500" cy="5100"/>
          </a:xfrm>
          <a:custGeom>
            <a:rect b="b" l="l" r="r" t="t"/>
            <a:pathLst>
              <a:path extrusionOk="0" h="120000" w="120000">
                <a:moveTo>
                  <a:pt x="42857" y="0"/>
                </a:moveTo>
                <a:lnTo>
                  <a:pt x="0" y="75000"/>
                </a:lnTo>
                <a:lnTo>
                  <a:pt x="117857" y="112500"/>
                </a:lnTo>
                <a:lnTo>
                  <a:pt x="42857"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3" name="Google Shape;1143;p37"/>
          <p:cNvSpPr/>
          <p:nvPr/>
        </p:nvSpPr>
        <p:spPr>
          <a:xfrm>
            <a:off x="6415404" y="3723787"/>
            <a:ext cx="18900" cy="5100"/>
          </a:xfrm>
          <a:custGeom>
            <a:rect b="b" l="l" r="r" t="t"/>
            <a:pathLst>
              <a:path extrusionOk="0" h="120000" w="120000">
                <a:moveTo>
                  <a:pt x="118181" y="112500"/>
                </a:moveTo>
                <a:lnTo>
                  <a:pt x="100000" y="0"/>
                </a:lnTo>
                <a:lnTo>
                  <a:pt x="0" y="0"/>
                </a:lnTo>
                <a:lnTo>
                  <a:pt x="118181"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4" name="Google Shape;1144;p37"/>
          <p:cNvSpPr/>
          <p:nvPr/>
        </p:nvSpPr>
        <p:spPr>
          <a:xfrm>
            <a:off x="6411627" y="3707425"/>
            <a:ext cx="16500" cy="8700"/>
          </a:xfrm>
          <a:custGeom>
            <a:rect b="b" l="l" r="r" t="t"/>
            <a:pathLst>
              <a:path extrusionOk="0" h="120000" w="120000">
                <a:moveTo>
                  <a:pt x="117857" y="77419"/>
                </a:moveTo>
                <a:lnTo>
                  <a:pt x="0" y="0"/>
                </a:lnTo>
                <a:lnTo>
                  <a:pt x="64285" y="116129"/>
                </a:lnTo>
                <a:lnTo>
                  <a:pt x="117857" y="774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5" name="Google Shape;1145;p37"/>
          <p:cNvSpPr/>
          <p:nvPr/>
        </p:nvSpPr>
        <p:spPr>
          <a:xfrm>
            <a:off x="5958375" y="3786719"/>
            <a:ext cx="135900" cy="46500"/>
          </a:xfrm>
          <a:custGeom>
            <a:rect b="b" l="l" r="r" t="t"/>
            <a:pathLst>
              <a:path extrusionOk="0" h="120000" w="12000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6" name="Google Shape;1146;p37"/>
          <p:cNvSpPr/>
          <p:nvPr/>
        </p:nvSpPr>
        <p:spPr>
          <a:xfrm>
            <a:off x="6159820" y="3670924"/>
            <a:ext cx="96900" cy="113400"/>
          </a:xfrm>
          <a:custGeom>
            <a:rect b="b" l="l" r="r" t="t"/>
            <a:pathLst>
              <a:path extrusionOk="0" h="120000" w="12000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7" name="Google Shape;1147;p37"/>
          <p:cNvSpPr/>
          <p:nvPr/>
        </p:nvSpPr>
        <p:spPr>
          <a:xfrm>
            <a:off x="6239140" y="3824478"/>
            <a:ext cx="2700" cy="2700"/>
          </a:xfrm>
          <a:custGeom>
            <a:rect b="b" l="l" r="r" t="t"/>
            <a:pathLst>
              <a:path extrusionOk="0" h="120000" w="120000">
                <a:moveTo>
                  <a:pt x="54545" y="109090"/>
                </a:moveTo>
                <a:lnTo>
                  <a:pt x="109090" y="0"/>
                </a:lnTo>
                <a:lnTo>
                  <a:pt x="0" y="54545"/>
                </a:lnTo>
                <a:lnTo>
                  <a:pt x="54545" y="109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8" name="Google Shape;1148;p37"/>
          <p:cNvSpPr/>
          <p:nvPr/>
        </p:nvSpPr>
        <p:spPr>
          <a:xfrm>
            <a:off x="6292019" y="3672183"/>
            <a:ext cx="18900" cy="39000"/>
          </a:xfrm>
          <a:custGeom>
            <a:rect b="b" l="l" r="r" t="t"/>
            <a:pathLst>
              <a:path extrusionOk="0" h="120000" w="12000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9" name="Google Shape;1149;p37"/>
          <p:cNvSpPr/>
          <p:nvPr/>
        </p:nvSpPr>
        <p:spPr>
          <a:xfrm>
            <a:off x="6304610" y="3655820"/>
            <a:ext cx="6300" cy="11400"/>
          </a:xfrm>
          <a:custGeom>
            <a:rect b="b" l="l" r="r" t="t"/>
            <a:pathLst>
              <a:path extrusionOk="0" h="120000" w="120000">
                <a:moveTo>
                  <a:pt x="114285" y="72000"/>
                </a:moveTo>
                <a:lnTo>
                  <a:pt x="85714" y="0"/>
                </a:lnTo>
                <a:lnTo>
                  <a:pt x="0" y="42000"/>
                </a:lnTo>
                <a:lnTo>
                  <a:pt x="28571" y="117000"/>
                </a:lnTo>
                <a:lnTo>
                  <a:pt x="114285"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0" name="Google Shape;1150;p37"/>
          <p:cNvSpPr/>
          <p:nvPr/>
        </p:nvSpPr>
        <p:spPr>
          <a:xfrm>
            <a:off x="6244176" y="3722529"/>
            <a:ext cx="13800" cy="7500"/>
          </a:xfrm>
          <a:custGeom>
            <a:rect b="b" l="l" r="r" t="t"/>
            <a:pathLst>
              <a:path extrusionOk="0" h="120000" w="120000">
                <a:moveTo>
                  <a:pt x="24000" y="115384"/>
                </a:moveTo>
                <a:lnTo>
                  <a:pt x="117600" y="69230"/>
                </a:lnTo>
                <a:lnTo>
                  <a:pt x="0" y="0"/>
                </a:lnTo>
                <a:lnTo>
                  <a:pt x="24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1" name="Google Shape;1151;p37"/>
          <p:cNvSpPr/>
          <p:nvPr/>
        </p:nvSpPr>
        <p:spPr>
          <a:xfrm>
            <a:off x="6298314" y="3750219"/>
            <a:ext cx="5100" cy="5100"/>
          </a:xfrm>
          <a:custGeom>
            <a:rect b="b" l="l" r="r" t="t"/>
            <a:pathLst>
              <a:path extrusionOk="0" h="120000" w="120000">
                <a:moveTo>
                  <a:pt x="0" y="112500"/>
                </a:moveTo>
                <a:lnTo>
                  <a:pt x="112500" y="112500"/>
                </a:lnTo>
                <a:lnTo>
                  <a:pt x="75000" y="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2" name="Google Shape;1152;p37"/>
          <p:cNvSpPr/>
          <p:nvPr/>
        </p:nvSpPr>
        <p:spPr>
          <a:xfrm>
            <a:off x="6297055" y="3738891"/>
            <a:ext cx="45300" cy="18900"/>
          </a:xfrm>
          <a:custGeom>
            <a:rect b="b" l="l" r="r" t="t"/>
            <a:pathLst>
              <a:path extrusionOk="0" h="120000" w="12000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3" name="Google Shape;1153;p37"/>
          <p:cNvSpPr/>
          <p:nvPr/>
        </p:nvSpPr>
        <p:spPr>
          <a:xfrm>
            <a:off x="6289501" y="3717494"/>
            <a:ext cx="12600" cy="7500"/>
          </a:xfrm>
          <a:custGeom>
            <a:rect b="b" l="l" r="r" t="t"/>
            <a:pathLst>
              <a:path extrusionOk="0" h="120000" w="120000">
                <a:moveTo>
                  <a:pt x="0" y="0"/>
                </a:moveTo>
                <a:lnTo>
                  <a:pt x="37333" y="115384"/>
                </a:lnTo>
                <a:lnTo>
                  <a:pt x="117333" y="46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4" name="Google Shape;1154;p37"/>
          <p:cNvSpPr/>
          <p:nvPr/>
        </p:nvSpPr>
        <p:spPr>
          <a:xfrm>
            <a:off x="6288242" y="3663372"/>
            <a:ext cx="11400" cy="17700"/>
          </a:xfrm>
          <a:custGeom>
            <a:rect b="b" l="l" r="r" t="t"/>
            <a:pathLst>
              <a:path extrusionOk="0" h="120000" w="12000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5" name="Google Shape;1155;p37"/>
          <p:cNvSpPr/>
          <p:nvPr/>
        </p:nvSpPr>
        <p:spPr>
          <a:xfrm>
            <a:off x="6266839" y="3743925"/>
            <a:ext cx="21300" cy="15000"/>
          </a:xfrm>
          <a:custGeom>
            <a:rect b="b" l="l" r="r" t="t"/>
            <a:pathLst>
              <a:path extrusionOk="0" h="120000" w="12000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6" name="Google Shape;1156;p37"/>
          <p:cNvSpPr/>
          <p:nvPr/>
        </p:nvSpPr>
        <p:spPr>
          <a:xfrm>
            <a:off x="6344899" y="3702390"/>
            <a:ext cx="154800" cy="133500"/>
          </a:xfrm>
          <a:custGeom>
            <a:rect b="b" l="l" r="r" t="t"/>
            <a:pathLst>
              <a:path extrusionOk="0" h="120000" w="12000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7" name="Google Shape;1157;p37"/>
          <p:cNvSpPr/>
          <p:nvPr/>
        </p:nvSpPr>
        <p:spPr>
          <a:xfrm>
            <a:off x="6265579" y="3811892"/>
            <a:ext cx="15000" cy="8700"/>
          </a:xfrm>
          <a:custGeom>
            <a:rect b="b" l="l" r="r" t="t"/>
            <a:pathLst>
              <a:path extrusionOk="0" h="120000" w="120000">
                <a:moveTo>
                  <a:pt x="11764" y="38709"/>
                </a:moveTo>
                <a:lnTo>
                  <a:pt x="0" y="116129"/>
                </a:lnTo>
                <a:lnTo>
                  <a:pt x="117647" y="38709"/>
                </a:lnTo>
                <a:lnTo>
                  <a:pt x="105882" y="0"/>
                </a:lnTo>
                <a:lnTo>
                  <a:pt x="11764"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8" name="Google Shape;1158;p37"/>
          <p:cNvSpPr/>
          <p:nvPr/>
        </p:nvSpPr>
        <p:spPr>
          <a:xfrm>
            <a:off x="6394000" y="3779167"/>
            <a:ext cx="7500" cy="16500"/>
          </a:xfrm>
          <a:custGeom>
            <a:rect b="b" l="l" r="r" t="t"/>
            <a:pathLst>
              <a:path extrusionOk="0" h="120000" w="120000">
                <a:moveTo>
                  <a:pt x="0" y="53571"/>
                </a:moveTo>
                <a:lnTo>
                  <a:pt x="0" y="96428"/>
                </a:lnTo>
                <a:lnTo>
                  <a:pt x="92307" y="117857"/>
                </a:lnTo>
                <a:lnTo>
                  <a:pt x="115384" y="32142"/>
                </a:lnTo>
                <a:lnTo>
                  <a:pt x="46153" y="0"/>
                </a:lnTo>
                <a:lnTo>
                  <a:pt x="0" y="53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9" name="Google Shape;1159;p37"/>
          <p:cNvSpPr/>
          <p:nvPr/>
        </p:nvSpPr>
        <p:spPr>
          <a:xfrm>
            <a:off x="6346157" y="3806857"/>
            <a:ext cx="8700" cy="12600"/>
          </a:xfrm>
          <a:custGeom>
            <a:rect b="b" l="l" r="r" t="t"/>
            <a:pathLst>
              <a:path extrusionOk="0" h="120000" w="12000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0" name="Google Shape;1160;p37"/>
          <p:cNvSpPr/>
          <p:nvPr/>
        </p:nvSpPr>
        <p:spPr>
          <a:xfrm>
            <a:off x="6391482" y="3794271"/>
            <a:ext cx="6300" cy="8700"/>
          </a:xfrm>
          <a:custGeom>
            <a:rect b="b" l="l" r="r" t="t"/>
            <a:pathLst>
              <a:path extrusionOk="0" h="120000" w="120000">
                <a:moveTo>
                  <a:pt x="28571" y="116129"/>
                </a:moveTo>
                <a:lnTo>
                  <a:pt x="85714" y="116129"/>
                </a:lnTo>
                <a:lnTo>
                  <a:pt x="114285" y="77419"/>
                </a:lnTo>
                <a:lnTo>
                  <a:pt x="0" y="0"/>
                </a:lnTo>
                <a:lnTo>
                  <a:pt x="28571"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1" name="Google Shape;1161;p37"/>
          <p:cNvSpPr/>
          <p:nvPr/>
        </p:nvSpPr>
        <p:spPr>
          <a:xfrm>
            <a:off x="6246694" y="3820703"/>
            <a:ext cx="8700" cy="6300"/>
          </a:xfrm>
          <a:custGeom>
            <a:rect b="b" l="l" r="r" t="t"/>
            <a:pathLst>
              <a:path extrusionOk="0" h="120000" w="120000">
                <a:moveTo>
                  <a:pt x="0" y="57142"/>
                </a:moveTo>
                <a:lnTo>
                  <a:pt x="38709" y="114285"/>
                </a:lnTo>
                <a:lnTo>
                  <a:pt x="116129" y="28571"/>
                </a:lnTo>
                <a:lnTo>
                  <a:pt x="19354"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2" name="Google Shape;1162;p37"/>
          <p:cNvSpPr/>
          <p:nvPr/>
        </p:nvSpPr>
        <p:spPr>
          <a:xfrm>
            <a:off x="6162338" y="3839582"/>
            <a:ext cx="30300" cy="17700"/>
          </a:xfrm>
          <a:custGeom>
            <a:rect b="b" l="l" r="r" t="t"/>
            <a:pathLst>
              <a:path extrusionOk="0" h="120000" w="12000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3" name="Google Shape;1163;p37"/>
          <p:cNvSpPr/>
          <p:nvPr/>
        </p:nvSpPr>
        <p:spPr>
          <a:xfrm>
            <a:off x="6011254" y="3630648"/>
            <a:ext cx="151200" cy="129600"/>
          </a:xfrm>
          <a:custGeom>
            <a:rect b="b" l="l" r="r" t="t"/>
            <a:pathLst>
              <a:path extrusionOk="0" h="120000" w="12000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4" name="Google Shape;1164;p37"/>
          <p:cNvSpPr/>
          <p:nvPr/>
        </p:nvSpPr>
        <p:spPr>
          <a:xfrm>
            <a:off x="6069170" y="3803082"/>
            <a:ext cx="22500" cy="5100"/>
          </a:xfrm>
          <a:custGeom>
            <a:rect b="b" l="l" r="r" t="t"/>
            <a:pathLst>
              <a:path extrusionOk="0" h="120000" w="120000">
                <a:moveTo>
                  <a:pt x="44444" y="0"/>
                </a:moveTo>
                <a:lnTo>
                  <a:pt x="0" y="0"/>
                </a:lnTo>
                <a:lnTo>
                  <a:pt x="29629" y="112500"/>
                </a:lnTo>
                <a:lnTo>
                  <a:pt x="118518" y="37500"/>
                </a:lnTo>
                <a:lnTo>
                  <a:pt x="4444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5" name="Google Shape;1165;p37"/>
          <p:cNvSpPr/>
          <p:nvPr/>
        </p:nvSpPr>
        <p:spPr>
          <a:xfrm>
            <a:off x="6115755" y="3823220"/>
            <a:ext cx="11400" cy="11400"/>
          </a:xfrm>
          <a:custGeom>
            <a:rect b="b" l="l" r="r" t="t"/>
            <a:pathLst>
              <a:path extrusionOk="0" h="120000" w="120000">
                <a:moveTo>
                  <a:pt x="0" y="117073"/>
                </a:moveTo>
                <a:lnTo>
                  <a:pt x="102439" y="102439"/>
                </a:lnTo>
                <a:lnTo>
                  <a:pt x="117073" y="14634"/>
                </a:lnTo>
                <a:lnTo>
                  <a:pt x="58536" y="0"/>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6" name="Google Shape;1166;p37"/>
          <p:cNvSpPr/>
          <p:nvPr/>
        </p:nvSpPr>
        <p:spPr>
          <a:xfrm>
            <a:off x="6094350" y="3819444"/>
            <a:ext cx="16500" cy="12600"/>
          </a:xfrm>
          <a:custGeom>
            <a:rect b="b" l="l" r="r" t="t"/>
            <a:pathLst>
              <a:path extrusionOk="0" h="120000" w="120000">
                <a:moveTo>
                  <a:pt x="0" y="26086"/>
                </a:moveTo>
                <a:lnTo>
                  <a:pt x="85714" y="117391"/>
                </a:lnTo>
                <a:lnTo>
                  <a:pt x="117857" y="13043"/>
                </a:lnTo>
                <a:lnTo>
                  <a:pt x="32142" y="0"/>
                </a:lnTo>
                <a:lnTo>
                  <a:pt x="0" y="2608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7" name="Google Shape;1167;p37"/>
          <p:cNvSpPr/>
          <p:nvPr/>
        </p:nvSpPr>
        <p:spPr>
          <a:xfrm>
            <a:off x="6128345" y="3819444"/>
            <a:ext cx="36300" cy="16500"/>
          </a:xfrm>
          <a:custGeom>
            <a:rect b="b" l="l" r="r" t="t"/>
            <a:pathLst>
              <a:path extrusionOk="0" h="120000" w="12000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8" name="Google Shape;1168;p37"/>
          <p:cNvSpPr/>
          <p:nvPr/>
        </p:nvSpPr>
        <p:spPr>
          <a:xfrm>
            <a:off x="6231586" y="3835806"/>
            <a:ext cx="22500" cy="20100"/>
          </a:xfrm>
          <a:custGeom>
            <a:rect b="b" l="l" r="r" t="t"/>
            <a:pathLst>
              <a:path extrusionOk="0" h="120000" w="12000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9" name="Google Shape;1169;p37"/>
          <p:cNvSpPr/>
          <p:nvPr/>
        </p:nvSpPr>
        <p:spPr>
          <a:xfrm>
            <a:off x="6227808" y="3820703"/>
            <a:ext cx="8700" cy="7500"/>
          </a:xfrm>
          <a:custGeom>
            <a:rect b="b" l="l" r="r" t="t"/>
            <a:pathLst>
              <a:path extrusionOk="0" h="120000" w="120000">
                <a:moveTo>
                  <a:pt x="0" y="46153"/>
                </a:moveTo>
                <a:lnTo>
                  <a:pt x="38709" y="115384"/>
                </a:lnTo>
                <a:lnTo>
                  <a:pt x="116129" y="0"/>
                </a:lnTo>
                <a:lnTo>
                  <a:pt x="0" y="46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0" name="Google Shape;1170;p37"/>
          <p:cNvSpPr/>
          <p:nvPr/>
        </p:nvSpPr>
        <p:spPr>
          <a:xfrm>
            <a:off x="6173670" y="3818185"/>
            <a:ext cx="46500" cy="15000"/>
          </a:xfrm>
          <a:custGeom>
            <a:rect b="b" l="l" r="r" t="t"/>
            <a:pathLst>
              <a:path extrusionOk="0" h="120000" w="12000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1" name="Google Shape;1171;p37"/>
          <p:cNvSpPr/>
          <p:nvPr/>
        </p:nvSpPr>
        <p:spPr>
          <a:xfrm>
            <a:off x="6221513" y="3858462"/>
            <a:ext cx="6300" cy="6300"/>
          </a:xfrm>
          <a:custGeom>
            <a:rect b="b" l="l" r="r" t="t"/>
            <a:pathLst>
              <a:path extrusionOk="0" h="120000" w="120000">
                <a:moveTo>
                  <a:pt x="85714" y="114285"/>
                </a:moveTo>
                <a:lnTo>
                  <a:pt x="114285" y="0"/>
                </a:lnTo>
                <a:lnTo>
                  <a:pt x="0" y="114285"/>
                </a:lnTo>
                <a:lnTo>
                  <a:pt x="85714"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2" name="Google Shape;1172;p37"/>
          <p:cNvSpPr/>
          <p:nvPr/>
        </p:nvSpPr>
        <p:spPr>
          <a:xfrm>
            <a:off x="6028881" y="3590371"/>
            <a:ext cx="135900" cy="90600"/>
          </a:xfrm>
          <a:custGeom>
            <a:rect b="b" l="l" r="r" t="t"/>
            <a:pathLst>
              <a:path extrusionOk="0" h="120000" w="12000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3" name="Google Shape;1173;p37"/>
          <p:cNvSpPr/>
          <p:nvPr/>
        </p:nvSpPr>
        <p:spPr>
          <a:xfrm>
            <a:off x="5879056" y="3599182"/>
            <a:ext cx="59100" cy="76800"/>
          </a:xfrm>
          <a:custGeom>
            <a:rect b="b" l="l" r="r" t="t"/>
            <a:pathLst>
              <a:path extrusionOk="0" h="120000" w="12000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4" name="Google Shape;1174;p37"/>
          <p:cNvSpPr/>
          <p:nvPr/>
        </p:nvSpPr>
        <p:spPr>
          <a:xfrm>
            <a:off x="4778661" y="1755273"/>
            <a:ext cx="2470200" cy="1249800"/>
          </a:xfrm>
          <a:custGeom>
            <a:rect b="b" l="l" r="r" t="t"/>
            <a:pathLst>
              <a:path extrusionOk="0" h="120000" w="12000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5" name="Google Shape;1175;p37"/>
          <p:cNvSpPr/>
          <p:nvPr/>
        </p:nvSpPr>
        <p:spPr>
          <a:xfrm>
            <a:off x="4670385" y="2175659"/>
            <a:ext cx="168600" cy="369900"/>
          </a:xfrm>
          <a:custGeom>
            <a:rect b="b" l="l" r="r" t="t"/>
            <a:pathLst>
              <a:path extrusionOk="0" h="120000" w="12000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6" name="Google Shape;1176;p37"/>
          <p:cNvSpPr/>
          <p:nvPr/>
        </p:nvSpPr>
        <p:spPr>
          <a:xfrm>
            <a:off x="4529373" y="2220970"/>
            <a:ext cx="197700" cy="458100"/>
          </a:xfrm>
          <a:custGeom>
            <a:rect b="b" l="l" r="r" t="t"/>
            <a:pathLst>
              <a:path extrusionOk="0" h="120000" w="12000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7" name="Google Shape;1177;p37"/>
          <p:cNvSpPr/>
          <p:nvPr/>
        </p:nvSpPr>
        <p:spPr>
          <a:xfrm>
            <a:off x="4314078" y="3526181"/>
            <a:ext cx="64200" cy="98400"/>
          </a:xfrm>
          <a:custGeom>
            <a:rect b="b" l="l" r="r" t="t"/>
            <a:pathLst>
              <a:path extrusionOk="0" h="120000" w="12000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8" name="Google Shape;1178;p37"/>
          <p:cNvSpPr/>
          <p:nvPr/>
        </p:nvSpPr>
        <p:spPr>
          <a:xfrm>
            <a:off x="4875607" y="3626872"/>
            <a:ext cx="119700" cy="138600"/>
          </a:xfrm>
          <a:custGeom>
            <a:rect b="b" l="l" r="r" t="t"/>
            <a:pathLst>
              <a:path extrusionOk="0" h="120000" w="12000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9" name="Google Shape;1179;p37"/>
          <p:cNvSpPr/>
          <p:nvPr/>
        </p:nvSpPr>
        <p:spPr>
          <a:xfrm>
            <a:off x="4815173" y="3859720"/>
            <a:ext cx="159900" cy="259200"/>
          </a:xfrm>
          <a:custGeom>
            <a:rect b="b" l="l" r="r" t="t"/>
            <a:pathLst>
              <a:path extrusionOk="0" h="120000" w="12000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0" name="Google Shape;1180;p37"/>
          <p:cNvSpPr/>
          <p:nvPr/>
        </p:nvSpPr>
        <p:spPr>
          <a:xfrm>
            <a:off x="4660312" y="3971740"/>
            <a:ext cx="141000" cy="147300"/>
          </a:xfrm>
          <a:custGeom>
            <a:rect b="b" l="l" r="r" t="t"/>
            <a:pathLst>
              <a:path extrusionOk="0" h="120000" w="12000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1" name="Google Shape;1181;p37"/>
          <p:cNvSpPr/>
          <p:nvPr/>
        </p:nvSpPr>
        <p:spPr>
          <a:xfrm>
            <a:off x="4535668" y="3955377"/>
            <a:ext cx="202800" cy="204000"/>
          </a:xfrm>
          <a:custGeom>
            <a:rect b="b" l="l" r="r" t="t"/>
            <a:pathLst>
              <a:path extrusionOk="0" h="120000" w="12000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2" name="Google Shape;1182;p37"/>
          <p:cNvSpPr/>
          <p:nvPr/>
        </p:nvSpPr>
        <p:spPr>
          <a:xfrm>
            <a:off x="3303075" y="3844617"/>
            <a:ext cx="182400" cy="208800"/>
          </a:xfrm>
          <a:custGeom>
            <a:rect b="b" l="l" r="r" t="t"/>
            <a:pathLst>
              <a:path extrusionOk="0" h="120000" w="12000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3" name="Google Shape;1183;p37"/>
          <p:cNvSpPr/>
          <p:nvPr/>
        </p:nvSpPr>
        <p:spPr>
          <a:xfrm>
            <a:off x="5841285" y="3375144"/>
            <a:ext cx="118200" cy="147300"/>
          </a:xfrm>
          <a:custGeom>
            <a:rect b="b" l="l" r="r" t="t"/>
            <a:pathLst>
              <a:path extrusionOk="0" h="120000" w="12000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4" name="Google Shape;1184;p37"/>
          <p:cNvSpPr/>
          <p:nvPr/>
        </p:nvSpPr>
        <p:spPr>
          <a:xfrm>
            <a:off x="1814897" y="2119021"/>
            <a:ext cx="450600" cy="570000"/>
          </a:xfrm>
          <a:custGeom>
            <a:rect b="b" l="l" r="r" t="t"/>
            <a:pathLst>
              <a:path extrusionOk="0" h="120000" w="12000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185" name="Google Shape;1185;p37"/>
          <p:cNvGrpSpPr/>
          <p:nvPr/>
        </p:nvGrpSpPr>
        <p:grpSpPr>
          <a:xfrm>
            <a:off x="5629775" y="2009200"/>
            <a:ext cx="1609500" cy="704461"/>
            <a:chOff x="6189300" y="1780600"/>
            <a:chExt cx="1609500" cy="704461"/>
          </a:xfrm>
        </p:grpSpPr>
        <p:sp>
          <p:nvSpPr>
            <p:cNvPr id="1186" name="Google Shape;1186;p37"/>
            <p:cNvSpPr/>
            <p:nvPr/>
          </p:nvSpPr>
          <p:spPr>
            <a:xfrm>
              <a:off x="6189300" y="1780600"/>
              <a:ext cx="1609500" cy="303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87" name="Google Shape;1187;p37"/>
            <p:cNvCxnSpPr/>
            <p:nvPr/>
          </p:nvCxnSpPr>
          <p:spPr>
            <a:xfrm>
              <a:off x="6189300" y="1783061"/>
              <a:ext cx="0" cy="702000"/>
            </a:xfrm>
            <a:prstGeom prst="straightConnector1">
              <a:avLst/>
            </a:prstGeom>
            <a:noFill/>
            <a:ln cap="flat" cmpd="sng" w="9525">
              <a:solidFill>
                <a:schemeClr val="dk1"/>
              </a:solidFill>
              <a:prstDash val="solid"/>
              <a:round/>
              <a:headEnd len="sm" w="sm" type="none"/>
              <a:tailEnd len="sm" w="sm" type="none"/>
            </a:ln>
          </p:spPr>
        </p:cxnSp>
      </p:grpSp>
      <p:grpSp>
        <p:nvGrpSpPr>
          <p:cNvPr id="1188" name="Google Shape;1188;p37"/>
          <p:cNvGrpSpPr/>
          <p:nvPr/>
        </p:nvGrpSpPr>
        <p:grpSpPr>
          <a:xfrm>
            <a:off x="2357575" y="1701325"/>
            <a:ext cx="1609500" cy="704461"/>
            <a:chOff x="6189300" y="1628200"/>
            <a:chExt cx="1609500" cy="704461"/>
          </a:xfrm>
        </p:grpSpPr>
        <p:sp>
          <p:nvSpPr>
            <p:cNvPr id="1189" name="Google Shape;1189;p37"/>
            <p:cNvSpPr/>
            <p:nvPr/>
          </p:nvSpPr>
          <p:spPr>
            <a:xfrm>
              <a:off x="6189300" y="1628200"/>
              <a:ext cx="1609500" cy="303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90" name="Google Shape;1190;p37"/>
            <p:cNvCxnSpPr/>
            <p:nvPr/>
          </p:nvCxnSpPr>
          <p:spPr>
            <a:xfrm>
              <a:off x="6189300" y="1630661"/>
              <a:ext cx="0" cy="702000"/>
            </a:xfrm>
            <a:prstGeom prst="straightConnector1">
              <a:avLst/>
            </a:prstGeom>
            <a:noFill/>
            <a:ln cap="flat" cmpd="sng" w="9525">
              <a:solidFill>
                <a:schemeClr val="accent6"/>
              </a:solidFill>
              <a:prstDash val="solid"/>
              <a:round/>
              <a:headEnd len="sm" w="sm" type="none"/>
              <a:tailEnd len="sm" w="sm" type="none"/>
            </a:ln>
          </p:spPr>
        </p:cxnSp>
      </p:grpSp>
      <p:grpSp>
        <p:nvGrpSpPr>
          <p:cNvPr id="1191" name="Google Shape;1191;p37"/>
          <p:cNvGrpSpPr/>
          <p:nvPr/>
        </p:nvGrpSpPr>
        <p:grpSpPr>
          <a:xfrm>
            <a:off x="6319500" y="3312550"/>
            <a:ext cx="1609500" cy="704461"/>
            <a:chOff x="5579700" y="1780600"/>
            <a:chExt cx="1609500" cy="704461"/>
          </a:xfrm>
        </p:grpSpPr>
        <p:sp>
          <p:nvSpPr>
            <p:cNvPr id="1192" name="Google Shape;1192;p37"/>
            <p:cNvSpPr/>
            <p:nvPr/>
          </p:nvSpPr>
          <p:spPr>
            <a:xfrm>
              <a:off x="5579700" y="1780600"/>
              <a:ext cx="1609500" cy="303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93" name="Google Shape;1193;p37"/>
            <p:cNvCxnSpPr/>
            <p:nvPr/>
          </p:nvCxnSpPr>
          <p:spPr>
            <a:xfrm>
              <a:off x="5579700" y="1783061"/>
              <a:ext cx="0" cy="702000"/>
            </a:xfrm>
            <a:prstGeom prst="straightConnector1">
              <a:avLst/>
            </a:prstGeom>
            <a:noFill/>
            <a:ln cap="flat" cmpd="sng" w="9525">
              <a:solidFill>
                <a:schemeClr val="accent2"/>
              </a:solidFill>
              <a:prstDash val="solid"/>
              <a:round/>
              <a:headEnd len="sm" w="sm" type="none"/>
              <a:tailEnd len="sm" w="sm" type="none"/>
            </a:ln>
          </p:spPr>
        </p:cxnSp>
      </p:grpSp>
      <p:grpSp>
        <p:nvGrpSpPr>
          <p:cNvPr id="1194" name="Google Shape;1194;p37"/>
          <p:cNvGrpSpPr/>
          <p:nvPr/>
        </p:nvGrpSpPr>
        <p:grpSpPr>
          <a:xfrm>
            <a:off x="3421878" y="2993674"/>
            <a:ext cx="1609500" cy="702255"/>
            <a:chOff x="6448053" y="1894199"/>
            <a:chExt cx="1609500" cy="702255"/>
          </a:xfrm>
        </p:grpSpPr>
        <p:sp>
          <p:nvSpPr>
            <p:cNvPr id="1195" name="Google Shape;1195;p37"/>
            <p:cNvSpPr/>
            <p:nvPr/>
          </p:nvSpPr>
          <p:spPr>
            <a:xfrm>
              <a:off x="6448053" y="1894199"/>
              <a:ext cx="1609500" cy="303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96" name="Google Shape;1196;p37"/>
            <p:cNvCxnSpPr/>
            <p:nvPr/>
          </p:nvCxnSpPr>
          <p:spPr>
            <a:xfrm>
              <a:off x="6448053" y="1894454"/>
              <a:ext cx="0" cy="702000"/>
            </a:xfrm>
            <a:prstGeom prst="straightConnector1">
              <a:avLst/>
            </a:prstGeom>
            <a:noFill/>
            <a:ln cap="flat" cmpd="sng" w="9525">
              <a:solidFill>
                <a:schemeClr val="accent3"/>
              </a:solidFill>
              <a:prstDash val="solid"/>
              <a:round/>
              <a:headEnd len="sm" w="sm" type="none"/>
              <a:tailEnd len="sm" w="sm" type="none"/>
            </a:ln>
          </p:spPr>
        </p:cxnSp>
      </p:grpSp>
      <p:sp>
        <p:nvSpPr>
          <p:cNvPr id="1197" name="Google Shape;1197;p37"/>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placement of the flags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p:txBody>
      </p:sp>
      <p:sp>
        <p:nvSpPr>
          <p:cNvPr id="1198" name="Google Shape;1198;p37"/>
          <p:cNvSpPr txBox="1"/>
          <p:nvPr>
            <p:ph idx="1" type="subTitle"/>
          </p:nvPr>
        </p:nvSpPr>
        <p:spPr>
          <a:xfrm>
            <a:off x="2393675" y="1722625"/>
            <a:ext cx="1573500" cy="25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9" name="Google Shape;1199;p37"/>
          <p:cNvSpPr txBox="1"/>
          <p:nvPr>
            <p:ph idx="2" type="subTitle"/>
          </p:nvPr>
        </p:nvSpPr>
        <p:spPr>
          <a:xfrm>
            <a:off x="5627300" y="2029188"/>
            <a:ext cx="1573500" cy="25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0" name="Google Shape;1200;p37"/>
          <p:cNvSpPr txBox="1"/>
          <p:nvPr>
            <p:ph idx="3" type="subTitle"/>
          </p:nvPr>
        </p:nvSpPr>
        <p:spPr>
          <a:xfrm>
            <a:off x="6323525" y="3316025"/>
            <a:ext cx="1573500" cy="30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1" name="Google Shape;1201;p37"/>
          <p:cNvSpPr txBox="1"/>
          <p:nvPr>
            <p:ph idx="4" type="subTitle"/>
          </p:nvPr>
        </p:nvSpPr>
        <p:spPr>
          <a:xfrm>
            <a:off x="3420988" y="3022800"/>
            <a:ext cx="1573500" cy="25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er only">
  <p:cSld name="Body Text_1">
    <p:spTree>
      <p:nvGrpSpPr>
        <p:cNvPr id="4402" name="Shape 4402"/>
        <p:cNvGrpSpPr/>
        <p:nvPr/>
      </p:nvGrpSpPr>
      <p:grpSpPr>
        <a:xfrm>
          <a:off x="0" y="0"/>
          <a:ext cx="0" cy="0"/>
          <a:chOff x="0" y="0"/>
          <a:chExt cx="0" cy="0"/>
        </a:xfrm>
      </p:grpSpPr>
      <p:pic>
        <p:nvPicPr>
          <p:cNvPr descr="Asset 26@3x.png" id="4403" name="Google Shape;4403;p367"/>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4404" name="Google Shape;4404;p367"/>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405" name="Google Shape;4405;p3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4406" name="Shape 4406"/>
        <p:cNvGrpSpPr/>
        <p:nvPr/>
      </p:nvGrpSpPr>
      <p:grpSpPr>
        <a:xfrm>
          <a:off x="0" y="0"/>
          <a:ext cx="0" cy="0"/>
          <a:chOff x="0" y="0"/>
          <a:chExt cx="0" cy="0"/>
        </a:xfrm>
      </p:grpSpPr>
      <p:sp>
        <p:nvSpPr>
          <p:cNvPr id="4407" name="Google Shape;4407;p368"/>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8" name="Google Shape;4408;p368"/>
          <p:cNvSpPr txBox="1"/>
          <p:nvPr>
            <p:ph idx="1" type="body"/>
          </p:nvPr>
        </p:nvSpPr>
        <p:spPr>
          <a:xfrm>
            <a:off x="685800" y="1638300"/>
            <a:ext cx="7696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409" name="Google Shape;4409;p368"/>
          <p:cNvGrpSpPr/>
          <p:nvPr/>
        </p:nvGrpSpPr>
        <p:grpSpPr>
          <a:xfrm>
            <a:off x="409957" y="4433682"/>
            <a:ext cx="2143330" cy="562473"/>
            <a:chOff x="831227" y="1197994"/>
            <a:chExt cx="2449800" cy="642900"/>
          </a:xfrm>
        </p:grpSpPr>
        <p:grpSp>
          <p:nvGrpSpPr>
            <p:cNvPr id="4410" name="Google Shape;4410;p368"/>
            <p:cNvGrpSpPr/>
            <p:nvPr/>
          </p:nvGrpSpPr>
          <p:grpSpPr>
            <a:xfrm>
              <a:off x="1045677" y="1364131"/>
              <a:ext cx="2028965" cy="317954"/>
              <a:chOff x="1045677" y="1364131"/>
              <a:chExt cx="2028965" cy="317954"/>
            </a:xfrm>
          </p:grpSpPr>
          <p:grpSp>
            <p:nvGrpSpPr>
              <p:cNvPr id="4411" name="Google Shape;4411;p368"/>
              <p:cNvGrpSpPr/>
              <p:nvPr/>
            </p:nvGrpSpPr>
            <p:grpSpPr>
              <a:xfrm>
                <a:off x="1045677" y="1364131"/>
                <a:ext cx="376033" cy="302438"/>
                <a:chOff x="1045677" y="1364131"/>
                <a:chExt cx="376033" cy="302438"/>
              </a:xfrm>
            </p:grpSpPr>
            <p:sp>
              <p:nvSpPr>
                <p:cNvPr id="4412" name="Google Shape;4412;p36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6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36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6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368"/>
              <p:cNvGrpSpPr/>
              <p:nvPr/>
            </p:nvGrpSpPr>
            <p:grpSpPr>
              <a:xfrm>
                <a:off x="1532346" y="1409239"/>
                <a:ext cx="1542296" cy="272846"/>
                <a:chOff x="1532346" y="1409239"/>
                <a:chExt cx="1542296" cy="272846"/>
              </a:xfrm>
            </p:grpSpPr>
            <p:sp>
              <p:nvSpPr>
                <p:cNvPr id="4417" name="Google Shape;4417;p36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8" name="Google Shape;4418;p368"/>
                <p:cNvGrpSpPr/>
                <p:nvPr/>
              </p:nvGrpSpPr>
              <p:grpSpPr>
                <a:xfrm>
                  <a:off x="2430564" y="1427610"/>
                  <a:ext cx="644078" cy="193336"/>
                  <a:chOff x="2430564" y="1427610"/>
                  <a:chExt cx="644078" cy="193336"/>
                </a:xfrm>
              </p:grpSpPr>
              <p:sp>
                <p:nvSpPr>
                  <p:cNvPr id="4419" name="Google Shape;4419;p36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6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6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6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6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24" name="Google Shape;4424;p36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5" name="Google Shape;4425;p3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ody -3up">
  <p:cSld name="Body -3up">
    <p:spTree>
      <p:nvGrpSpPr>
        <p:cNvPr id="4426" name="Shape 4426"/>
        <p:cNvGrpSpPr/>
        <p:nvPr/>
      </p:nvGrpSpPr>
      <p:grpSpPr>
        <a:xfrm>
          <a:off x="0" y="0"/>
          <a:ext cx="0" cy="0"/>
          <a:chOff x="0" y="0"/>
          <a:chExt cx="0" cy="0"/>
        </a:xfrm>
      </p:grpSpPr>
      <p:pic>
        <p:nvPicPr>
          <p:cNvPr descr="Asset 26@3x.png" id="4427" name="Google Shape;4427;p369"/>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4428" name="Google Shape;4428;p369"/>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429" name="Google Shape;4429;p369"/>
          <p:cNvSpPr txBox="1"/>
          <p:nvPr>
            <p:ph idx="1" type="body"/>
          </p:nvPr>
        </p:nvSpPr>
        <p:spPr>
          <a:xfrm>
            <a:off x="356616"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430" name="Google Shape;4430;p369"/>
          <p:cNvSpPr txBox="1"/>
          <p:nvPr>
            <p:ph idx="2" type="body"/>
          </p:nvPr>
        </p:nvSpPr>
        <p:spPr>
          <a:xfrm>
            <a:off x="3136392"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431" name="Google Shape;4431;p369"/>
          <p:cNvSpPr txBox="1"/>
          <p:nvPr>
            <p:ph idx="3" type="body"/>
          </p:nvPr>
        </p:nvSpPr>
        <p:spPr>
          <a:xfrm>
            <a:off x="5916168"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432" name="Google Shape;4432;p3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Big Quote Red">
  <p:cSld name="Big Quote red">
    <p:bg>
      <p:bgPr>
        <a:solidFill>
          <a:schemeClr val="accent2"/>
        </a:solidFill>
      </p:bgPr>
    </p:bg>
    <p:spTree>
      <p:nvGrpSpPr>
        <p:cNvPr id="4433" name="Shape 4433"/>
        <p:cNvGrpSpPr/>
        <p:nvPr/>
      </p:nvGrpSpPr>
      <p:grpSpPr>
        <a:xfrm>
          <a:off x="0" y="0"/>
          <a:ext cx="0" cy="0"/>
          <a:chOff x="0" y="0"/>
          <a:chExt cx="0" cy="0"/>
        </a:xfrm>
      </p:grpSpPr>
      <p:pic>
        <p:nvPicPr>
          <p:cNvPr descr="Asset 27@3x.png" id="4434" name="Google Shape;4434;p370"/>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4435" name="Google Shape;4435;p370"/>
          <p:cNvSpPr txBox="1"/>
          <p:nvPr>
            <p:ph idx="1" type="body"/>
          </p:nvPr>
        </p:nvSpPr>
        <p:spPr>
          <a:xfrm>
            <a:off x="567559" y="1335024"/>
            <a:ext cx="2020200" cy="1952100"/>
          </a:xfrm>
          <a:prstGeom prst="rect">
            <a:avLst/>
          </a:prstGeom>
          <a:noFill/>
          <a:ln>
            <a:noFill/>
          </a:ln>
        </p:spPr>
        <p:txBody>
          <a:bodyPr anchorCtr="0" anchor="t" bIns="0" lIns="0" spcFirstLastPara="1" rIns="228600" wrap="square" tIns="0">
            <a:noAutofit/>
          </a:bodyPr>
          <a:lstStyle>
            <a:lvl1pPr indent="-228600" lvl="0" marL="457200" marR="0" rtl="0" algn="r">
              <a:lnSpc>
                <a:spcPct val="100000"/>
              </a:lnSpc>
              <a:spcBef>
                <a:spcPts val="0"/>
              </a:spcBef>
              <a:spcAft>
                <a:spcPts val="0"/>
              </a:spcAft>
              <a:buClr>
                <a:schemeClr val="lt1"/>
              </a:buClr>
              <a:buSzPts val="1800"/>
              <a:buNone/>
              <a:defRPr i="0" sz="1800" u="none" cap="none" strike="noStrike">
                <a:solidFill>
                  <a:schemeClr val="lt1"/>
                </a:solidFill>
              </a:defRPr>
            </a:lvl1pPr>
            <a:lvl2pPr indent="-228600" lvl="1" marL="914400" marR="0" rtl="0" algn="r">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r">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r">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r">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4436" name="Google Shape;4436;p370"/>
          <p:cNvCxnSpPr/>
          <p:nvPr/>
        </p:nvCxnSpPr>
        <p:spPr>
          <a:xfrm>
            <a:off x="2779776" y="1413675"/>
            <a:ext cx="0" cy="3021900"/>
          </a:xfrm>
          <a:prstGeom prst="straightConnector1">
            <a:avLst/>
          </a:prstGeom>
          <a:noFill/>
          <a:ln cap="flat" cmpd="sng" w="9525">
            <a:solidFill>
              <a:schemeClr val="lt1"/>
            </a:solidFill>
            <a:prstDash val="solid"/>
            <a:round/>
            <a:headEnd len="sm" w="sm" type="none"/>
            <a:tailEnd len="sm" w="sm" type="none"/>
          </a:ln>
        </p:spPr>
      </p:cxnSp>
      <p:sp>
        <p:nvSpPr>
          <p:cNvPr id="4437" name="Google Shape;4437;p370"/>
          <p:cNvSpPr txBox="1"/>
          <p:nvPr>
            <p:ph idx="2" type="body"/>
          </p:nvPr>
        </p:nvSpPr>
        <p:spPr>
          <a:xfrm>
            <a:off x="2907791" y="1335024"/>
            <a:ext cx="5541300" cy="27705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chemeClr val="lt1"/>
              </a:buClr>
              <a:buSzPts val="3000"/>
              <a:buNone/>
              <a:defRPr i="0" sz="3000" u="none" cap="none" strike="noStrike">
                <a:solidFill>
                  <a:schemeClr val="lt1"/>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438" name="Google Shape;4438;p3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ig Quote white">
  <p:cSld name="Big Quote white">
    <p:spTree>
      <p:nvGrpSpPr>
        <p:cNvPr id="4439" name="Shape 4439"/>
        <p:cNvGrpSpPr/>
        <p:nvPr/>
      </p:nvGrpSpPr>
      <p:grpSpPr>
        <a:xfrm>
          <a:off x="0" y="0"/>
          <a:ext cx="0" cy="0"/>
          <a:chOff x="0" y="0"/>
          <a:chExt cx="0" cy="0"/>
        </a:xfrm>
      </p:grpSpPr>
      <p:pic>
        <p:nvPicPr>
          <p:cNvPr descr="Asset 26@3x.png" id="4440" name="Google Shape;4440;p371"/>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4441" name="Google Shape;4441;p371"/>
          <p:cNvSpPr txBox="1"/>
          <p:nvPr>
            <p:ph idx="1" type="body"/>
          </p:nvPr>
        </p:nvSpPr>
        <p:spPr>
          <a:xfrm>
            <a:off x="567559" y="1335024"/>
            <a:ext cx="2020200" cy="1952100"/>
          </a:xfrm>
          <a:prstGeom prst="rect">
            <a:avLst/>
          </a:prstGeom>
          <a:noFill/>
          <a:ln>
            <a:noFill/>
          </a:ln>
        </p:spPr>
        <p:txBody>
          <a:bodyPr anchorCtr="0" anchor="t" bIns="0" lIns="0" spcFirstLastPara="1" rIns="228600" wrap="square" tIns="0">
            <a:noAutofit/>
          </a:bodyPr>
          <a:lstStyle>
            <a:lvl1pPr indent="-228600" lvl="0" marL="457200" marR="0" rtl="0" algn="r">
              <a:lnSpc>
                <a:spcPct val="100000"/>
              </a:lnSpc>
              <a:spcBef>
                <a:spcPts val="0"/>
              </a:spcBef>
              <a:spcAft>
                <a:spcPts val="0"/>
              </a:spcAft>
              <a:buClr>
                <a:schemeClr val="accent1"/>
              </a:buClr>
              <a:buSzPts val="1800"/>
              <a:buNone/>
              <a:defRPr i="0" sz="1800" u="none" cap="none" strike="noStrike">
                <a:solidFill>
                  <a:schemeClr val="accent1"/>
                </a:solidFill>
              </a:defRPr>
            </a:lvl1pPr>
            <a:lvl2pPr indent="-228600" lvl="1" marL="914400" marR="0" rtl="0" algn="r">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r">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r">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r">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4442" name="Google Shape;4442;p371"/>
          <p:cNvCxnSpPr/>
          <p:nvPr/>
        </p:nvCxnSpPr>
        <p:spPr>
          <a:xfrm>
            <a:off x="2779776" y="1413675"/>
            <a:ext cx="0" cy="3021900"/>
          </a:xfrm>
          <a:prstGeom prst="straightConnector1">
            <a:avLst/>
          </a:prstGeom>
          <a:noFill/>
          <a:ln cap="flat" cmpd="sng" w="9525">
            <a:solidFill>
              <a:schemeClr val="accent5"/>
            </a:solidFill>
            <a:prstDash val="solid"/>
            <a:round/>
            <a:headEnd len="sm" w="sm" type="none"/>
            <a:tailEnd len="sm" w="sm" type="none"/>
          </a:ln>
        </p:spPr>
      </p:cxnSp>
      <p:sp>
        <p:nvSpPr>
          <p:cNvPr id="4443" name="Google Shape;4443;p371"/>
          <p:cNvSpPr txBox="1"/>
          <p:nvPr>
            <p:ph idx="2" type="body"/>
          </p:nvPr>
        </p:nvSpPr>
        <p:spPr>
          <a:xfrm>
            <a:off x="2907791" y="1335024"/>
            <a:ext cx="5541300" cy="27705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444" name="Google Shape;4444;p3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p:cSld name="CUSTOM_3_2">
    <p:spTree>
      <p:nvGrpSpPr>
        <p:cNvPr id="4445" name="Shape 4445"/>
        <p:cNvGrpSpPr/>
        <p:nvPr/>
      </p:nvGrpSpPr>
      <p:grpSpPr>
        <a:xfrm>
          <a:off x="0" y="0"/>
          <a:ext cx="0" cy="0"/>
          <a:chOff x="0" y="0"/>
          <a:chExt cx="0" cy="0"/>
        </a:xfrm>
      </p:grpSpPr>
      <p:sp>
        <p:nvSpPr>
          <p:cNvPr id="4446" name="Google Shape;4446;p372"/>
          <p:cNvSpPr txBox="1"/>
          <p:nvPr>
            <p:ph type="title"/>
          </p:nvPr>
        </p:nvSpPr>
        <p:spPr>
          <a:xfrm>
            <a:off x="298600" y="1066800"/>
            <a:ext cx="5796000" cy="2280300"/>
          </a:xfrm>
          <a:prstGeom prst="rect">
            <a:avLst/>
          </a:prstGeom>
        </p:spPr>
        <p:txBody>
          <a:bodyPr anchorCtr="0" anchor="t" bIns="0" lIns="0" spcFirstLastPara="1" rIns="228600" wrap="square" tIns="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47" name="Google Shape;4447;p372"/>
          <p:cNvGrpSpPr/>
          <p:nvPr/>
        </p:nvGrpSpPr>
        <p:grpSpPr>
          <a:xfrm>
            <a:off x="386625" y="4747950"/>
            <a:ext cx="8452575" cy="400082"/>
            <a:chOff x="386625" y="4747950"/>
            <a:chExt cx="8452575" cy="400082"/>
          </a:xfrm>
        </p:grpSpPr>
        <p:sp>
          <p:nvSpPr>
            <p:cNvPr id="4448" name="Google Shape;4448;p37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449" name="Google Shape;4449;p372"/>
            <p:cNvGrpSpPr/>
            <p:nvPr/>
          </p:nvGrpSpPr>
          <p:grpSpPr>
            <a:xfrm>
              <a:off x="386711" y="5114356"/>
              <a:ext cx="1796788" cy="33676"/>
              <a:chOff x="2031822" y="2229250"/>
              <a:chExt cx="2193613" cy="39900"/>
            </a:xfrm>
          </p:grpSpPr>
          <p:sp>
            <p:nvSpPr>
              <p:cNvPr id="4450" name="Google Shape;4450;p37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7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37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37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54" name="Google Shape;4454;p372"/>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4455" name="Google Shape;4455;p372"/>
          <p:cNvPicPr preferRelativeResize="0"/>
          <p:nvPr/>
        </p:nvPicPr>
        <p:blipFill rotWithShape="1">
          <a:blip r:embed="rId3">
            <a:alphaModFix amt="6000"/>
          </a:blip>
          <a:srcRect b="3458" l="-6492" r="41700" t="3056"/>
          <a:stretch/>
        </p:blipFill>
        <p:spPr>
          <a:xfrm>
            <a:off x="4715475" y="0"/>
            <a:ext cx="4428525" cy="5143500"/>
          </a:xfrm>
          <a:prstGeom prst="rect">
            <a:avLst/>
          </a:prstGeom>
          <a:noFill/>
          <a:ln>
            <a:noFill/>
          </a:ln>
        </p:spPr>
      </p:pic>
      <p:sp>
        <p:nvSpPr>
          <p:cNvPr id="4456" name="Google Shape;4456;p3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1 - Customer_Hero_A" showMasterSp="0">
  <p:cSld name="U1 - Customer_Hero_A">
    <p:spTree>
      <p:nvGrpSpPr>
        <p:cNvPr id="4457" name="Shape 4457"/>
        <p:cNvGrpSpPr/>
        <p:nvPr/>
      </p:nvGrpSpPr>
      <p:grpSpPr>
        <a:xfrm>
          <a:off x="0" y="0"/>
          <a:ext cx="0" cy="0"/>
          <a:chOff x="0" y="0"/>
          <a:chExt cx="0" cy="0"/>
        </a:xfrm>
      </p:grpSpPr>
      <p:sp>
        <p:nvSpPr>
          <p:cNvPr id="4458" name="Google Shape;4458;p373"/>
          <p:cNvSpPr/>
          <p:nvPr/>
        </p:nvSpPr>
        <p:spPr>
          <a:xfrm>
            <a:off x="-1" y="0"/>
            <a:ext cx="9144000" cy="5143500"/>
          </a:xfrm>
          <a:prstGeom prst="rect">
            <a:avLst/>
          </a:prstGeom>
          <a:solidFill>
            <a:srgbClr val="E7E6E4"/>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00"/>
              <a:buFont typeface="Arial"/>
              <a:buNone/>
            </a:pPr>
            <a:r>
              <a:t/>
            </a:r>
            <a:endParaRPr b="0" i="0" sz="1400" u="none" cap="none" strike="noStrike">
              <a:solidFill>
                <a:srgbClr val="FFFFFF"/>
              </a:solidFill>
              <a:latin typeface="Arial"/>
              <a:ea typeface="Arial"/>
              <a:cs typeface="Arial"/>
              <a:sym typeface="Arial"/>
            </a:endParaRPr>
          </a:p>
        </p:txBody>
      </p:sp>
      <p:sp>
        <p:nvSpPr>
          <p:cNvPr id="4459" name="Google Shape;4459;p373"/>
          <p:cNvSpPr/>
          <p:nvPr/>
        </p:nvSpPr>
        <p:spPr>
          <a:xfrm flipH="1" rot="10800000">
            <a:off x="7332452" y="300"/>
            <a:ext cx="1811400" cy="5143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00"/>
              <a:buFont typeface="Arial"/>
              <a:buNone/>
            </a:pPr>
            <a:r>
              <a:t/>
            </a:r>
            <a:endParaRPr b="1" i="0" sz="1400" u="none" cap="none" strike="noStrike">
              <a:solidFill>
                <a:srgbClr val="D0D9DE"/>
              </a:solidFill>
              <a:latin typeface="Arial"/>
              <a:ea typeface="Arial"/>
              <a:cs typeface="Arial"/>
              <a:sym typeface="Arial"/>
            </a:endParaRPr>
          </a:p>
        </p:txBody>
      </p:sp>
      <p:sp>
        <p:nvSpPr>
          <p:cNvPr id="4460" name="Google Shape;4460;p373"/>
          <p:cNvSpPr/>
          <p:nvPr/>
        </p:nvSpPr>
        <p:spPr>
          <a:xfrm>
            <a:off x="-1" y="-3644"/>
            <a:ext cx="9144000" cy="182400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00"/>
              <a:buFont typeface="Arial"/>
              <a:buNone/>
            </a:pPr>
            <a:r>
              <a:t/>
            </a:r>
            <a:endParaRPr b="0" i="0" sz="1400" u="none" cap="none" strike="noStrike">
              <a:solidFill>
                <a:srgbClr val="FFFFFF"/>
              </a:solidFill>
              <a:latin typeface="Arial"/>
              <a:ea typeface="Arial"/>
              <a:cs typeface="Arial"/>
              <a:sym typeface="Arial"/>
            </a:endParaRPr>
          </a:p>
        </p:txBody>
      </p:sp>
      <p:sp>
        <p:nvSpPr>
          <p:cNvPr id="4461" name="Google Shape;4461;p373"/>
          <p:cNvSpPr txBox="1"/>
          <p:nvPr>
            <p:ph idx="1" type="body"/>
          </p:nvPr>
        </p:nvSpPr>
        <p:spPr>
          <a:xfrm>
            <a:off x="0" y="0"/>
            <a:ext cx="8271300" cy="1837200"/>
          </a:xfrm>
          <a:prstGeom prst="rect">
            <a:avLst/>
          </a:prstGeom>
          <a:gradFill>
            <a:gsLst>
              <a:gs pos="0">
                <a:schemeClr val="dk1"/>
              </a:gs>
              <a:gs pos="58000">
                <a:schemeClr val="dk1"/>
              </a:gs>
              <a:gs pos="100000">
                <a:schemeClr val="dk1"/>
              </a:gs>
            </a:gsLst>
            <a:lin ang="0" scaled="0"/>
          </a:gradFill>
          <a:ln>
            <a:noFill/>
          </a:ln>
        </p:spPr>
        <p:txBody>
          <a:bodyPr anchorCtr="0" anchor="ctr" bIns="25725" lIns="25725" spcFirstLastPara="1" rIns="25725" wrap="square" tIns="25725">
            <a:noAutofit/>
          </a:bodyPr>
          <a:lstStyle>
            <a:lvl1pPr indent="-228600" lvl="0" marL="457200" marR="0" rtl="0" algn="l">
              <a:lnSpc>
                <a:spcPct val="90000"/>
              </a:lnSpc>
              <a:spcBef>
                <a:spcPts val="0"/>
              </a:spcBef>
              <a:spcAft>
                <a:spcPts val="0"/>
              </a:spcAft>
              <a:buClr>
                <a:srgbClr val="7F7F7F"/>
              </a:buClr>
              <a:buSzPts val="7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100000"/>
              </a:lnSpc>
              <a:spcBef>
                <a:spcPts val="300"/>
              </a:spcBef>
              <a:spcAft>
                <a:spcPts val="0"/>
              </a:spcAft>
              <a:buClr>
                <a:schemeClr val="lt2"/>
              </a:buClr>
              <a:buSzPts val="500"/>
              <a:buFont typeface="Arial"/>
              <a:buNone/>
              <a:defRPr b="0" i="0" sz="1200" u="none" cap="none" strike="noStrike">
                <a:solidFill>
                  <a:schemeClr val="lt1"/>
                </a:solidFill>
                <a:latin typeface="Arial"/>
                <a:ea typeface="Arial"/>
                <a:cs typeface="Arial"/>
                <a:sym typeface="Arial"/>
              </a:defRPr>
            </a:lvl2pPr>
            <a:lvl3pPr indent="-260350" lvl="2" marL="1371600" marR="0" rtl="0" algn="l">
              <a:lnSpc>
                <a:spcPct val="100000"/>
              </a:lnSpc>
              <a:spcBef>
                <a:spcPts val="0"/>
              </a:spcBef>
              <a:spcAft>
                <a:spcPts val="0"/>
              </a:spcAft>
              <a:buClr>
                <a:schemeClr val="lt2"/>
              </a:buClr>
              <a:buSzPts val="500"/>
              <a:buFont typeface="Arial"/>
              <a:buChar char="•"/>
              <a:defRPr b="0" i="0" sz="1200" u="none" cap="none" strike="noStrike">
                <a:solidFill>
                  <a:srgbClr val="8D837B"/>
                </a:solidFill>
                <a:latin typeface="Arial"/>
                <a:ea typeface="Arial"/>
                <a:cs typeface="Arial"/>
                <a:sym typeface="Arial"/>
              </a:defRPr>
            </a:lvl3pPr>
            <a:lvl4pPr indent="-254000" lvl="3" marL="1828800" marR="0" rtl="0" algn="l">
              <a:lnSpc>
                <a:spcPct val="100000"/>
              </a:lnSpc>
              <a:spcBef>
                <a:spcPts val="500"/>
              </a:spcBef>
              <a:spcAft>
                <a:spcPts val="0"/>
              </a:spcAft>
              <a:buClr>
                <a:schemeClr val="lt2"/>
              </a:buClr>
              <a:buSzPts val="4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400"/>
              <a:buFont typeface="Arial"/>
              <a:buNone/>
              <a:defRPr b="0" i="0" sz="1500" u="none" cap="none" strike="noStrike">
                <a:solidFill>
                  <a:schemeClr val="accent2"/>
                </a:solidFill>
                <a:latin typeface="Arial"/>
                <a:ea typeface="Arial"/>
                <a:cs typeface="Arial"/>
                <a:sym typeface="Arial"/>
              </a:defRPr>
            </a:lvl5pPr>
            <a:lvl6pPr indent="-266700" lvl="5" marL="2743200" marR="0" rtl="0" algn="l">
              <a:lnSpc>
                <a:spcPct val="100000"/>
              </a:lnSpc>
              <a:spcBef>
                <a:spcPts val="5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6pPr>
            <a:lvl7pPr indent="-266700" lvl="6" marL="32004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7pPr>
            <a:lvl8pPr indent="-266700" lvl="7" marL="36576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8pPr>
            <a:lvl9pPr indent="-266700" lvl="8" marL="41148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9pPr>
          </a:lstStyle>
          <a:p/>
        </p:txBody>
      </p:sp>
      <p:sp>
        <p:nvSpPr>
          <p:cNvPr id="4462" name="Google Shape;4462;p373"/>
          <p:cNvSpPr txBox="1"/>
          <p:nvPr>
            <p:ph type="title"/>
          </p:nvPr>
        </p:nvSpPr>
        <p:spPr>
          <a:xfrm>
            <a:off x="432167" y="2064824"/>
            <a:ext cx="6754800" cy="740700"/>
          </a:xfrm>
          <a:prstGeom prst="rect">
            <a:avLst/>
          </a:prstGeom>
          <a:noFill/>
          <a:ln>
            <a:noFill/>
          </a:ln>
        </p:spPr>
        <p:txBody>
          <a:bodyPr anchorCtr="0" anchor="b" bIns="25725" lIns="25725" spcFirstLastPara="1" rIns="25725" wrap="square" tIns="25725">
            <a:noAutofit/>
          </a:bodyPr>
          <a:lstStyle>
            <a:lvl1pPr lvl="0" marR="0" rtl="0" algn="l">
              <a:lnSpc>
                <a:spcPct val="95000"/>
              </a:lnSpc>
              <a:spcBef>
                <a:spcPts val="0"/>
              </a:spcBef>
              <a:spcAft>
                <a:spcPts val="0"/>
              </a:spcAft>
              <a:buClr>
                <a:schemeClr val="accent1"/>
              </a:buClr>
              <a:buSzPts val="400"/>
              <a:buFont typeface="Arial"/>
              <a:buNone/>
              <a:defRPr b="0" i="0" sz="23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chemeClr val="accent1"/>
              </a:buClr>
              <a:buSzPts val="400"/>
              <a:buFont typeface="Arial"/>
              <a:buNone/>
              <a:defRPr b="0" i="0" sz="24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Clr>
                <a:schemeClr val="accent1"/>
              </a:buClr>
              <a:buSzPts val="400"/>
              <a:buFont typeface="Arial"/>
              <a:buNone/>
              <a:defRPr b="0" i="0" sz="24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Clr>
                <a:schemeClr val="accent1"/>
              </a:buClr>
              <a:buSzPts val="400"/>
              <a:buFont typeface="Arial"/>
              <a:buNone/>
              <a:defRPr b="0" i="0" sz="24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Clr>
                <a:schemeClr val="accent1"/>
              </a:buClr>
              <a:buSzPts val="400"/>
              <a:buFont typeface="Arial"/>
              <a:buNone/>
              <a:defRPr b="0" i="0" sz="24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Clr>
                <a:schemeClr val="accent1"/>
              </a:buClr>
              <a:buSzPts val="400"/>
              <a:buFont typeface="Arial"/>
              <a:buNone/>
              <a:defRPr b="0" i="0" sz="24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Clr>
                <a:schemeClr val="accent1"/>
              </a:buClr>
              <a:buSzPts val="400"/>
              <a:buFont typeface="Arial"/>
              <a:buNone/>
              <a:defRPr b="0" i="0" sz="24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Clr>
                <a:schemeClr val="accent1"/>
              </a:buClr>
              <a:buSzPts val="400"/>
              <a:buFont typeface="Arial"/>
              <a:buNone/>
              <a:defRPr b="0" i="0" sz="24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Clr>
                <a:schemeClr val="accent1"/>
              </a:buClr>
              <a:buSzPts val="400"/>
              <a:buFont typeface="Arial"/>
              <a:buNone/>
              <a:defRPr b="0" i="0" sz="2400" u="none" cap="none" strike="noStrike">
                <a:solidFill>
                  <a:schemeClr val="accent1"/>
                </a:solidFill>
                <a:latin typeface="Arial"/>
                <a:ea typeface="Arial"/>
                <a:cs typeface="Arial"/>
                <a:sym typeface="Arial"/>
              </a:defRPr>
            </a:lvl9pPr>
          </a:lstStyle>
          <a:p/>
        </p:txBody>
      </p:sp>
      <p:sp>
        <p:nvSpPr>
          <p:cNvPr id="4463" name="Google Shape;4463;p373"/>
          <p:cNvSpPr txBox="1"/>
          <p:nvPr>
            <p:ph idx="2" type="body"/>
          </p:nvPr>
        </p:nvSpPr>
        <p:spPr>
          <a:xfrm>
            <a:off x="432167" y="3303211"/>
            <a:ext cx="3189900" cy="1575900"/>
          </a:xfrm>
          <a:prstGeom prst="rect">
            <a:avLst/>
          </a:prstGeom>
          <a:noFill/>
          <a:ln>
            <a:noFill/>
          </a:ln>
        </p:spPr>
        <p:txBody>
          <a:bodyPr anchorCtr="0" anchor="t" bIns="25725" lIns="25725" spcFirstLastPara="1" rIns="25725" wrap="square" tIns="25725">
            <a:noAutofit/>
          </a:bodyPr>
          <a:lstStyle>
            <a:lvl1pPr indent="-260350" lvl="0" marL="457200" marR="0" rtl="0" algn="l">
              <a:lnSpc>
                <a:spcPct val="90000"/>
              </a:lnSpc>
              <a:spcBef>
                <a:spcPts val="600"/>
              </a:spcBef>
              <a:spcAft>
                <a:spcPts val="0"/>
              </a:spcAft>
              <a:buClr>
                <a:srgbClr val="7F7F7F"/>
              </a:buClr>
              <a:buSzPts val="500"/>
              <a:buFont typeface="Arial"/>
              <a:buChar char="​"/>
              <a:defRPr b="0" i="0" sz="1200" u="none" cap="none" strike="noStrike">
                <a:solidFill>
                  <a:srgbClr val="6A625B"/>
                </a:solidFill>
                <a:latin typeface="Arial"/>
                <a:ea typeface="Arial"/>
                <a:cs typeface="Arial"/>
                <a:sym typeface="Arial"/>
              </a:defRPr>
            </a:lvl1pPr>
            <a:lvl2pPr indent="-260350" lvl="1" marL="914400" marR="0" rtl="0" algn="l">
              <a:lnSpc>
                <a:spcPct val="90000"/>
              </a:lnSpc>
              <a:spcBef>
                <a:spcPts val="800"/>
              </a:spcBef>
              <a:spcAft>
                <a:spcPts val="0"/>
              </a:spcAft>
              <a:buClr>
                <a:schemeClr val="lt2"/>
              </a:buClr>
              <a:buSzPts val="500"/>
              <a:buFont typeface="Arial"/>
              <a:buChar char="•"/>
              <a:defRPr b="0" i="0" sz="1200" u="none" cap="none" strike="noStrike">
                <a:solidFill>
                  <a:srgbClr val="6A625B"/>
                </a:solidFill>
                <a:latin typeface="Arial"/>
                <a:ea typeface="Arial"/>
                <a:cs typeface="Arial"/>
                <a:sym typeface="Arial"/>
              </a:defRPr>
            </a:lvl2pPr>
            <a:lvl3pPr indent="-260350" lvl="2" marL="1371600" marR="0" rtl="0" algn="l">
              <a:lnSpc>
                <a:spcPct val="90000"/>
              </a:lnSpc>
              <a:spcBef>
                <a:spcPts val="800"/>
              </a:spcBef>
              <a:spcAft>
                <a:spcPts val="0"/>
              </a:spcAft>
              <a:buClr>
                <a:schemeClr val="lt2"/>
              </a:buClr>
              <a:buSzPts val="500"/>
              <a:buFont typeface="Arial"/>
              <a:buChar char="•"/>
              <a:defRPr b="0" i="0" sz="1200" u="none" cap="none" strike="noStrike">
                <a:solidFill>
                  <a:srgbClr val="6A625B"/>
                </a:solidFill>
                <a:latin typeface="Arial"/>
                <a:ea typeface="Arial"/>
                <a:cs typeface="Arial"/>
                <a:sym typeface="Arial"/>
              </a:defRPr>
            </a:lvl3pPr>
            <a:lvl4pPr indent="-260350" lvl="3" marL="1828800" marR="0" rtl="0" algn="l">
              <a:lnSpc>
                <a:spcPct val="90000"/>
              </a:lnSpc>
              <a:spcBef>
                <a:spcPts val="800"/>
              </a:spcBef>
              <a:spcAft>
                <a:spcPts val="0"/>
              </a:spcAft>
              <a:buClr>
                <a:schemeClr val="lt2"/>
              </a:buClr>
              <a:buSzPts val="500"/>
              <a:buFont typeface="Arial"/>
              <a:buChar char="•"/>
              <a:defRPr b="1" i="0" sz="1200" u="none" cap="none" strike="noStrike">
                <a:solidFill>
                  <a:srgbClr val="6A625B"/>
                </a:solidFill>
                <a:latin typeface="Arial"/>
                <a:ea typeface="Arial"/>
                <a:cs typeface="Arial"/>
                <a:sym typeface="Arial"/>
              </a:defRPr>
            </a:lvl4pPr>
            <a:lvl5pPr indent="-228600" lvl="4" marL="2286000" marR="0" rtl="0" algn="l">
              <a:lnSpc>
                <a:spcPct val="100000"/>
              </a:lnSpc>
              <a:spcBef>
                <a:spcPts val="200"/>
              </a:spcBef>
              <a:spcAft>
                <a:spcPts val="0"/>
              </a:spcAft>
              <a:buClr>
                <a:schemeClr val="accent2"/>
              </a:buClr>
              <a:buSzPts val="400"/>
              <a:buFont typeface="Arial"/>
              <a:buNone/>
              <a:defRPr b="0" i="0" sz="1500" u="none" cap="none" strike="noStrike">
                <a:solidFill>
                  <a:schemeClr val="accent2"/>
                </a:solidFill>
                <a:latin typeface="Arial"/>
                <a:ea typeface="Arial"/>
                <a:cs typeface="Arial"/>
                <a:sym typeface="Arial"/>
              </a:defRPr>
            </a:lvl5pPr>
            <a:lvl6pPr indent="-266700" lvl="5" marL="2743200" marR="0" rtl="0" algn="l">
              <a:lnSpc>
                <a:spcPct val="100000"/>
              </a:lnSpc>
              <a:spcBef>
                <a:spcPts val="5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6pPr>
            <a:lvl7pPr indent="-266700" lvl="6" marL="32004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7pPr>
            <a:lvl8pPr indent="-266700" lvl="7" marL="36576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8pPr>
            <a:lvl9pPr indent="-266700" lvl="8" marL="41148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9pPr>
          </a:lstStyle>
          <a:p/>
        </p:txBody>
      </p:sp>
      <p:sp>
        <p:nvSpPr>
          <p:cNvPr id="4464" name="Google Shape;4464;p373"/>
          <p:cNvSpPr/>
          <p:nvPr/>
        </p:nvSpPr>
        <p:spPr>
          <a:xfrm flipH="1" rot="10800000">
            <a:off x="413214" y="693049"/>
            <a:ext cx="1294500" cy="1297800"/>
          </a:xfrm>
          <a:prstGeom prst="roundRect">
            <a:avLst>
              <a:gd fmla="val 10076" name="adj"/>
            </a:avLst>
          </a:prstGeom>
          <a:solidFill>
            <a:schemeClr val="lt1"/>
          </a:solidFill>
          <a:ln>
            <a:noFill/>
          </a:ln>
          <a:effectLst>
            <a:outerShdw blurRad="346075" sx="93000" rotWithShape="0" algn="ctr" sy="930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00"/>
              <a:buFont typeface="Arial"/>
              <a:buNone/>
            </a:pPr>
            <a:r>
              <a:t/>
            </a:r>
            <a:endParaRPr b="1" i="0" sz="1400" u="none" cap="none" strike="noStrike">
              <a:solidFill>
                <a:srgbClr val="D0D9DE"/>
              </a:solidFill>
              <a:latin typeface="Arial"/>
              <a:ea typeface="Arial"/>
              <a:cs typeface="Arial"/>
              <a:sym typeface="Arial"/>
            </a:endParaRPr>
          </a:p>
        </p:txBody>
      </p:sp>
      <p:sp>
        <p:nvSpPr>
          <p:cNvPr id="4465" name="Google Shape;4465;p373"/>
          <p:cNvSpPr/>
          <p:nvPr>
            <p:ph idx="3" type="pic"/>
          </p:nvPr>
        </p:nvSpPr>
        <p:spPr>
          <a:xfrm>
            <a:off x="395828" y="685800"/>
            <a:ext cx="1317300" cy="1302900"/>
          </a:xfrm>
          <a:prstGeom prst="roundRect">
            <a:avLst>
              <a:gd fmla="val 10903" name="adj"/>
            </a:avLst>
          </a:prstGeom>
          <a:solidFill>
            <a:schemeClr val="lt1"/>
          </a:solidFill>
          <a:ln>
            <a:noFill/>
          </a:ln>
        </p:spPr>
        <p:txBody>
          <a:bodyPr anchorCtr="0" anchor="ctr" bIns="25725" lIns="25725" spcFirstLastPara="1" rIns="25725" wrap="square" tIns="25725">
            <a:noAutofit/>
          </a:bodyPr>
          <a:lstStyle>
            <a:lvl1pPr lvl="0" marR="0" rtl="0" algn="l">
              <a:lnSpc>
                <a:spcPct val="100000"/>
              </a:lnSpc>
              <a:spcBef>
                <a:spcPts val="800"/>
              </a:spcBef>
              <a:spcAft>
                <a:spcPts val="0"/>
              </a:spcAft>
              <a:buClr>
                <a:srgbClr val="7F7F7F"/>
              </a:buClr>
              <a:buSzPts val="400"/>
              <a:buFont typeface="Arial"/>
              <a:buChar char="​"/>
              <a:defRPr b="0" i="0" sz="1100" u="none" cap="none" strike="noStrike">
                <a:solidFill>
                  <a:schemeClr val="lt1"/>
                </a:solidFill>
                <a:latin typeface="Arial"/>
                <a:ea typeface="Arial"/>
                <a:cs typeface="Arial"/>
                <a:sym typeface="Arial"/>
              </a:defRPr>
            </a:lvl1pPr>
            <a:lvl2pPr lvl="1" marR="0" rtl="0" algn="l">
              <a:lnSpc>
                <a:spcPct val="100000"/>
              </a:lnSpc>
              <a:spcBef>
                <a:spcPts val="200"/>
              </a:spcBef>
              <a:spcAft>
                <a:spcPts val="0"/>
              </a:spcAft>
              <a:buClr>
                <a:schemeClr val="lt2"/>
              </a:buClr>
              <a:buSzPts val="500"/>
              <a:buFont typeface="Arial"/>
              <a:buChar char="•"/>
              <a:defRPr b="0" i="0" sz="1400" u="none" cap="none" strike="noStrike">
                <a:solidFill>
                  <a:srgbClr val="8D837B"/>
                </a:solidFill>
                <a:latin typeface="Arial"/>
                <a:ea typeface="Arial"/>
                <a:cs typeface="Arial"/>
                <a:sym typeface="Arial"/>
              </a:defRPr>
            </a:lvl2pPr>
            <a:lvl3pPr lvl="2" marR="0" rtl="0" algn="l">
              <a:lnSpc>
                <a:spcPct val="100000"/>
              </a:lnSpc>
              <a:spcBef>
                <a:spcPts val="500"/>
              </a:spcBef>
              <a:spcAft>
                <a:spcPts val="0"/>
              </a:spcAft>
              <a:buClr>
                <a:schemeClr val="lt2"/>
              </a:buClr>
              <a:buSzPts val="500"/>
              <a:buFont typeface="Arial"/>
              <a:buChar char="•"/>
              <a:defRPr b="0" i="0" sz="1200" u="none" cap="none" strike="noStrike">
                <a:solidFill>
                  <a:srgbClr val="8D837B"/>
                </a:solidFill>
                <a:latin typeface="Arial"/>
                <a:ea typeface="Arial"/>
                <a:cs typeface="Arial"/>
                <a:sym typeface="Arial"/>
              </a:defRPr>
            </a:lvl3pPr>
            <a:lvl4pPr lvl="3" marR="0" rtl="0" algn="l">
              <a:lnSpc>
                <a:spcPct val="100000"/>
              </a:lnSpc>
              <a:spcBef>
                <a:spcPts val="500"/>
              </a:spcBef>
              <a:spcAft>
                <a:spcPts val="0"/>
              </a:spcAft>
              <a:buClr>
                <a:schemeClr val="lt2"/>
              </a:buClr>
              <a:buSzPts val="400"/>
              <a:buFont typeface="Arial"/>
              <a:buChar char="•"/>
              <a:defRPr b="1" i="0" sz="1100" u="none" cap="none" strike="noStrike">
                <a:solidFill>
                  <a:srgbClr val="8D837B"/>
                </a:solidFill>
                <a:latin typeface="Arial"/>
                <a:ea typeface="Arial"/>
                <a:cs typeface="Arial"/>
                <a:sym typeface="Arial"/>
              </a:defRPr>
            </a:lvl4pPr>
            <a:lvl5pPr lvl="4" marR="0" rtl="0" algn="l">
              <a:lnSpc>
                <a:spcPct val="100000"/>
              </a:lnSpc>
              <a:spcBef>
                <a:spcPts val="500"/>
              </a:spcBef>
              <a:spcAft>
                <a:spcPts val="0"/>
              </a:spcAft>
              <a:buClr>
                <a:schemeClr val="accent2"/>
              </a:buClr>
              <a:buSzPts val="400"/>
              <a:buFont typeface="Arial"/>
              <a:buNone/>
              <a:defRPr b="0" i="0" sz="1500" u="none" cap="none" strike="noStrike">
                <a:solidFill>
                  <a:schemeClr val="accent2"/>
                </a:solidFill>
                <a:latin typeface="Arial"/>
                <a:ea typeface="Arial"/>
                <a:cs typeface="Arial"/>
                <a:sym typeface="Arial"/>
              </a:defRPr>
            </a:lvl5pPr>
            <a:lvl6pPr lvl="5" marR="0" rtl="0" algn="l">
              <a:lnSpc>
                <a:spcPct val="100000"/>
              </a:lnSpc>
              <a:spcBef>
                <a:spcPts val="5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9pPr>
          </a:lstStyle>
          <a:p/>
        </p:txBody>
      </p:sp>
      <p:sp>
        <p:nvSpPr>
          <p:cNvPr id="4466" name="Google Shape;4466;p373"/>
          <p:cNvSpPr txBox="1"/>
          <p:nvPr>
            <p:ph idx="4" type="body"/>
          </p:nvPr>
        </p:nvSpPr>
        <p:spPr>
          <a:xfrm>
            <a:off x="3887171" y="3296344"/>
            <a:ext cx="3189900" cy="1592700"/>
          </a:xfrm>
          <a:prstGeom prst="rect">
            <a:avLst/>
          </a:prstGeom>
          <a:noFill/>
          <a:ln>
            <a:noFill/>
          </a:ln>
        </p:spPr>
        <p:txBody>
          <a:bodyPr anchorCtr="0" anchor="t" bIns="25725" lIns="25725" spcFirstLastPara="1" rIns="25725" wrap="square" tIns="25725">
            <a:noAutofit/>
          </a:bodyPr>
          <a:lstStyle>
            <a:lvl1pPr indent="-260350" lvl="0" marL="457200" marR="0" rtl="0" algn="l">
              <a:lnSpc>
                <a:spcPct val="90000"/>
              </a:lnSpc>
              <a:spcBef>
                <a:spcPts val="600"/>
              </a:spcBef>
              <a:spcAft>
                <a:spcPts val="0"/>
              </a:spcAft>
              <a:buClr>
                <a:srgbClr val="7F7F7F"/>
              </a:buClr>
              <a:buSzPts val="500"/>
              <a:buFont typeface="Arial"/>
              <a:buChar char="​"/>
              <a:defRPr b="0" i="0" sz="1200" u="none" cap="none" strike="noStrike">
                <a:solidFill>
                  <a:srgbClr val="6A625B"/>
                </a:solidFill>
                <a:latin typeface="Arial"/>
                <a:ea typeface="Arial"/>
                <a:cs typeface="Arial"/>
                <a:sym typeface="Arial"/>
              </a:defRPr>
            </a:lvl1pPr>
            <a:lvl2pPr indent="-260350" lvl="1" marL="914400" marR="0" rtl="0" algn="l">
              <a:lnSpc>
                <a:spcPct val="90000"/>
              </a:lnSpc>
              <a:spcBef>
                <a:spcPts val="800"/>
              </a:spcBef>
              <a:spcAft>
                <a:spcPts val="0"/>
              </a:spcAft>
              <a:buClr>
                <a:schemeClr val="lt2"/>
              </a:buClr>
              <a:buSzPts val="500"/>
              <a:buFont typeface="Arial"/>
              <a:buChar char="•"/>
              <a:defRPr b="0" i="0" sz="1200" u="none" cap="none" strike="noStrike">
                <a:solidFill>
                  <a:srgbClr val="6A625B"/>
                </a:solidFill>
                <a:latin typeface="Arial"/>
                <a:ea typeface="Arial"/>
                <a:cs typeface="Arial"/>
                <a:sym typeface="Arial"/>
              </a:defRPr>
            </a:lvl2pPr>
            <a:lvl3pPr indent="-260350" lvl="2" marL="1371600" marR="0" rtl="0" algn="l">
              <a:lnSpc>
                <a:spcPct val="90000"/>
              </a:lnSpc>
              <a:spcBef>
                <a:spcPts val="800"/>
              </a:spcBef>
              <a:spcAft>
                <a:spcPts val="0"/>
              </a:spcAft>
              <a:buClr>
                <a:schemeClr val="lt2"/>
              </a:buClr>
              <a:buSzPts val="500"/>
              <a:buFont typeface="Arial"/>
              <a:buChar char="•"/>
              <a:defRPr b="0" i="0" sz="1200" u="none" cap="none" strike="noStrike">
                <a:solidFill>
                  <a:srgbClr val="6A625B"/>
                </a:solidFill>
                <a:latin typeface="Arial"/>
                <a:ea typeface="Arial"/>
                <a:cs typeface="Arial"/>
                <a:sym typeface="Arial"/>
              </a:defRPr>
            </a:lvl3pPr>
            <a:lvl4pPr indent="-260350" lvl="3" marL="1828800" marR="0" rtl="0" algn="l">
              <a:lnSpc>
                <a:spcPct val="90000"/>
              </a:lnSpc>
              <a:spcBef>
                <a:spcPts val="800"/>
              </a:spcBef>
              <a:spcAft>
                <a:spcPts val="0"/>
              </a:spcAft>
              <a:buClr>
                <a:schemeClr val="lt2"/>
              </a:buClr>
              <a:buSzPts val="500"/>
              <a:buFont typeface="Arial"/>
              <a:buChar char="•"/>
              <a:defRPr b="1" i="0" sz="1200" u="none" cap="none" strike="noStrike">
                <a:solidFill>
                  <a:srgbClr val="6A625B"/>
                </a:solidFill>
                <a:latin typeface="Arial"/>
                <a:ea typeface="Arial"/>
                <a:cs typeface="Arial"/>
                <a:sym typeface="Arial"/>
              </a:defRPr>
            </a:lvl4pPr>
            <a:lvl5pPr indent="-228600" lvl="4" marL="2286000" marR="0" rtl="0" algn="l">
              <a:lnSpc>
                <a:spcPct val="90000"/>
              </a:lnSpc>
              <a:spcBef>
                <a:spcPts val="800"/>
              </a:spcBef>
              <a:spcAft>
                <a:spcPts val="0"/>
              </a:spcAft>
              <a:buClr>
                <a:srgbClr val="7C868D"/>
              </a:buClr>
              <a:buSzPts val="400"/>
              <a:buFont typeface="Arial"/>
              <a:buNone/>
              <a:defRPr b="0" i="0" sz="1200" u="none" cap="none" strike="noStrike">
                <a:solidFill>
                  <a:srgbClr val="7C868D"/>
                </a:solidFill>
                <a:latin typeface="Arial"/>
                <a:ea typeface="Arial"/>
                <a:cs typeface="Arial"/>
                <a:sym typeface="Arial"/>
              </a:defRPr>
            </a:lvl5pPr>
            <a:lvl6pPr indent="-266700" lvl="5" marL="27432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6pPr>
            <a:lvl7pPr indent="-266700" lvl="6" marL="32004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7pPr>
            <a:lvl8pPr indent="-266700" lvl="7" marL="36576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8pPr>
            <a:lvl9pPr indent="-266700" lvl="8" marL="41148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9pPr>
          </a:lstStyle>
          <a:p/>
        </p:txBody>
      </p:sp>
      <p:sp>
        <p:nvSpPr>
          <p:cNvPr id="4467" name="Google Shape;4467;p373"/>
          <p:cNvSpPr txBox="1"/>
          <p:nvPr>
            <p:ph idx="5" type="body"/>
          </p:nvPr>
        </p:nvSpPr>
        <p:spPr>
          <a:xfrm>
            <a:off x="426599" y="2877483"/>
            <a:ext cx="3189900" cy="350100"/>
          </a:xfrm>
          <a:prstGeom prst="rect">
            <a:avLst/>
          </a:prstGeom>
          <a:noFill/>
          <a:ln>
            <a:noFill/>
          </a:ln>
        </p:spPr>
        <p:txBody>
          <a:bodyPr anchorCtr="0" anchor="b" bIns="25725" lIns="25725" spcFirstLastPara="1" rIns="25725" wrap="square" tIns="25725">
            <a:noAutofit/>
          </a:bodyPr>
          <a:lstStyle>
            <a:lvl1pPr indent="-260350" lvl="0" marL="457200" marR="0" rtl="0" algn="l">
              <a:lnSpc>
                <a:spcPct val="90000"/>
              </a:lnSpc>
              <a:spcBef>
                <a:spcPts val="800"/>
              </a:spcBef>
              <a:spcAft>
                <a:spcPts val="0"/>
              </a:spcAft>
              <a:buClr>
                <a:srgbClr val="7F7F7F"/>
              </a:buClr>
              <a:buSzPts val="500"/>
              <a:buFont typeface="Arial"/>
              <a:buChar char="​"/>
              <a:defRPr b="1" i="0" sz="1400" u="none" cap="none" strike="noStrike">
                <a:solidFill>
                  <a:schemeClr val="accent2"/>
                </a:solidFill>
                <a:latin typeface="Arial"/>
                <a:ea typeface="Arial"/>
                <a:cs typeface="Arial"/>
                <a:sym typeface="Arial"/>
              </a:defRPr>
            </a:lvl1pPr>
            <a:lvl2pPr indent="-260350" lvl="1" marL="914400" marR="0" rtl="0" algn="l">
              <a:lnSpc>
                <a:spcPct val="100000"/>
              </a:lnSpc>
              <a:spcBef>
                <a:spcPts val="200"/>
              </a:spcBef>
              <a:spcAft>
                <a:spcPts val="0"/>
              </a:spcAft>
              <a:buClr>
                <a:schemeClr val="lt2"/>
              </a:buClr>
              <a:buSzPts val="500"/>
              <a:buFont typeface="Arial"/>
              <a:buChar char="•"/>
              <a:defRPr b="0" i="0" sz="1400" u="none" cap="none" strike="noStrike">
                <a:solidFill>
                  <a:srgbClr val="8D837B"/>
                </a:solidFill>
                <a:latin typeface="Arial"/>
                <a:ea typeface="Arial"/>
                <a:cs typeface="Arial"/>
                <a:sym typeface="Arial"/>
              </a:defRPr>
            </a:lvl2pPr>
            <a:lvl3pPr indent="-260350" lvl="2" marL="1371600" marR="0" rtl="0" algn="l">
              <a:lnSpc>
                <a:spcPct val="100000"/>
              </a:lnSpc>
              <a:spcBef>
                <a:spcPts val="500"/>
              </a:spcBef>
              <a:spcAft>
                <a:spcPts val="0"/>
              </a:spcAft>
              <a:buClr>
                <a:schemeClr val="lt2"/>
              </a:buClr>
              <a:buSzPts val="500"/>
              <a:buFont typeface="Arial"/>
              <a:buChar char="•"/>
              <a:defRPr b="0" i="0" sz="1200" u="none" cap="none" strike="noStrike">
                <a:solidFill>
                  <a:srgbClr val="8D837B"/>
                </a:solidFill>
                <a:latin typeface="Arial"/>
                <a:ea typeface="Arial"/>
                <a:cs typeface="Arial"/>
                <a:sym typeface="Arial"/>
              </a:defRPr>
            </a:lvl3pPr>
            <a:lvl4pPr indent="-254000" lvl="3" marL="1828800" marR="0" rtl="0" algn="l">
              <a:lnSpc>
                <a:spcPct val="100000"/>
              </a:lnSpc>
              <a:spcBef>
                <a:spcPts val="500"/>
              </a:spcBef>
              <a:spcAft>
                <a:spcPts val="0"/>
              </a:spcAft>
              <a:buClr>
                <a:schemeClr val="lt2"/>
              </a:buClr>
              <a:buSzPts val="4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400"/>
              <a:buFont typeface="Arial"/>
              <a:buNone/>
              <a:defRPr b="0" i="0" sz="1500" u="none" cap="none" strike="noStrike">
                <a:solidFill>
                  <a:schemeClr val="accent2"/>
                </a:solidFill>
                <a:latin typeface="Arial"/>
                <a:ea typeface="Arial"/>
                <a:cs typeface="Arial"/>
                <a:sym typeface="Arial"/>
              </a:defRPr>
            </a:lvl5pPr>
            <a:lvl6pPr indent="-266700" lvl="5" marL="2743200" marR="0" rtl="0" algn="l">
              <a:lnSpc>
                <a:spcPct val="100000"/>
              </a:lnSpc>
              <a:spcBef>
                <a:spcPts val="5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6pPr>
            <a:lvl7pPr indent="-266700" lvl="6" marL="32004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7pPr>
            <a:lvl8pPr indent="-266700" lvl="7" marL="36576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8pPr>
            <a:lvl9pPr indent="-266700" lvl="8" marL="41148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9pPr>
          </a:lstStyle>
          <a:p/>
        </p:txBody>
      </p:sp>
      <p:sp>
        <p:nvSpPr>
          <p:cNvPr id="4468" name="Google Shape;4468;p373"/>
          <p:cNvSpPr txBox="1"/>
          <p:nvPr>
            <p:ph idx="6" type="body"/>
          </p:nvPr>
        </p:nvSpPr>
        <p:spPr>
          <a:xfrm>
            <a:off x="3887170" y="2877483"/>
            <a:ext cx="3189900" cy="350100"/>
          </a:xfrm>
          <a:prstGeom prst="rect">
            <a:avLst/>
          </a:prstGeom>
          <a:noFill/>
          <a:ln>
            <a:noFill/>
          </a:ln>
        </p:spPr>
        <p:txBody>
          <a:bodyPr anchorCtr="0" anchor="b" bIns="25725" lIns="25725" spcFirstLastPara="1" rIns="25725" wrap="square" tIns="25725">
            <a:noAutofit/>
          </a:bodyPr>
          <a:lstStyle>
            <a:lvl1pPr indent="-260350" lvl="0" marL="457200" marR="0" rtl="0" algn="l">
              <a:lnSpc>
                <a:spcPct val="90000"/>
              </a:lnSpc>
              <a:spcBef>
                <a:spcPts val="800"/>
              </a:spcBef>
              <a:spcAft>
                <a:spcPts val="0"/>
              </a:spcAft>
              <a:buClr>
                <a:srgbClr val="7F7F7F"/>
              </a:buClr>
              <a:buSzPts val="500"/>
              <a:buFont typeface="Arial"/>
              <a:buChar char="​"/>
              <a:defRPr b="1" i="0" sz="1400" u="none" cap="none" strike="noStrike">
                <a:solidFill>
                  <a:schemeClr val="accent2"/>
                </a:solidFill>
                <a:latin typeface="Arial"/>
                <a:ea typeface="Arial"/>
                <a:cs typeface="Arial"/>
                <a:sym typeface="Arial"/>
              </a:defRPr>
            </a:lvl1pPr>
            <a:lvl2pPr indent="-260350" lvl="1" marL="914400" marR="0" rtl="0" algn="l">
              <a:lnSpc>
                <a:spcPct val="100000"/>
              </a:lnSpc>
              <a:spcBef>
                <a:spcPts val="200"/>
              </a:spcBef>
              <a:spcAft>
                <a:spcPts val="0"/>
              </a:spcAft>
              <a:buClr>
                <a:schemeClr val="lt2"/>
              </a:buClr>
              <a:buSzPts val="500"/>
              <a:buFont typeface="Arial"/>
              <a:buChar char="•"/>
              <a:defRPr b="0" i="0" sz="1400" u="none" cap="none" strike="noStrike">
                <a:solidFill>
                  <a:srgbClr val="8D837B"/>
                </a:solidFill>
                <a:latin typeface="Arial"/>
                <a:ea typeface="Arial"/>
                <a:cs typeface="Arial"/>
                <a:sym typeface="Arial"/>
              </a:defRPr>
            </a:lvl2pPr>
            <a:lvl3pPr indent="-260350" lvl="2" marL="1371600" marR="0" rtl="0" algn="l">
              <a:lnSpc>
                <a:spcPct val="100000"/>
              </a:lnSpc>
              <a:spcBef>
                <a:spcPts val="500"/>
              </a:spcBef>
              <a:spcAft>
                <a:spcPts val="0"/>
              </a:spcAft>
              <a:buClr>
                <a:schemeClr val="lt2"/>
              </a:buClr>
              <a:buSzPts val="500"/>
              <a:buFont typeface="Arial"/>
              <a:buChar char="•"/>
              <a:defRPr b="0" i="0" sz="1200" u="none" cap="none" strike="noStrike">
                <a:solidFill>
                  <a:srgbClr val="8D837B"/>
                </a:solidFill>
                <a:latin typeface="Arial"/>
                <a:ea typeface="Arial"/>
                <a:cs typeface="Arial"/>
                <a:sym typeface="Arial"/>
              </a:defRPr>
            </a:lvl3pPr>
            <a:lvl4pPr indent="-254000" lvl="3" marL="1828800" marR="0" rtl="0" algn="l">
              <a:lnSpc>
                <a:spcPct val="100000"/>
              </a:lnSpc>
              <a:spcBef>
                <a:spcPts val="500"/>
              </a:spcBef>
              <a:spcAft>
                <a:spcPts val="0"/>
              </a:spcAft>
              <a:buClr>
                <a:schemeClr val="lt2"/>
              </a:buClr>
              <a:buSzPts val="400"/>
              <a:buFont typeface="Arial"/>
              <a:buChar char="•"/>
              <a:defRPr b="1" i="0" sz="1100" u="none" cap="none" strike="noStrike">
                <a:solidFill>
                  <a:srgbClr val="8D837B"/>
                </a:solidFill>
                <a:latin typeface="Arial"/>
                <a:ea typeface="Arial"/>
                <a:cs typeface="Arial"/>
                <a:sym typeface="Arial"/>
              </a:defRPr>
            </a:lvl4pPr>
            <a:lvl5pPr indent="-228600" lvl="4" marL="2286000" marR="0" rtl="0" algn="l">
              <a:lnSpc>
                <a:spcPct val="100000"/>
              </a:lnSpc>
              <a:spcBef>
                <a:spcPts val="500"/>
              </a:spcBef>
              <a:spcAft>
                <a:spcPts val="0"/>
              </a:spcAft>
              <a:buClr>
                <a:schemeClr val="accent2"/>
              </a:buClr>
              <a:buSzPts val="400"/>
              <a:buFont typeface="Arial"/>
              <a:buNone/>
              <a:defRPr b="0" i="0" sz="1500" u="none" cap="none" strike="noStrike">
                <a:solidFill>
                  <a:schemeClr val="accent2"/>
                </a:solidFill>
                <a:latin typeface="Arial"/>
                <a:ea typeface="Arial"/>
                <a:cs typeface="Arial"/>
                <a:sym typeface="Arial"/>
              </a:defRPr>
            </a:lvl5pPr>
            <a:lvl6pPr indent="-266700" lvl="5" marL="2743200" marR="0" rtl="0" algn="l">
              <a:lnSpc>
                <a:spcPct val="100000"/>
              </a:lnSpc>
              <a:spcBef>
                <a:spcPts val="5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6pPr>
            <a:lvl7pPr indent="-266700" lvl="6" marL="32004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7pPr>
            <a:lvl8pPr indent="-266700" lvl="7" marL="36576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8pPr>
            <a:lvl9pPr indent="-266700" lvl="8" marL="4114800"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9pPr>
          </a:lstStyle>
          <a:p/>
        </p:txBody>
      </p:sp>
      <p:sp>
        <p:nvSpPr>
          <p:cNvPr id="4469" name="Google Shape;4469;p373"/>
          <p:cNvSpPr/>
          <p:nvPr>
            <p:ph idx="7" type="pic"/>
          </p:nvPr>
        </p:nvSpPr>
        <p:spPr>
          <a:xfrm>
            <a:off x="4374792" y="-3644"/>
            <a:ext cx="4769100" cy="1834200"/>
          </a:xfrm>
          <a:prstGeom prst="rect">
            <a:avLst/>
          </a:prstGeom>
          <a:solidFill>
            <a:schemeClr val="lt2">
              <a:alpha val="63530"/>
            </a:schemeClr>
          </a:solidFill>
          <a:ln>
            <a:noFill/>
          </a:ln>
        </p:spPr>
        <p:txBody>
          <a:bodyPr anchorCtr="0" anchor="ctr" bIns="25725" lIns="25725" spcFirstLastPara="1" rIns="25725" wrap="square" tIns="25725">
            <a:noAutofit/>
          </a:bodyPr>
          <a:lstStyle>
            <a:lvl1pPr lvl="0" marR="0" rtl="0" algn="ctr">
              <a:lnSpc>
                <a:spcPct val="100000"/>
              </a:lnSpc>
              <a:spcBef>
                <a:spcPts val="800"/>
              </a:spcBef>
              <a:spcAft>
                <a:spcPts val="0"/>
              </a:spcAft>
              <a:buClr>
                <a:srgbClr val="7F7F7F"/>
              </a:buClr>
              <a:buSzPts val="500"/>
              <a:buFont typeface="Arial"/>
              <a:buNone/>
              <a:defRPr b="0" i="0" sz="1200" u="none" cap="none" strike="noStrike">
                <a:solidFill>
                  <a:srgbClr val="FFFFFF"/>
                </a:solidFill>
                <a:latin typeface="Arial"/>
                <a:ea typeface="Arial"/>
                <a:cs typeface="Arial"/>
                <a:sym typeface="Arial"/>
              </a:defRPr>
            </a:lvl1pPr>
            <a:lvl2pPr lvl="1" marR="0" rtl="0" algn="l">
              <a:lnSpc>
                <a:spcPct val="100000"/>
              </a:lnSpc>
              <a:spcBef>
                <a:spcPts val="200"/>
              </a:spcBef>
              <a:spcAft>
                <a:spcPts val="0"/>
              </a:spcAft>
              <a:buClr>
                <a:schemeClr val="lt2"/>
              </a:buClr>
              <a:buSzPts val="500"/>
              <a:buFont typeface="Arial"/>
              <a:buChar char="•"/>
              <a:defRPr b="0" i="0" sz="1400" u="none" cap="none" strike="noStrike">
                <a:solidFill>
                  <a:srgbClr val="8D837B"/>
                </a:solidFill>
                <a:latin typeface="Arial"/>
                <a:ea typeface="Arial"/>
                <a:cs typeface="Arial"/>
                <a:sym typeface="Arial"/>
              </a:defRPr>
            </a:lvl2pPr>
            <a:lvl3pPr lvl="2" marR="0" rtl="0" algn="l">
              <a:lnSpc>
                <a:spcPct val="100000"/>
              </a:lnSpc>
              <a:spcBef>
                <a:spcPts val="500"/>
              </a:spcBef>
              <a:spcAft>
                <a:spcPts val="0"/>
              </a:spcAft>
              <a:buClr>
                <a:schemeClr val="lt2"/>
              </a:buClr>
              <a:buSzPts val="500"/>
              <a:buFont typeface="Arial"/>
              <a:buChar char="•"/>
              <a:defRPr b="0" i="0" sz="1200" u="none" cap="none" strike="noStrike">
                <a:solidFill>
                  <a:srgbClr val="8D837B"/>
                </a:solidFill>
                <a:latin typeface="Arial"/>
                <a:ea typeface="Arial"/>
                <a:cs typeface="Arial"/>
                <a:sym typeface="Arial"/>
              </a:defRPr>
            </a:lvl3pPr>
            <a:lvl4pPr lvl="3" marR="0" rtl="0" algn="l">
              <a:lnSpc>
                <a:spcPct val="100000"/>
              </a:lnSpc>
              <a:spcBef>
                <a:spcPts val="500"/>
              </a:spcBef>
              <a:spcAft>
                <a:spcPts val="0"/>
              </a:spcAft>
              <a:buClr>
                <a:schemeClr val="lt2"/>
              </a:buClr>
              <a:buSzPts val="400"/>
              <a:buFont typeface="Arial"/>
              <a:buChar char="•"/>
              <a:defRPr b="1" i="0" sz="1100" u="none" cap="none" strike="noStrike">
                <a:solidFill>
                  <a:srgbClr val="8D837B"/>
                </a:solidFill>
                <a:latin typeface="Arial"/>
                <a:ea typeface="Arial"/>
                <a:cs typeface="Arial"/>
                <a:sym typeface="Arial"/>
              </a:defRPr>
            </a:lvl4pPr>
            <a:lvl5pPr lvl="4" marR="0" rtl="0" algn="l">
              <a:lnSpc>
                <a:spcPct val="100000"/>
              </a:lnSpc>
              <a:spcBef>
                <a:spcPts val="500"/>
              </a:spcBef>
              <a:spcAft>
                <a:spcPts val="0"/>
              </a:spcAft>
              <a:buClr>
                <a:schemeClr val="accent2"/>
              </a:buClr>
              <a:buSzPts val="400"/>
              <a:buFont typeface="Arial"/>
              <a:buNone/>
              <a:defRPr b="0" i="0" sz="1500" u="none" cap="none" strike="noStrike">
                <a:solidFill>
                  <a:schemeClr val="accent2"/>
                </a:solidFill>
                <a:latin typeface="Arial"/>
                <a:ea typeface="Arial"/>
                <a:cs typeface="Arial"/>
                <a:sym typeface="Arial"/>
              </a:defRPr>
            </a:lvl5pPr>
            <a:lvl6pPr lvl="5" marR="0" rtl="0" algn="l">
              <a:lnSpc>
                <a:spcPct val="100000"/>
              </a:lnSpc>
              <a:spcBef>
                <a:spcPts val="5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dk1"/>
              </a:buClr>
              <a:buSzPts val="600"/>
              <a:buFont typeface="Arial"/>
              <a:buChar char="•"/>
              <a:defRPr b="0" i="0" sz="1500" u="none" cap="none" strike="noStrike">
                <a:solidFill>
                  <a:schemeClr val="dk1"/>
                </a:solidFill>
                <a:latin typeface="Arial"/>
                <a:ea typeface="Arial"/>
                <a:cs typeface="Arial"/>
                <a:sym typeface="Arial"/>
              </a:defRPr>
            </a:lvl9pPr>
          </a:lstStyle>
          <a:p/>
        </p:txBody>
      </p:sp>
      <p:pic>
        <p:nvPicPr>
          <p:cNvPr descr="Picture 23" id="4470" name="Google Shape;4470;p373"/>
          <p:cNvPicPr preferRelativeResize="0"/>
          <p:nvPr/>
        </p:nvPicPr>
        <p:blipFill rotWithShape="1">
          <a:blip r:embed="rId2">
            <a:alphaModFix/>
          </a:blip>
          <a:srcRect b="0" l="0" r="0" t="0"/>
          <a:stretch/>
        </p:blipFill>
        <p:spPr>
          <a:xfrm>
            <a:off x="8492566" y="4693436"/>
            <a:ext cx="462227" cy="321944"/>
          </a:xfrm>
          <a:prstGeom prst="rect">
            <a:avLst/>
          </a:prstGeom>
          <a:noFill/>
          <a:ln>
            <a:noFill/>
          </a:ln>
        </p:spPr>
      </p:pic>
      <p:sp>
        <p:nvSpPr>
          <p:cNvPr id="4471" name="Google Shape;4471;p3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1">
  <p:cSld name="CUSTOM_6">
    <p:spTree>
      <p:nvGrpSpPr>
        <p:cNvPr id="4472" name="Shape 4472"/>
        <p:cNvGrpSpPr/>
        <p:nvPr/>
      </p:nvGrpSpPr>
      <p:grpSpPr>
        <a:xfrm>
          <a:off x="0" y="0"/>
          <a:ext cx="0" cy="0"/>
          <a:chOff x="0" y="0"/>
          <a:chExt cx="0" cy="0"/>
        </a:xfrm>
      </p:grpSpPr>
      <p:sp>
        <p:nvSpPr>
          <p:cNvPr id="4473" name="Google Shape;4473;p374"/>
          <p:cNvSpPr txBox="1"/>
          <p:nvPr>
            <p:ph type="title"/>
          </p:nvPr>
        </p:nvSpPr>
        <p:spPr>
          <a:xfrm>
            <a:off x="1447800" y="2342825"/>
            <a:ext cx="5334000" cy="19434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4474" name="Google Shape;4474;p374"/>
          <p:cNvSpPr txBox="1"/>
          <p:nvPr>
            <p:ph idx="1" type="subTitle"/>
          </p:nvPr>
        </p:nvSpPr>
        <p:spPr>
          <a:xfrm>
            <a:off x="6019800" y="1638000"/>
            <a:ext cx="2286000" cy="1285800"/>
          </a:xfrm>
          <a:prstGeom prst="rect">
            <a:avLst/>
          </a:prstGeom>
        </p:spPr>
        <p:txBody>
          <a:bodyPr anchorCtr="0" anchor="t" bIns="0" lIns="0" spcFirstLastPara="1" rIns="228600" wrap="square" tIns="0">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4475" name="Google Shape;4475;p374"/>
          <p:cNvGrpSpPr/>
          <p:nvPr/>
        </p:nvGrpSpPr>
        <p:grpSpPr>
          <a:xfrm>
            <a:off x="1242770" y="1433272"/>
            <a:ext cx="562473" cy="562473"/>
            <a:chOff x="4250596" y="2250412"/>
            <a:chExt cx="642900" cy="642900"/>
          </a:xfrm>
        </p:grpSpPr>
        <p:grpSp>
          <p:nvGrpSpPr>
            <p:cNvPr id="4476" name="Google Shape;4476;p374"/>
            <p:cNvGrpSpPr/>
            <p:nvPr/>
          </p:nvGrpSpPr>
          <p:grpSpPr>
            <a:xfrm>
              <a:off x="4263448" y="2316851"/>
              <a:ext cx="616570" cy="495937"/>
              <a:chOff x="6294751" y="783425"/>
              <a:chExt cx="5020925" cy="4038575"/>
            </a:xfrm>
          </p:grpSpPr>
          <p:sp>
            <p:nvSpPr>
              <p:cNvPr id="4477" name="Google Shape;4477;p37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37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7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7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1" name="Google Shape;4481;p374"/>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374"/>
          <p:cNvGrpSpPr/>
          <p:nvPr/>
        </p:nvGrpSpPr>
        <p:grpSpPr>
          <a:xfrm>
            <a:off x="1337035" y="4433681"/>
            <a:ext cx="1710967" cy="562474"/>
            <a:chOff x="1325450" y="2304375"/>
            <a:chExt cx="1956061" cy="643048"/>
          </a:xfrm>
        </p:grpSpPr>
        <p:grpSp>
          <p:nvGrpSpPr>
            <p:cNvPr id="4483" name="Google Shape;4483;p374"/>
            <p:cNvGrpSpPr/>
            <p:nvPr/>
          </p:nvGrpSpPr>
          <p:grpSpPr>
            <a:xfrm>
              <a:off x="1532144" y="2517656"/>
              <a:ext cx="1543000" cy="273170"/>
              <a:chOff x="1532144" y="2517656"/>
              <a:chExt cx="1543000" cy="273170"/>
            </a:xfrm>
          </p:grpSpPr>
          <p:sp>
            <p:nvSpPr>
              <p:cNvPr id="4484" name="Google Shape;4484;p374"/>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5" name="Google Shape;4485;p374"/>
              <p:cNvGrpSpPr/>
              <p:nvPr/>
            </p:nvGrpSpPr>
            <p:grpSpPr>
              <a:xfrm>
                <a:off x="2430468" y="2536041"/>
                <a:ext cx="644676" cy="193720"/>
                <a:chOff x="2430468" y="2536041"/>
                <a:chExt cx="644676" cy="193720"/>
              </a:xfrm>
            </p:grpSpPr>
            <p:sp>
              <p:nvSpPr>
                <p:cNvPr id="4486" name="Google Shape;4486;p374"/>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74"/>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74"/>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74"/>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74"/>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91" name="Google Shape;4491;p374"/>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2" name="Google Shape;4492;p3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4493" name="Shape 4493"/>
        <p:cNvGrpSpPr/>
        <p:nvPr/>
      </p:nvGrpSpPr>
      <p:grpSpPr>
        <a:xfrm>
          <a:off x="0" y="0"/>
          <a:ext cx="0" cy="0"/>
          <a:chOff x="0" y="0"/>
          <a:chExt cx="0" cy="0"/>
        </a:xfrm>
      </p:grpSpPr>
      <p:grpSp>
        <p:nvGrpSpPr>
          <p:cNvPr id="4494" name="Google Shape;4494;p375"/>
          <p:cNvGrpSpPr/>
          <p:nvPr/>
        </p:nvGrpSpPr>
        <p:grpSpPr>
          <a:xfrm>
            <a:off x="409957" y="4433682"/>
            <a:ext cx="2143330" cy="562473"/>
            <a:chOff x="831227" y="1197994"/>
            <a:chExt cx="2449800" cy="642900"/>
          </a:xfrm>
        </p:grpSpPr>
        <p:grpSp>
          <p:nvGrpSpPr>
            <p:cNvPr id="4495" name="Google Shape;4495;p375"/>
            <p:cNvGrpSpPr/>
            <p:nvPr/>
          </p:nvGrpSpPr>
          <p:grpSpPr>
            <a:xfrm>
              <a:off x="1045677" y="1364131"/>
              <a:ext cx="2028965" cy="317954"/>
              <a:chOff x="1045677" y="1364131"/>
              <a:chExt cx="2028965" cy="317954"/>
            </a:xfrm>
          </p:grpSpPr>
          <p:grpSp>
            <p:nvGrpSpPr>
              <p:cNvPr id="4496" name="Google Shape;4496;p375"/>
              <p:cNvGrpSpPr/>
              <p:nvPr/>
            </p:nvGrpSpPr>
            <p:grpSpPr>
              <a:xfrm>
                <a:off x="1045677" y="1364131"/>
                <a:ext cx="376033" cy="302438"/>
                <a:chOff x="1045677" y="1364131"/>
                <a:chExt cx="376033" cy="302438"/>
              </a:xfrm>
            </p:grpSpPr>
            <p:sp>
              <p:nvSpPr>
                <p:cNvPr id="4497" name="Google Shape;4497;p37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37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37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37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375"/>
              <p:cNvGrpSpPr/>
              <p:nvPr/>
            </p:nvGrpSpPr>
            <p:grpSpPr>
              <a:xfrm>
                <a:off x="1532346" y="1409239"/>
                <a:ext cx="1542296" cy="272846"/>
                <a:chOff x="1532346" y="1409239"/>
                <a:chExt cx="1542296" cy="272846"/>
              </a:xfrm>
            </p:grpSpPr>
            <p:sp>
              <p:nvSpPr>
                <p:cNvPr id="4502" name="Google Shape;4502;p37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3" name="Google Shape;4503;p375"/>
                <p:cNvGrpSpPr/>
                <p:nvPr/>
              </p:nvGrpSpPr>
              <p:grpSpPr>
                <a:xfrm>
                  <a:off x="2430564" y="1427610"/>
                  <a:ext cx="644078" cy="193336"/>
                  <a:chOff x="2430564" y="1427610"/>
                  <a:chExt cx="644078" cy="193336"/>
                </a:xfrm>
              </p:grpSpPr>
              <p:sp>
                <p:nvSpPr>
                  <p:cNvPr id="4504" name="Google Shape;4504;p37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7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7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7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7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09" name="Google Shape;4509;p37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0" name="Google Shape;4510;p375"/>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1" name="Google Shape;4511;p375"/>
          <p:cNvSpPr txBox="1"/>
          <p:nvPr>
            <p:ph idx="1" type="body"/>
          </p:nvPr>
        </p:nvSpPr>
        <p:spPr>
          <a:xfrm>
            <a:off x="3733800" y="1209600"/>
            <a:ext cx="4572000" cy="30003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1000"/>
              </a:spcBef>
              <a:spcAft>
                <a:spcPts val="0"/>
              </a:spcAft>
              <a:buSzPts val="1100"/>
              <a:buChar char="○"/>
              <a:defRPr/>
            </a:lvl2pPr>
            <a:lvl3pPr indent="-298450" lvl="2" marL="1371600" rtl="0">
              <a:spcBef>
                <a:spcPts val="1000"/>
              </a:spcBef>
              <a:spcAft>
                <a:spcPts val="0"/>
              </a:spcAft>
              <a:buSzPts val="1100"/>
              <a:buChar char="■"/>
              <a:defRPr/>
            </a:lvl3pPr>
            <a:lvl4pPr indent="-298450" lvl="3" marL="1828800" rtl="0">
              <a:spcBef>
                <a:spcPts val="1000"/>
              </a:spcBef>
              <a:spcAft>
                <a:spcPts val="0"/>
              </a:spcAft>
              <a:buSzPts val="1100"/>
              <a:buChar char="●"/>
              <a:defRPr/>
            </a:lvl4pPr>
            <a:lvl5pPr indent="-298450" lvl="4" marL="2286000" rtl="0">
              <a:spcBef>
                <a:spcPts val="1000"/>
              </a:spcBef>
              <a:spcAft>
                <a:spcPts val="0"/>
              </a:spcAft>
              <a:buSzPts val="1100"/>
              <a:buChar char="○"/>
              <a:defRPr/>
            </a:lvl5pPr>
            <a:lvl6pPr indent="-298450" lvl="5" marL="2743200" rtl="0">
              <a:spcBef>
                <a:spcPts val="1000"/>
              </a:spcBef>
              <a:spcAft>
                <a:spcPts val="0"/>
              </a:spcAft>
              <a:buSzPts val="1100"/>
              <a:buChar char="■"/>
              <a:defRPr/>
            </a:lvl6pPr>
            <a:lvl7pPr indent="-298450" lvl="6" marL="3200400" rtl="0">
              <a:spcBef>
                <a:spcPts val="1000"/>
              </a:spcBef>
              <a:spcAft>
                <a:spcPts val="0"/>
              </a:spcAft>
              <a:buSzPts val="1100"/>
              <a:buChar char="●"/>
              <a:defRPr/>
            </a:lvl7pPr>
            <a:lvl8pPr indent="-298450" lvl="7" marL="3657600" rtl="0">
              <a:spcBef>
                <a:spcPts val="1000"/>
              </a:spcBef>
              <a:spcAft>
                <a:spcPts val="0"/>
              </a:spcAft>
              <a:buSzPts val="1100"/>
              <a:buChar char="○"/>
              <a:defRPr/>
            </a:lvl8pPr>
            <a:lvl9pPr indent="-298450" lvl="8" marL="4114800" rtl="0">
              <a:spcBef>
                <a:spcPts val="1000"/>
              </a:spcBef>
              <a:spcAft>
                <a:spcPts val="1000"/>
              </a:spcAft>
              <a:buSzPts val="1100"/>
              <a:buChar char="■"/>
              <a:defRPr/>
            </a:lvl9pPr>
          </a:lstStyle>
          <a:p/>
        </p:txBody>
      </p:sp>
      <p:sp>
        <p:nvSpPr>
          <p:cNvPr id="4512" name="Google Shape;4512;p3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_1">
    <p:spTree>
      <p:nvGrpSpPr>
        <p:cNvPr id="4513" name="Shape 4513"/>
        <p:cNvGrpSpPr/>
        <p:nvPr/>
      </p:nvGrpSpPr>
      <p:grpSpPr>
        <a:xfrm>
          <a:off x="0" y="0"/>
          <a:ext cx="0" cy="0"/>
          <a:chOff x="0" y="0"/>
          <a:chExt cx="0" cy="0"/>
        </a:xfrm>
      </p:grpSpPr>
      <p:grpSp>
        <p:nvGrpSpPr>
          <p:cNvPr id="4514" name="Google Shape;4514;p376"/>
          <p:cNvGrpSpPr/>
          <p:nvPr/>
        </p:nvGrpSpPr>
        <p:grpSpPr>
          <a:xfrm>
            <a:off x="409957" y="4433682"/>
            <a:ext cx="2143330" cy="562473"/>
            <a:chOff x="831227" y="1197994"/>
            <a:chExt cx="2449800" cy="642900"/>
          </a:xfrm>
        </p:grpSpPr>
        <p:grpSp>
          <p:nvGrpSpPr>
            <p:cNvPr id="4515" name="Google Shape;4515;p376"/>
            <p:cNvGrpSpPr/>
            <p:nvPr/>
          </p:nvGrpSpPr>
          <p:grpSpPr>
            <a:xfrm>
              <a:off x="1045677" y="1364131"/>
              <a:ext cx="2028965" cy="317954"/>
              <a:chOff x="1045677" y="1364131"/>
              <a:chExt cx="2028965" cy="317954"/>
            </a:xfrm>
          </p:grpSpPr>
          <p:grpSp>
            <p:nvGrpSpPr>
              <p:cNvPr id="4516" name="Google Shape;4516;p376"/>
              <p:cNvGrpSpPr/>
              <p:nvPr/>
            </p:nvGrpSpPr>
            <p:grpSpPr>
              <a:xfrm>
                <a:off x="1045677" y="1364131"/>
                <a:ext cx="376033" cy="302438"/>
                <a:chOff x="1045677" y="1364131"/>
                <a:chExt cx="376033" cy="302438"/>
              </a:xfrm>
            </p:grpSpPr>
            <p:sp>
              <p:nvSpPr>
                <p:cNvPr id="4517" name="Google Shape;4517;p37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7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7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7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376"/>
              <p:cNvGrpSpPr/>
              <p:nvPr/>
            </p:nvGrpSpPr>
            <p:grpSpPr>
              <a:xfrm>
                <a:off x="1532346" y="1409239"/>
                <a:ext cx="1542296" cy="272846"/>
                <a:chOff x="1532346" y="1409239"/>
                <a:chExt cx="1542296" cy="272846"/>
              </a:xfrm>
            </p:grpSpPr>
            <p:sp>
              <p:nvSpPr>
                <p:cNvPr id="4522" name="Google Shape;4522;p37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3" name="Google Shape;4523;p376"/>
                <p:cNvGrpSpPr/>
                <p:nvPr/>
              </p:nvGrpSpPr>
              <p:grpSpPr>
                <a:xfrm>
                  <a:off x="2430564" y="1427610"/>
                  <a:ext cx="644078" cy="193336"/>
                  <a:chOff x="2430564" y="1427610"/>
                  <a:chExt cx="644078" cy="193336"/>
                </a:xfrm>
              </p:grpSpPr>
              <p:sp>
                <p:nvSpPr>
                  <p:cNvPr id="4524" name="Google Shape;4524;p37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37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37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37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37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29" name="Google Shape;4529;p37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0" name="Google Shape;4530;p376"/>
          <p:cNvSpPr txBox="1"/>
          <p:nvPr>
            <p:ph type="title"/>
          </p:nvPr>
        </p:nvSpPr>
        <p:spPr>
          <a:xfrm>
            <a:off x="685800" y="1485900"/>
            <a:ext cx="5366400" cy="19431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31" name="Google Shape;4531;p3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4_1_1_1">
    <p:spTree>
      <p:nvGrpSpPr>
        <p:cNvPr id="1202" name="Shape 1202"/>
        <p:cNvGrpSpPr/>
        <p:nvPr/>
      </p:nvGrpSpPr>
      <p:grpSpPr>
        <a:xfrm>
          <a:off x="0" y="0"/>
          <a:ext cx="0" cy="0"/>
          <a:chOff x="0" y="0"/>
          <a:chExt cx="0" cy="0"/>
        </a:xfrm>
      </p:grpSpPr>
      <p:sp>
        <p:nvSpPr>
          <p:cNvPr id="1203" name="Google Shape;1203;p38"/>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04" name="Google Shape;1204;p38"/>
          <p:cNvGrpSpPr/>
          <p:nvPr/>
        </p:nvGrpSpPr>
        <p:grpSpPr>
          <a:xfrm>
            <a:off x="386625" y="4747950"/>
            <a:ext cx="8452575" cy="400082"/>
            <a:chOff x="386625" y="4747950"/>
            <a:chExt cx="8452575" cy="400082"/>
          </a:xfrm>
        </p:grpSpPr>
        <p:sp>
          <p:nvSpPr>
            <p:cNvPr id="1205" name="Google Shape;1205;p3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06" name="Google Shape;1206;p38"/>
            <p:cNvGrpSpPr/>
            <p:nvPr/>
          </p:nvGrpSpPr>
          <p:grpSpPr>
            <a:xfrm>
              <a:off x="386711" y="5114356"/>
              <a:ext cx="1796787" cy="33676"/>
              <a:chOff x="2031822" y="2229250"/>
              <a:chExt cx="2193612" cy="39900"/>
            </a:xfrm>
          </p:grpSpPr>
          <p:sp>
            <p:nvSpPr>
              <p:cNvPr id="1207" name="Google Shape;1207;p3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11" name="Google Shape;1211;p38"/>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1212" name="Google Shape;1212;p38"/>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event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grpSp>
        <p:nvGrpSpPr>
          <p:cNvPr id="1213" name="Google Shape;1213;p38"/>
          <p:cNvGrpSpPr/>
          <p:nvPr/>
        </p:nvGrpSpPr>
        <p:grpSpPr>
          <a:xfrm>
            <a:off x="304800" y="2618672"/>
            <a:ext cx="8534400" cy="381003"/>
            <a:chOff x="304800" y="2618672"/>
            <a:chExt cx="8534400" cy="381003"/>
          </a:xfrm>
        </p:grpSpPr>
        <p:sp>
          <p:nvSpPr>
            <p:cNvPr id="1214" name="Google Shape;1214;p38"/>
            <p:cNvSpPr/>
            <p:nvPr/>
          </p:nvSpPr>
          <p:spPr>
            <a:xfrm>
              <a:off x="304800" y="2618675"/>
              <a:ext cx="8534400" cy="381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sp>
          <p:nvSpPr>
            <p:cNvPr id="1215" name="Google Shape;1215;p38"/>
            <p:cNvSpPr/>
            <p:nvPr/>
          </p:nvSpPr>
          <p:spPr>
            <a:xfrm>
              <a:off x="304800"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JAN</a:t>
              </a:r>
              <a:endParaRPr b="0" i="0" sz="1200" u="none" cap="none" strike="noStrike">
                <a:solidFill>
                  <a:srgbClr val="FFFFFF"/>
                </a:solidFill>
                <a:latin typeface="Roboto"/>
                <a:ea typeface="Roboto"/>
                <a:cs typeface="Roboto"/>
                <a:sym typeface="Roboto"/>
              </a:endParaRPr>
            </a:p>
          </p:txBody>
        </p:sp>
        <p:sp>
          <p:nvSpPr>
            <p:cNvPr id="1216" name="Google Shape;1216;p38"/>
            <p:cNvSpPr/>
            <p:nvPr/>
          </p:nvSpPr>
          <p:spPr>
            <a:xfrm>
              <a:off x="1016008"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FEB</a:t>
              </a:r>
              <a:endParaRPr b="0" i="0" sz="1200" u="none" cap="none" strike="noStrike">
                <a:solidFill>
                  <a:srgbClr val="FFFFFF"/>
                </a:solidFill>
                <a:latin typeface="Roboto"/>
                <a:ea typeface="Roboto"/>
                <a:cs typeface="Roboto"/>
                <a:sym typeface="Roboto"/>
              </a:endParaRPr>
            </a:p>
          </p:txBody>
        </p:sp>
        <p:sp>
          <p:nvSpPr>
            <p:cNvPr id="1217" name="Google Shape;1217;p38"/>
            <p:cNvSpPr/>
            <p:nvPr/>
          </p:nvSpPr>
          <p:spPr>
            <a:xfrm>
              <a:off x="1727216"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MAR</a:t>
              </a:r>
              <a:endParaRPr b="0" i="0" sz="1200" u="none" cap="none" strike="noStrike">
                <a:solidFill>
                  <a:srgbClr val="FFFFFF"/>
                </a:solidFill>
                <a:latin typeface="Roboto"/>
                <a:ea typeface="Roboto"/>
                <a:cs typeface="Roboto"/>
                <a:sym typeface="Roboto"/>
              </a:endParaRPr>
            </a:p>
          </p:txBody>
        </p:sp>
        <p:sp>
          <p:nvSpPr>
            <p:cNvPr id="1218" name="Google Shape;1218;p38"/>
            <p:cNvSpPr/>
            <p:nvPr/>
          </p:nvSpPr>
          <p:spPr>
            <a:xfrm>
              <a:off x="2438424"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APR</a:t>
              </a:r>
              <a:endParaRPr b="0" i="0" sz="1200" u="none" cap="none" strike="noStrike">
                <a:solidFill>
                  <a:srgbClr val="FFFFFF"/>
                </a:solidFill>
                <a:latin typeface="Roboto"/>
                <a:ea typeface="Roboto"/>
                <a:cs typeface="Roboto"/>
                <a:sym typeface="Roboto"/>
              </a:endParaRPr>
            </a:p>
          </p:txBody>
        </p:sp>
        <p:sp>
          <p:nvSpPr>
            <p:cNvPr id="1219" name="Google Shape;1219;p38"/>
            <p:cNvSpPr/>
            <p:nvPr/>
          </p:nvSpPr>
          <p:spPr>
            <a:xfrm>
              <a:off x="3149632"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MAY</a:t>
              </a:r>
              <a:endParaRPr b="0" i="0" sz="1200" u="none" cap="none" strike="noStrike">
                <a:solidFill>
                  <a:srgbClr val="FFFFFF"/>
                </a:solidFill>
                <a:latin typeface="Roboto"/>
                <a:ea typeface="Roboto"/>
                <a:cs typeface="Roboto"/>
                <a:sym typeface="Roboto"/>
              </a:endParaRPr>
            </a:p>
          </p:txBody>
        </p:sp>
        <p:sp>
          <p:nvSpPr>
            <p:cNvPr id="1220" name="Google Shape;1220;p38"/>
            <p:cNvSpPr/>
            <p:nvPr/>
          </p:nvSpPr>
          <p:spPr>
            <a:xfrm>
              <a:off x="3860840"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JUN</a:t>
              </a:r>
              <a:endParaRPr b="0" i="0" sz="1200" u="none" cap="none" strike="noStrike">
                <a:solidFill>
                  <a:srgbClr val="FFFFFF"/>
                </a:solidFill>
                <a:latin typeface="Roboto"/>
                <a:ea typeface="Roboto"/>
                <a:cs typeface="Roboto"/>
                <a:sym typeface="Roboto"/>
              </a:endParaRPr>
            </a:p>
          </p:txBody>
        </p:sp>
        <p:sp>
          <p:nvSpPr>
            <p:cNvPr id="1221" name="Google Shape;1221;p38"/>
            <p:cNvSpPr/>
            <p:nvPr/>
          </p:nvSpPr>
          <p:spPr>
            <a:xfrm>
              <a:off x="4572048"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JUL</a:t>
              </a:r>
              <a:endParaRPr b="0" i="0" sz="1200" u="none" cap="none" strike="noStrike">
                <a:solidFill>
                  <a:srgbClr val="FFFFFF"/>
                </a:solidFill>
                <a:latin typeface="Roboto"/>
                <a:ea typeface="Roboto"/>
                <a:cs typeface="Roboto"/>
                <a:sym typeface="Roboto"/>
              </a:endParaRPr>
            </a:p>
          </p:txBody>
        </p:sp>
        <p:sp>
          <p:nvSpPr>
            <p:cNvPr id="1222" name="Google Shape;1222;p38"/>
            <p:cNvSpPr/>
            <p:nvPr/>
          </p:nvSpPr>
          <p:spPr>
            <a:xfrm>
              <a:off x="5283256"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AUG</a:t>
              </a:r>
              <a:endParaRPr b="0" i="0" sz="1200" u="none" cap="none" strike="noStrike">
                <a:solidFill>
                  <a:srgbClr val="FFFFFF"/>
                </a:solidFill>
                <a:latin typeface="Roboto"/>
                <a:ea typeface="Roboto"/>
                <a:cs typeface="Roboto"/>
                <a:sym typeface="Roboto"/>
              </a:endParaRPr>
            </a:p>
          </p:txBody>
        </p:sp>
        <p:sp>
          <p:nvSpPr>
            <p:cNvPr id="1223" name="Google Shape;1223;p38"/>
            <p:cNvSpPr/>
            <p:nvPr/>
          </p:nvSpPr>
          <p:spPr>
            <a:xfrm>
              <a:off x="5994464"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SEP</a:t>
              </a:r>
              <a:endParaRPr b="0" i="0" sz="1200" u="none" cap="none" strike="noStrike">
                <a:solidFill>
                  <a:srgbClr val="FFFFFF"/>
                </a:solidFill>
                <a:latin typeface="Roboto"/>
                <a:ea typeface="Roboto"/>
                <a:cs typeface="Roboto"/>
                <a:sym typeface="Roboto"/>
              </a:endParaRPr>
            </a:p>
          </p:txBody>
        </p:sp>
        <p:sp>
          <p:nvSpPr>
            <p:cNvPr id="1224" name="Google Shape;1224;p38"/>
            <p:cNvSpPr/>
            <p:nvPr/>
          </p:nvSpPr>
          <p:spPr>
            <a:xfrm>
              <a:off x="6705672"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OCT</a:t>
              </a:r>
              <a:endParaRPr b="0" i="0" sz="1200" u="none" cap="none" strike="noStrike">
                <a:solidFill>
                  <a:srgbClr val="FFFFFF"/>
                </a:solidFill>
                <a:latin typeface="Roboto"/>
                <a:ea typeface="Roboto"/>
                <a:cs typeface="Roboto"/>
                <a:sym typeface="Roboto"/>
              </a:endParaRPr>
            </a:p>
          </p:txBody>
        </p:sp>
        <p:sp>
          <p:nvSpPr>
            <p:cNvPr id="1225" name="Google Shape;1225;p38"/>
            <p:cNvSpPr/>
            <p:nvPr/>
          </p:nvSpPr>
          <p:spPr>
            <a:xfrm>
              <a:off x="7416880"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NOV</a:t>
              </a:r>
              <a:endParaRPr b="0" i="0" sz="1200" u="none" cap="none" strike="noStrike">
                <a:solidFill>
                  <a:srgbClr val="FFFFFF"/>
                </a:solidFill>
                <a:latin typeface="Roboto"/>
                <a:ea typeface="Roboto"/>
                <a:cs typeface="Roboto"/>
                <a:sym typeface="Roboto"/>
              </a:endParaRPr>
            </a:p>
          </p:txBody>
        </p:sp>
        <p:sp>
          <p:nvSpPr>
            <p:cNvPr id="1226" name="Google Shape;1226;p38"/>
            <p:cNvSpPr/>
            <p:nvPr/>
          </p:nvSpPr>
          <p:spPr>
            <a:xfrm>
              <a:off x="8128089"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DEC</a:t>
              </a:r>
              <a:endParaRPr b="0" i="0" sz="1200" u="none" cap="none" strike="noStrike">
                <a:solidFill>
                  <a:srgbClr val="FFFFFF"/>
                </a:solidFill>
                <a:latin typeface="Roboto"/>
                <a:ea typeface="Roboto"/>
                <a:cs typeface="Roboto"/>
                <a:sym typeface="Roboto"/>
              </a:endParaRPr>
            </a:p>
          </p:txBody>
        </p:sp>
      </p:grpSp>
      <p:cxnSp>
        <p:nvCxnSpPr>
          <p:cNvPr id="1227" name="Google Shape;1227;p38"/>
          <p:cNvCxnSpPr/>
          <p:nvPr/>
        </p:nvCxnSpPr>
        <p:spPr>
          <a:xfrm>
            <a:off x="381617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28" name="Google Shape;1228;p38"/>
          <p:cNvCxnSpPr/>
          <p:nvPr/>
        </p:nvCxnSpPr>
        <p:spPr>
          <a:xfrm rot="10800000">
            <a:off x="2713450" y="1505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29" name="Google Shape;1229;p38"/>
          <p:cNvCxnSpPr/>
          <p:nvPr/>
        </p:nvCxnSpPr>
        <p:spPr>
          <a:xfrm>
            <a:off x="603382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30" name="Google Shape;1230;p38"/>
          <p:cNvCxnSpPr/>
          <p:nvPr/>
        </p:nvCxnSpPr>
        <p:spPr>
          <a:xfrm rot="10800000">
            <a:off x="6459925" y="1505250"/>
            <a:ext cx="0" cy="1104600"/>
          </a:xfrm>
          <a:prstGeom prst="straightConnector1">
            <a:avLst/>
          </a:prstGeom>
          <a:noFill/>
          <a:ln cap="flat" cmpd="sng" w="9525">
            <a:solidFill>
              <a:srgbClr val="434343"/>
            </a:solidFill>
            <a:prstDash val="solid"/>
            <a:round/>
            <a:headEnd len="sm" w="sm" type="none"/>
            <a:tailEnd len="sm" w="sm" type="none"/>
          </a:ln>
        </p:spPr>
      </p:cxnSp>
      <p:sp>
        <p:nvSpPr>
          <p:cNvPr id="1231" name="Google Shape;1231;p38"/>
          <p:cNvSpPr txBox="1"/>
          <p:nvPr>
            <p:ph idx="1" type="subTitle"/>
          </p:nvPr>
        </p:nvSpPr>
        <p:spPr>
          <a:xfrm>
            <a:off x="6459925"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32" name="Google Shape;1232;p38"/>
          <p:cNvSpPr txBox="1"/>
          <p:nvPr>
            <p:ph idx="2" type="subTitle"/>
          </p:nvPr>
        </p:nvSpPr>
        <p:spPr>
          <a:xfrm>
            <a:off x="2713450"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33" name="Google Shape;1233;p38"/>
          <p:cNvSpPr txBox="1"/>
          <p:nvPr>
            <p:ph idx="3" type="subTitle"/>
          </p:nvPr>
        </p:nvSpPr>
        <p:spPr>
          <a:xfrm>
            <a:off x="3816175" y="3613350"/>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34" name="Google Shape;1234;p38"/>
          <p:cNvSpPr txBox="1"/>
          <p:nvPr>
            <p:ph idx="4" type="subTitle"/>
          </p:nvPr>
        </p:nvSpPr>
        <p:spPr>
          <a:xfrm>
            <a:off x="6033825" y="3613350"/>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1">
    <p:spTree>
      <p:nvGrpSpPr>
        <p:cNvPr id="4532" name="Shape 4532"/>
        <p:cNvGrpSpPr/>
        <p:nvPr/>
      </p:nvGrpSpPr>
      <p:grpSpPr>
        <a:xfrm>
          <a:off x="0" y="0"/>
          <a:ext cx="0" cy="0"/>
          <a:chOff x="0" y="0"/>
          <a:chExt cx="0" cy="0"/>
        </a:xfrm>
      </p:grpSpPr>
      <p:sp>
        <p:nvSpPr>
          <p:cNvPr id="4533" name="Google Shape;4533;p3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Divider Title Blue">
  <p:cSld name="Divider Title blue">
    <p:bg>
      <p:bgPr>
        <a:solidFill>
          <a:schemeClr val="accent1"/>
        </a:solidFill>
      </p:bgPr>
    </p:bg>
    <p:spTree>
      <p:nvGrpSpPr>
        <p:cNvPr id="4534" name="Shape 4534"/>
        <p:cNvGrpSpPr/>
        <p:nvPr/>
      </p:nvGrpSpPr>
      <p:grpSpPr>
        <a:xfrm>
          <a:off x="0" y="0"/>
          <a:ext cx="0" cy="0"/>
          <a:chOff x="0" y="0"/>
          <a:chExt cx="0" cy="0"/>
        </a:xfrm>
      </p:grpSpPr>
      <p:pic>
        <p:nvPicPr>
          <p:cNvPr descr="Asset 27@3x.png" id="4535" name="Google Shape;4535;p378"/>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4536" name="Google Shape;4536;p378"/>
          <p:cNvSpPr txBox="1"/>
          <p:nvPr>
            <p:ph idx="1" type="body"/>
          </p:nvPr>
        </p:nvSpPr>
        <p:spPr>
          <a:xfrm>
            <a:off x="567559" y="1335024"/>
            <a:ext cx="2020200" cy="1952100"/>
          </a:xfrm>
          <a:prstGeom prst="rect">
            <a:avLst/>
          </a:prstGeom>
          <a:noFill/>
          <a:ln>
            <a:noFill/>
          </a:ln>
        </p:spPr>
        <p:txBody>
          <a:bodyPr anchorCtr="0" anchor="t" bIns="0" lIns="0" spcFirstLastPara="1" rIns="228600" wrap="square" tIns="0">
            <a:noAutofit/>
          </a:bodyPr>
          <a:lstStyle>
            <a:lvl1pPr indent="-228600" lvl="0" marL="457200" marR="0" rtl="0" algn="r">
              <a:lnSpc>
                <a:spcPct val="100000"/>
              </a:lnSpc>
              <a:spcBef>
                <a:spcPts val="0"/>
              </a:spcBef>
              <a:spcAft>
                <a:spcPts val="0"/>
              </a:spcAft>
              <a:buClr>
                <a:schemeClr val="lt1"/>
              </a:buClr>
              <a:buSzPts val="9000"/>
              <a:buNone/>
              <a:defRPr i="0" sz="9000" u="none" cap="none" strike="noStrike">
                <a:solidFill>
                  <a:schemeClr val="lt1"/>
                </a:solidFill>
              </a:defRPr>
            </a:lvl1pPr>
            <a:lvl2pPr indent="-228600" lvl="1" marL="914400" marR="0" rtl="0" algn="r">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r">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r">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r">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4537" name="Google Shape;4537;p378"/>
          <p:cNvCxnSpPr/>
          <p:nvPr/>
        </p:nvCxnSpPr>
        <p:spPr>
          <a:xfrm>
            <a:off x="2779776" y="1413675"/>
            <a:ext cx="0" cy="3021900"/>
          </a:xfrm>
          <a:prstGeom prst="straightConnector1">
            <a:avLst/>
          </a:prstGeom>
          <a:noFill/>
          <a:ln cap="flat" cmpd="sng" w="9525">
            <a:solidFill>
              <a:schemeClr val="lt1"/>
            </a:solidFill>
            <a:prstDash val="solid"/>
            <a:round/>
            <a:headEnd len="sm" w="sm" type="none"/>
            <a:tailEnd len="sm" w="sm" type="none"/>
          </a:ln>
        </p:spPr>
      </p:cxnSp>
      <p:sp>
        <p:nvSpPr>
          <p:cNvPr id="4538" name="Google Shape;4538;p378"/>
          <p:cNvSpPr txBox="1"/>
          <p:nvPr>
            <p:ph idx="2" type="body"/>
          </p:nvPr>
        </p:nvSpPr>
        <p:spPr>
          <a:xfrm>
            <a:off x="2907791" y="1583636"/>
            <a:ext cx="5541300" cy="25221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chemeClr val="lt1"/>
              </a:buClr>
              <a:buSzPts val="3000"/>
              <a:buNone/>
              <a:defRPr i="0" sz="3000" u="none" cap="none" strike="noStrike">
                <a:solidFill>
                  <a:schemeClr val="lt1"/>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4539" name="Google Shape;4539;p3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ote / Left">
  <p:cSld name="CUSTOM_7_1">
    <p:spTree>
      <p:nvGrpSpPr>
        <p:cNvPr id="4540" name="Shape 4540"/>
        <p:cNvGrpSpPr/>
        <p:nvPr/>
      </p:nvGrpSpPr>
      <p:grpSpPr>
        <a:xfrm>
          <a:off x="0" y="0"/>
          <a:ext cx="0" cy="0"/>
          <a:chOff x="0" y="0"/>
          <a:chExt cx="0" cy="0"/>
        </a:xfrm>
      </p:grpSpPr>
      <p:sp>
        <p:nvSpPr>
          <p:cNvPr id="4541" name="Google Shape;4541;p379"/>
          <p:cNvSpPr txBox="1"/>
          <p:nvPr>
            <p:ph type="title"/>
          </p:nvPr>
        </p:nvSpPr>
        <p:spPr>
          <a:xfrm>
            <a:off x="685800" y="1285800"/>
            <a:ext cx="6858000" cy="19149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2" name="Google Shape;4542;p379"/>
          <p:cNvSpPr txBox="1"/>
          <p:nvPr>
            <p:ph idx="1" type="subTitle"/>
          </p:nvPr>
        </p:nvSpPr>
        <p:spPr>
          <a:xfrm>
            <a:off x="685800" y="3352800"/>
            <a:ext cx="3810000" cy="5049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43" name="Google Shape;4543;p379"/>
          <p:cNvGrpSpPr/>
          <p:nvPr/>
        </p:nvGrpSpPr>
        <p:grpSpPr>
          <a:xfrm>
            <a:off x="409957" y="4433682"/>
            <a:ext cx="2143330" cy="562473"/>
            <a:chOff x="831227" y="1197994"/>
            <a:chExt cx="2449800" cy="642900"/>
          </a:xfrm>
        </p:grpSpPr>
        <p:grpSp>
          <p:nvGrpSpPr>
            <p:cNvPr id="4544" name="Google Shape;4544;p379"/>
            <p:cNvGrpSpPr/>
            <p:nvPr/>
          </p:nvGrpSpPr>
          <p:grpSpPr>
            <a:xfrm>
              <a:off x="1045677" y="1364131"/>
              <a:ext cx="2028965" cy="317954"/>
              <a:chOff x="1045677" y="1364131"/>
              <a:chExt cx="2028965" cy="317954"/>
            </a:xfrm>
          </p:grpSpPr>
          <p:grpSp>
            <p:nvGrpSpPr>
              <p:cNvPr id="4545" name="Google Shape;4545;p379"/>
              <p:cNvGrpSpPr/>
              <p:nvPr/>
            </p:nvGrpSpPr>
            <p:grpSpPr>
              <a:xfrm>
                <a:off x="1045677" y="1364131"/>
                <a:ext cx="376033" cy="302438"/>
                <a:chOff x="1045677" y="1364131"/>
                <a:chExt cx="376033" cy="302438"/>
              </a:xfrm>
            </p:grpSpPr>
            <p:sp>
              <p:nvSpPr>
                <p:cNvPr id="4546" name="Google Shape;4546;p37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7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7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37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379"/>
              <p:cNvGrpSpPr/>
              <p:nvPr/>
            </p:nvGrpSpPr>
            <p:grpSpPr>
              <a:xfrm>
                <a:off x="1532346" y="1409239"/>
                <a:ext cx="1542296" cy="272846"/>
                <a:chOff x="1532346" y="1409239"/>
                <a:chExt cx="1542296" cy="272846"/>
              </a:xfrm>
            </p:grpSpPr>
            <p:sp>
              <p:nvSpPr>
                <p:cNvPr id="4551" name="Google Shape;4551;p37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2" name="Google Shape;4552;p379"/>
                <p:cNvGrpSpPr/>
                <p:nvPr/>
              </p:nvGrpSpPr>
              <p:grpSpPr>
                <a:xfrm>
                  <a:off x="2430564" y="1427610"/>
                  <a:ext cx="644078" cy="193336"/>
                  <a:chOff x="2430564" y="1427610"/>
                  <a:chExt cx="644078" cy="193336"/>
                </a:xfrm>
              </p:grpSpPr>
              <p:sp>
                <p:nvSpPr>
                  <p:cNvPr id="4553" name="Google Shape;4553;p37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7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7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7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7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58" name="Google Shape;4558;p37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9" name="Google Shape;4559;p3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ody Text">
  <p:cSld name="Body Text_3">
    <p:spTree>
      <p:nvGrpSpPr>
        <p:cNvPr id="4560" name="Shape 4560"/>
        <p:cNvGrpSpPr/>
        <p:nvPr/>
      </p:nvGrpSpPr>
      <p:grpSpPr>
        <a:xfrm>
          <a:off x="0" y="0"/>
          <a:ext cx="0" cy="0"/>
          <a:chOff x="0" y="0"/>
          <a:chExt cx="0" cy="0"/>
        </a:xfrm>
      </p:grpSpPr>
      <p:pic>
        <p:nvPicPr>
          <p:cNvPr descr="Asset 26@3x.png" id="4561" name="Google Shape;4561;p380"/>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4562" name="Google Shape;4562;p380"/>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563" name="Google Shape;4563;p380"/>
          <p:cNvSpPr txBox="1"/>
          <p:nvPr>
            <p:ph idx="1" type="body"/>
          </p:nvPr>
        </p:nvSpPr>
        <p:spPr>
          <a:xfrm>
            <a:off x="3136392" y="1627632"/>
            <a:ext cx="43524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4564" name="Google Shape;4564;p380"/>
          <p:cNvCxnSpPr/>
          <p:nvPr/>
        </p:nvCxnSpPr>
        <p:spPr>
          <a:xfrm>
            <a:off x="2779776" y="1763475"/>
            <a:ext cx="0" cy="2672100"/>
          </a:xfrm>
          <a:prstGeom prst="straightConnector1">
            <a:avLst/>
          </a:prstGeom>
          <a:noFill/>
          <a:ln cap="flat" cmpd="sng" w="9525">
            <a:solidFill>
              <a:schemeClr val="accent5"/>
            </a:solidFill>
            <a:prstDash val="solid"/>
            <a:round/>
            <a:headEnd len="sm" w="sm" type="none"/>
            <a:tailEnd len="sm" w="sm" type="none"/>
          </a:ln>
        </p:spPr>
      </p:cxnSp>
      <p:sp>
        <p:nvSpPr>
          <p:cNvPr id="4565" name="Google Shape;4565;p3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1">
  <p:cSld name="CUSTOM_3_1_2">
    <p:spTree>
      <p:nvGrpSpPr>
        <p:cNvPr id="4566" name="Shape 4566"/>
        <p:cNvGrpSpPr/>
        <p:nvPr/>
      </p:nvGrpSpPr>
      <p:grpSpPr>
        <a:xfrm>
          <a:off x="0" y="0"/>
          <a:ext cx="0" cy="0"/>
          <a:chOff x="0" y="0"/>
          <a:chExt cx="0" cy="0"/>
        </a:xfrm>
      </p:grpSpPr>
      <p:sp>
        <p:nvSpPr>
          <p:cNvPr id="4567" name="Google Shape;4567;p381"/>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4568" name="Google Shape;4568;p381"/>
          <p:cNvGrpSpPr/>
          <p:nvPr/>
        </p:nvGrpSpPr>
        <p:grpSpPr>
          <a:xfrm>
            <a:off x="4290757" y="1433272"/>
            <a:ext cx="562473" cy="562473"/>
            <a:chOff x="4250596" y="2250412"/>
            <a:chExt cx="642900" cy="642900"/>
          </a:xfrm>
        </p:grpSpPr>
        <p:grpSp>
          <p:nvGrpSpPr>
            <p:cNvPr id="4569" name="Google Shape;4569;p381"/>
            <p:cNvGrpSpPr/>
            <p:nvPr/>
          </p:nvGrpSpPr>
          <p:grpSpPr>
            <a:xfrm>
              <a:off x="4263448" y="2316851"/>
              <a:ext cx="616570" cy="495937"/>
              <a:chOff x="6294751" y="783425"/>
              <a:chExt cx="5020925" cy="4038575"/>
            </a:xfrm>
          </p:grpSpPr>
          <p:sp>
            <p:nvSpPr>
              <p:cNvPr id="4570" name="Google Shape;4570;p38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8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8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8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4" name="Google Shape;4574;p381"/>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381"/>
          <p:cNvGrpSpPr/>
          <p:nvPr/>
        </p:nvGrpSpPr>
        <p:grpSpPr>
          <a:xfrm>
            <a:off x="3716512" y="4433681"/>
            <a:ext cx="1710967" cy="562474"/>
            <a:chOff x="1325450" y="2304375"/>
            <a:chExt cx="1956061" cy="643048"/>
          </a:xfrm>
        </p:grpSpPr>
        <p:grpSp>
          <p:nvGrpSpPr>
            <p:cNvPr id="4576" name="Google Shape;4576;p381"/>
            <p:cNvGrpSpPr/>
            <p:nvPr/>
          </p:nvGrpSpPr>
          <p:grpSpPr>
            <a:xfrm>
              <a:off x="1532144" y="2517656"/>
              <a:ext cx="1543000" cy="273170"/>
              <a:chOff x="1532144" y="2517656"/>
              <a:chExt cx="1543000" cy="273170"/>
            </a:xfrm>
          </p:grpSpPr>
          <p:sp>
            <p:nvSpPr>
              <p:cNvPr id="4577" name="Google Shape;4577;p381"/>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8" name="Google Shape;4578;p381"/>
              <p:cNvGrpSpPr/>
              <p:nvPr/>
            </p:nvGrpSpPr>
            <p:grpSpPr>
              <a:xfrm>
                <a:off x="2430468" y="2536041"/>
                <a:ext cx="644676" cy="193720"/>
                <a:chOff x="2430468" y="2536041"/>
                <a:chExt cx="644676" cy="193720"/>
              </a:xfrm>
            </p:grpSpPr>
            <p:sp>
              <p:nvSpPr>
                <p:cNvPr id="4579" name="Google Shape;4579;p381"/>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81"/>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81"/>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81"/>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81"/>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84" name="Google Shape;4584;p381"/>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5" name="Google Shape;4585;p3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5 Column">
  <p:cSld name="CUSTOM_6_2_3_1_1_1_1_1">
    <p:spTree>
      <p:nvGrpSpPr>
        <p:cNvPr id="4586" name="Shape 4586"/>
        <p:cNvGrpSpPr/>
        <p:nvPr/>
      </p:nvGrpSpPr>
      <p:grpSpPr>
        <a:xfrm>
          <a:off x="0" y="0"/>
          <a:ext cx="0" cy="0"/>
          <a:chOff x="0" y="0"/>
          <a:chExt cx="0" cy="0"/>
        </a:xfrm>
      </p:grpSpPr>
      <p:sp>
        <p:nvSpPr>
          <p:cNvPr id="4587" name="Google Shape;4587;p382"/>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8" name="Google Shape;4588;p382"/>
          <p:cNvSpPr txBox="1"/>
          <p:nvPr>
            <p:ph idx="1" type="body"/>
          </p:nvPr>
        </p:nvSpPr>
        <p:spPr>
          <a:xfrm>
            <a:off x="685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589" name="Google Shape;4589;p382"/>
          <p:cNvSpPr txBox="1"/>
          <p:nvPr>
            <p:ph idx="2" type="body"/>
          </p:nvPr>
        </p:nvSpPr>
        <p:spPr>
          <a:xfrm>
            <a:off x="2209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590" name="Google Shape;4590;p382"/>
          <p:cNvSpPr txBox="1"/>
          <p:nvPr>
            <p:ph idx="3" type="body"/>
          </p:nvPr>
        </p:nvSpPr>
        <p:spPr>
          <a:xfrm>
            <a:off x="3733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591" name="Google Shape;4591;p382"/>
          <p:cNvSpPr txBox="1"/>
          <p:nvPr>
            <p:ph idx="4" type="body"/>
          </p:nvPr>
        </p:nvSpPr>
        <p:spPr>
          <a:xfrm>
            <a:off x="5257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592" name="Google Shape;4592;p382"/>
          <p:cNvSpPr txBox="1"/>
          <p:nvPr>
            <p:ph idx="5" type="body"/>
          </p:nvPr>
        </p:nvSpPr>
        <p:spPr>
          <a:xfrm>
            <a:off x="6781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593" name="Google Shape;4593;p382"/>
          <p:cNvGrpSpPr/>
          <p:nvPr/>
        </p:nvGrpSpPr>
        <p:grpSpPr>
          <a:xfrm>
            <a:off x="409957" y="4433682"/>
            <a:ext cx="2143330" cy="562473"/>
            <a:chOff x="831227" y="1197994"/>
            <a:chExt cx="2449800" cy="642900"/>
          </a:xfrm>
        </p:grpSpPr>
        <p:grpSp>
          <p:nvGrpSpPr>
            <p:cNvPr id="4594" name="Google Shape;4594;p382"/>
            <p:cNvGrpSpPr/>
            <p:nvPr/>
          </p:nvGrpSpPr>
          <p:grpSpPr>
            <a:xfrm>
              <a:off x="1045677" y="1364131"/>
              <a:ext cx="2028965" cy="317954"/>
              <a:chOff x="1045677" y="1364131"/>
              <a:chExt cx="2028965" cy="317954"/>
            </a:xfrm>
          </p:grpSpPr>
          <p:grpSp>
            <p:nvGrpSpPr>
              <p:cNvPr id="4595" name="Google Shape;4595;p382"/>
              <p:cNvGrpSpPr/>
              <p:nvPr/>
            </p:nvGrpSpPr>
            <p:grpSpPr>
              <a:xfrm>
                <a:off x="1045677" y="1364131"/>
                <a:ext cx="376033" cy="302438"/>
                <a:chOff x="1045677" y="1364131"/>
                <a:chExt cx="376033" cy="302438"/>
              </a:xfrm>
            </p:grpSpPr>
            <p:sp>
              <p:nvSpPr>
                <p:cNvPr id="4596" name="Google Shape;4596;p38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8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8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8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382"/>
              <p:cNvGrpSpPr/>
              <p:nvPr/>
            </p:nvGrpSpPr>
            <p:grpSpPr>
              <a:xfrm>
                <a:off x="1532346" y="1409239"/>
                <a:ext cx="1542296" cy="272846"/>
                <a:chOff x="1532346" y="1409239"/>
                <a:chExt cx="1542296" cy="272846"/>
              </a:xfrm>
            </p:grpSpPr>
            <p:sp>
              <p:nvSpPr>
                <p:cNvPr id="4601" name="Google Shape;4601;p38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2" name="Google Shape;4602;p382"/>
                <p:cNvGrpSpPr/>
                <p:nvPr/>
              </p:nvGrpSpPr>
              <p:grpSpPr>
                <a:xfrm>
                  <a:off x="2430564" y="1427610"/>
                  <a:ext cx="644078" cy="193336"/>
                  <a:chOff x="2430564" y="1427610"/>
                  <a:chExt cx="644078" cy="193336"/>
                </a:xfrm>
              </p:grpSpPr>
              <p:sp>
                <p:nvSpPr>
                  <p:cNvPr id="4603" name="Google Shape;4603;p38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8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8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8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8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08" name="Google Shape;4608;p38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9" name="Google Shape;4609;p3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 Title_1_1_1_1_1_1_1_1_1_1_1_1">
    <p:spTree>
      <p:nvGrpSpPr>
        <p:cNvPr id="4610" name="Shape 4610"/>
        <p:cNvGrpSpPr/>
        <p:nvPr/>
      </p:nvGrpSpPr>
      <p:grpSpPr>
        <a:xfrm>
          <a:off x="0" y="0"/>
          <a:ext cx="0" cy="0"/>
          <a:chOff x="0" y="0"/>
          <a:chExt cx="0" cy="0"/>
        </a:xfrm>
      </p:grpSpPr>
      <p:sp>
        <p:nvSpPr>
          <p:cNvPr id="4611" name="Google Shape;4611;p383"/>
          <p:cNvSpPr txBox="1"/>
          <p:nvPr>
            <p:ph idx="12" type="sldNum"/>
          </p:nvPr>
        </p:nvSpPr>
        <p:spPr>
          <a:xfrm>
            <a:off x="8909450" y="4838800"/>
            <a:ext cx="326400" cy="1383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612" name="Google Shape;4612;p383"/>
          <p:cNvSpPr txBox="1"/>
          <p:nvPr>
            <p:ph idx="1" type="subTitle"/>
          </p:nvPr>
        </p:nvSpPr>
        <p:spPr>
          <a:xfrm>
            <a:off x="991925" y="4838800"/>
            <a:ext cx="8009400" cy="138000"/>
          </a:xfrm>
          <a:prstGeom prst="rect">
            <a:avLst/>
          </a:prstGeom>
        </p:spPr>
        <p:txBody>
          <a:bodyPr anchorCtr="0" anchor="ctr" bIns="0" lIns="0" spcFirstLastPara="1" rIns="228600" wrap="square" tIns="0">
            <a:noAutofit/>
          </a:bodyPr>
          <a:lstStyle>
            <a:lvl1pPr lvl="0" rtl="0" algn="r">
              <a:lnSpc>
                <a:spcPct val="100000"/>
              </a:lnSpc>
              <a:spcBef>
                <a:spcPts val="0"/>
              </a:spcBef>
              <a:spcAft>
                <a:spcPts val="0"/>
              </a:spcAft>
              <a:buNone/>
              <a:defRPr sz="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A">
  <p:cSld name="Blank A">
    <p:spTree>
      <p:nvGrpSpPr>
        <p:cNvPr id="4613" name="Shape 4613"/>
        <p:cNvGrpSpPr/>
        <p:nvPr/>
      </p:nvGrpSpPr>
      <p:grpSpPr>
        <a:xfrm>
          <a:off x="0" y="0"/>
          <a:ext cx="0" cy="0"/>
          <a:chOff x="0" y="0"/>
          <a:chExt cx="0" cy="0"/>
        </a:xfrm>
      </p:grpSpPr>
      <p:pic>
        <p:nvPicPr>
          <p:cNvPr descr="Salesforce Logo.png" id="4614" name="Google Shape;4614;p384"/>
          <p:cNvPicPr preferRelativeResize="0"/>
          <p:nvPr/>
        </p:nvPicPr>
        <p:blipFill rotWithShape="1">
          <a:blip r:embed="rId2">
            <a:alphaModFix/>
          </a:blip>
          <a:srcRect b="0" l="0" r="0" t="0"/>
          <a:stretch/>
        </p:blipFill>
        <p:spPr>
          <a:xfrm>
            <a:off x="8357101" y="282328"/>
            <a:ext cx="463050" cy="323691"/>
          </a:xfrm>
          <a:prstGeom prst="rect">
            <a:avLst/>
          </a:prstGeom>
          <a:noFill/>
          <a:ln>
            <a:noFill/>
          </a:ln>
        </p:spPr>
      </p:pic>
      <p:sp>
        <p:nvSpPr>
          <p:cNvPr id="4615" name="Google Shape;4615;p384"/>
          <p:cNvSpPr/>
          <p:nvPr/>
        </p:nvSpPr>
        <p:spPr>
          <a:xfrm>
            <a:off x="8077049" y="4466000"/>
            <a:ext cx="871200" cy="518400"/>
          </a:xfrm>
          <a:prstGeom prst="rect">
            <a:avLst/>
          </a:prstGeom>
          <a:solidFill>
            <a:srgbClr val="FFFFFF"/>
          </a:solidFill>
          <a:ln>
            <a:noFill/>
          </a:ln>
        </p:spPr>
        <p:txBody>
          <a:bodyPr anchorCtr="0" anchor="ctr" bIns="91400" lIns="91400" spcFirstLastPara="1" rIns="91400" wrap="square" tIns="91400">
            <a:noAutofit/>
          </a:bodyPr>
          <a:lstStyle/>
          <a:p>
            <a:pPr indent="0" lvl="0" marL="0" marR="0" rtl="0" algn="ctr">
              <a:lnSpc>
                <a:spcPct val="90000"/>
              </a:lnSpc>
              <a:spcBef>
                <a:spcPts val="0"/>
              </a:spcBef>
              <a:spcAft>
                <a:spcPts val="0"/>
              </a:spcAft>
              <a:buClr>
                <a:srgbClr val="FFFFFF"/>
              </a:buClr>
              <a:buSzPts val="2700"/>
              <a:buFont typeface="Arial"/>
              <a:buNone/>
            </a:pPr>
            <a:r>
              <a:t/>
            </a:r>
            <a:endParaRPr b="0" i="0" sz="2700" u="none" cap="none" strike="noStrike">
              <a:solidFill>
                <a:srgbClr val="FFFFFF"/>
              </a:solidFill>
              <a:latin typeface="Arial"/>
              <a:ea typeface="Arial"/>
              <a:cs typeface="Arial"/>
              <a:sym typeface="Arial"/>
            </a:endParaRPr>
          </a:p>
        </p:txBody>
      </p:sp>
      <p:sp>
        <p:nvSpPr>
          <p:cNvPr id="4616" name="Google Shape;4616;p3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1">
  <p:cSld name="CUSTOM_6_2_3_1_1">
    <p:spTree>
      <p:nvGrpSpPr>
        <p:cNvPr id="4617" name="Shape 4617"/>
        <p:cNvGrpSpPr/>
        <p:nvPr/>
      </p:nvGrpSpPr>
      <p:grpSpPr>
        <a:xfrm>
          <a:off x="0" y="0"/>
          <a:ext cx="0" cy="0"/>
          <a:chOff x="0" y="0"/>
          <a:chExt cx="0" cy="0"/>
        </a:xfrm>
      </p:grpSpPr>
      <p:sp>
        <p:nvSpPr>
          <p:cNvPr id="4618" name="Google Shape;4618;p385"/>
          <p:cNvSpPr/>
          <p:nvPr/>
        </p:nvSpPr>
        <p:spPr>
          <a:xfrm>
            <a:off x="3464561" y="1435683"/>
            <a:ext cx="5183400" cy="1463100"/>
          </a:xfrm>
          <a:prstGeom prst="rect">
            <a:avLst/>
          </a:prstGeom>
          <a:solidFill>
            <a:srgbClr val="F1F3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19" name="Google Shape;4619;p385"/>
          <p:cNvCxnSpPr/>
          <p:nvPr/>
        </p:nvCxnSpPr>
        <p:spPr>
          <a:xfrm rot="10800000">
            <a:off x="3464470" y="1435683"/>
            <a:ext cx="5183400" cy="0"/>
          </a:xfrm>
          <a:prstGeom prst="straightConnector1">
            <a:avLst/>
          </a:prstGeom>
          <a:noFill/>
          <a:ln cap="flat" cmpd="sng" w="9525">
            <a:solidFill>
              <a:schemeClr val="dk1"/>
            </a:solidFill>
            <a:prstDash val="solid"/>
            <a:round/>
            <a:headEnd len="sm" w="sm" type="none"/>
            <a:tailEnd len="sm" w="sm" type="none"/>
          </a:ln>
        </p:spPr>
      </p:cxnSp>
      <p:cxnSp>
        <p:nvCxnSpPr>
          <p:cNvPr id="4620" name="Google Shape;4620;p385"/>
          <p:cNvCxnSpPr/>
          <p:nvPr/>
        </p:nvCxnSpPr>
        <p:spPr>
          <a:xfrm>
            <a:off x="6946909" y="1603696"/>
            <a:ext cx="0" cy="1173000"/>
          </a:xfrm>
          <a:prstGeom prst="straightConnector1">
            <a:avLst/>
          </a:prstGeom>
          <a:noFill/>
          <a:ln cap="flat" cmpd="sng" w="9525">
            <a:solidFill>
              <a:schemeClr val="dk1"/>
            </a:solidFill>
            <a:prstDash val="solid"/>
            <a:round/>
            <a:headEnd len="sm" w="sm" type="none"/>
            <a:tailEnd len="sm" w="sm" type="none"/>
          </a:ln>
        </p:spPr>
      </p:cxnSp>
      <p:cxnSp>
        <p:nvCxnSpPr>
          <p:cNvPr id="4621" name="Google Shape;4621;p385"/>
          <p:cNvCxnSpPr/>
          <p:nvPr/>
        </p:nvCxnSpPr>
        <p:spPr>
          <a:xfrm rot="10800000">
            <a:off x="3464470" y="2898723"/>
            <a:ext cx="5183400" cy="0"/>
          </a:xfrm>
          <a:prstGeom prst="straightConnector1">
            <a:avLst/>
          </a:prstGeom>
          <a:noFill/>
          <a:ln cap="flat" cmpd="sng" w="9525">
            <a:solidFill>
              <a:schemeClr val="dk1"/>
            </a:solidFill>
            <a:prstDash val="solid"/>
            <a:round/>
            <a:headEnd len="sm" w="sm" type="none"/>
            <a:tailEnd len="sm" w="sm" type="none"/>
          </a:ln>
        </p:spPr>
      </p:cxnSp>
      <p:cxnSp>
        <p:nvCxnSpPr>
          <p:cNvPr id="4622" name="Google Shape;4622;p385"/>
          <p:cNvCxnSpPr/>
          <p:nvPr/>
        </p:nvCxnSpPr>
        <p:spPr>
          <a:xfrm>
            <a:off x="5258620" y="1603696"/>
            <a:ext cx="0" cy="1173000"/>
          </a:xfrm>
          <a:prstGeom prst="straightConnector1">
            <a:avLst/>
          </a:prstGeom>
          <a:noFill/>
          <a:ln cap="flat" cmpd="sng" w="9525">
            <a:solidFill>
              <a:schemeClr val="dk1"/>
            </a:solidFill>
            <a:prstDash val="solid"/>
            <a:round/>
            <a:headEnd len="sm" w="sm" type="none"/>
            <a:tailEnd len="sm" w="sm" type="none"/>
          </a:ln>
        </p:spPr>
      </p:cxnSp>
      <p:pic>
        <p:nvPicPr>
          <p:cNvPr id="4623" name="Google Shape;4623;p385"/>
          <p:cNvPicPr preferRelativeResize="0"/>
          <p:nvPr/>
        </p:nvPicPr>
        <p:blipFill rotWithShape="1">
          <a:blip r:embed="rId2">
            <a:alphaModFix/>
          </a:blip>
          <a:srcRect b="0" l="0" r="0" t="0"/>
          <a:stretch/>
        </p:blipFill>
        <p:spPr>
          <a:xfrm>
            <a:off x="187325" y="4406411"/>
            <a:ext cx="2203109" cy="562252"/>
          </a:xfrm>
          <a:prstGeom prst="rect">
            <a:avLst/>
          </a:prstGeom>
          <a:noFill/>
          <a:ln>
            <a:noFill/>
          </a:ln>
        </p:spPr>
      </p:pic>
      <p:sp>
        <p:nvSpPr>
          <p:cNvPr id="4624" name="Google Shape;4624;p3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1">
  <p:cSld name="CUSTOM_4_2">
    <p:spTree>
      <p:nvGrpSpPr>
        <p:cNvPr id="4625" name="Shape 4625"/>
        <p:cNvGrpSpPr/>
        <p:nvPr/>
      </p:nvGrpSpPr>
      <p:grpSpPr>
        <a:xfrm>
          <a:off x="0" y="0"/>
          <a:ext cx="0" cy="0"/>
          <a:chOff x="0" y="0"/>
          <a:chExt cx="0" cy="0"/>
        </a:xfrm>
      </p:grpSpPr>
      <p:grpSp>
        <p:nvGrpSpPr>
          <p:cNvPr id="4626" name="Google Shape;4626;p386"/>
          <p:cNvGrpSpPr/>
          <p:nvPr/>
        </p:nvGrpSpPr>
        <p:grpSpPr>
          <a:xfrm>
            <a:off x="409957" y="4433682"/>
            <a:ext cx="2143330" cy="562473"/>
            <a:chOff x="831227" y="1197994"/>
            <a:chExt cx="2449800" cy="642900"/>
          </a:xfrm>
        </p:grpSpPr>
        <p:grpSp>
          <p:nvGrpSpPr>
            <p:cNvPr id="4627" name="Google Shape;4627;p386"/>
            <p:cNvGrpSpPr/>
            <p:nvPr/>
          </p:nvGrpSpPr>
          <p:grpSpPr>
            <a:xfrm>
              <a:off x="1045677" y="1364131"/>
              <a:ext cx="2028965" cy="317954"/>
              <a:chOff x="1045677" y="1364131"/>
              <a:chExt cx="2028965" cy="317954"/>
            </a:xfrm>
          </p:grpSpPr>
          <p:grpSp>
            <p:nvGrpSpPr>
              <p:cNvPr id="4628" name="Google Shape;4628;p386"/>
              <p:cNvGrpSpPr/>
              <p:nvPr/>
            </p:nvGrpSpPr>
            <p:grpSpPr>
              <a:xfrm>
                <a:off x="1045677" y="1364131"/>
                <a:ext cx="376033" cy="302438"/>
                <a:chOff x="1045677" y="1364131"/>
                <a:chExt cx="376033" cy="302438"/>
              </a:xfrm>
            </p:grpSpPr>
            <p:sp>
              <p:nvSpPr>
                <p:cNvPr id="4629" name="Google Shape;4629;p38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8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8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8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386"/>
              <p:cNvGrpSpPr/>
              <p:nvPr/>
            </p:nvGrpSpPr>
            <p:grpSpPr>
              <a:xfrm>
                <a:off x="1532346" y="1409239"/>
                <a:ext cx="1542296" cy="272846"/>
                <a:chOff x="1532346" y="1409239"/>
                <a:chExt cx="1542296" cy="272846"/>
              </a:xfrm>
            </p:grpSpPr>
            <p:sp>
              <p:nvSpPr>
                <p:cNvPr id="4634" name="Google Shape;4634;p38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5" name="Google Shape;4635;p386"/>
                <p:cNvGrpSpPr/>
                <p:nvPr/>
              </p:nvGrpSpPr>
              <p:grpSpPr>
                <a:xfrm>
                  <a:off x="2430564" y="1427610"/>
                  <a:ext cx="644078" cy="193336"/>
                  <a:chOff x="2430564" y="1427610"/>
                  <a:chExt cx="644078" cy="193336"/>
                </a:xfrm>
              </p:grpSpPr>
              <p:sp>
                <p:nvSpPr>
                  <p:cNvPr id="4636" name="Google Shape;4636;p38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8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8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8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8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41" name="Google Shape;4641;p38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2" name="Google Shape;4642;p386"/>
          <p:cNvSpPr txBox="1"/>
          <p:nvPr>
            <p:ph type="title"/>
          </p:nvPr>
        </p:nvSpPr>
        <p:spPr>
          <a:xfrm>
            <a:off x="685800" y="1485900"/>
            <a:ext cx="5366400" cy="19431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3" name="Google Shape;4643;p3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comparison">
  <p:cSld name="CUSTOM_4_1_1_1_1">
    <p:spTree>
      <p:nvGrpSpPr>
        <p:cNvPr id="1235" name="Shape 1235"/>
        <p:cNvGrpSpPr/>
        <p:nvPr/>
      </p:nvGrpSpPr>
      <p:grpSpPr>
        <a:xfrm>
          <a:off x="0" y="0"/>
          <a:ext cx="0" cy="0"/>
          <a:chOff x="0" y="0"/>
          <a:chExt cx="0" cy="0"/>
        </a:xfrm>
      </p:grpSpPr>
      <p:sp>
        <p:nvSpPr>
          <p:cNvPr id="1236" name="Google Shape;1236;p39"/>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7" name="Google Shape;1237;p39"/>
          <p:cNvGrpSpPr/>
          <p:nvPr/>
        </p:nvGrpSpPr>
        <p:grpSpPr>
          <a:xfrm>
            <a:off x="386625" y="4747950"/>
            <a:ext cx="8452575" cy="400082"/>
            <a:chOff x="386625" y="4747950"/>
            <a:chExt cx="8452575" cy="400082"/>
          </a:xfrm>
        </p:grpSpPr>
        <p:sp>
          <p:nvSpPr>
            <p:cNvPr id="1238" name="Google Shape;1238;p3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39" name="Google Shape;1239;p39"/>
            <p:cNvGrpSpPr/>
            <p:nvPr/>
          </p:nvGrpSpPr>
          <p:grpSpPr>
            <a:xfrm>
              <a:off x="386711" y="5114356"/>
              <a:ext cx="1796787" cy="33676"/>
              <a:chOff x="2031822" y="2229250"/>
              <a:chExt cx="2193612" cy="39900"/>
            </a:xfrm>
          </p:grpSpPr>
          <p:sp>
            <p:nvSpPr>
              <p:cNvPr id="1240" name="Google Shape;1240;p3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44" name="Google Shape;1244;p39"/>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1245" name="Google Shape;1245;p39"/>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event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p:txBody>
      </p:sp>
      <p:cxnSp>
        <p:nvCxnSpPr>
          <p:cNvPr id="1246" name="Google Shape;1246;p39"/>
          <p:cNvCxnSpPr/>
          <p:nvPr/>
        </p:nvCxnSpPr>
        <p:spPr>
          <a:xfrm>
            <a:off x="381617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47" name="Google Shape;1247;p39"/>
          <p:cNvCxnSpPr/>
          <p:nvPr/>
        </p:nvCxnSpPr>
        <p:spPr>
          <a:xfrm rot="10800000">
            <a:off x="2713450" y="1505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48" name="Google Shape;1248;p39"/>
          <p:cNvCxnSpPr/>
          <p:nvPr/>
        </p:nvCxnSpPr>
        <p:spPr>
          <a:xfrm>
            <a:off x="603382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49" name="Google Shape;1249;p39"/>
          <p:cNvCxnSpPr/>
          <p:nvPr/>
        </p:nvCxnSpPr>
        <p:spPr>
          <a:xfrm rot="10800000">
            <a:off x="6459925" y="1505250"/>
            <a:ext cx="0" cy="1104600"/>
          </a:xfrm>
          <a:prstGeom prst="straightConnector1">
            <a:avLst/>
          </a:prstGeom>
          <a:noFill/>
          <a:ln cap="flat" cmpd="sng" w="9525">
            <a:solidFill>
              <a:srgbClr val="434343"/>
            </a:solidFill>
            <a:prstDash val="solid"/>
            <a:round/>
            <a:headEnd len="sm" w="sm" type="none"/>
            <a:tailEnd len="sm" w="sm" type="none"/>
          </a:ln>
        </p:spPr>
      </p:cxnSp>
      <p:sp>
        <p:nvSpPr>
          <p:cNvPr id="1250" name="Google Shape;1250;p39"/>
          <p:cNvSpPr/>
          <p:nvPr/>
        </p:nvSpPr>
        <p:spPr>
          <a:xfrm>
            <a:off x="304800" y="2618675"/>
            <a:ext cx="4190400" cy="381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sp>
        <p:nvSpPr>
          <p:cNvPr id="1251" name="Google Shape;1251;p39"/>
          <p:cNvSpPr/>
          <p:nvPr/>
        </p:nvSpPr>
        <p:spPr>
          <a:xfrm>
            <a:off x="4648813" y="2618675"/>
            <a:ext cx="4190400" cy="381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sp>
        <p:nvSpPr>
          <p:cNvPr id="1252" name="Google Shape;1252;p39"/>
          <p:cNvSpPr txBox="1"/>
          <p:nvPr>
            <p:ph idx="1" type="subTitle"/>
          </p:nvPr>
        </p:nvSpPr>
        <p:spPr>
          <a:xfrm>
            <a:off x="2713450"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3" name="Google Shape;1253;p39"/>
          <p:cNvSpPr txBox="1"/>
          <p:nvPr>
            <p:ph idx="2" type="subTitle"/>
          </p:nvPr>
        </p:nvSpPr>
        <p:spPr>
          <a:xfrm>
            <a:off x="6459925"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4" name="Google Shape;1254;p39"/>
          <p:cNvSpPr txBox="1"/>
          <p:nvPr>
            <p:ph idx="3" type="subTitle"/>
          </p:nvPr>
        </p:nvSpPr>
        <p:spPr>
          <a:xfrm>
            <a:off x="3816175" y="3588963"/>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5" name="Google Shape;1255;p39"/>
          <p:cNvSpPr txBox="1"/>
          <p:nvPr>
            <p:ph idx="4" type="subTitle"/>
          </p:nvPr>
        </p:nvSpPr>
        <p:spPr>
          <a:xfrm>
            <a:off x="6033825" y="3588963"/>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6" name="Google Shape;1256;p39"/>
          <p:cNvSpPr txBox="1"/>
          <p:nvPr>
            <p:ph idx="5" type="subTitle"/>
          </p:nvPr>
        </p:nvSpPr>
        <p:spPr>
          <a:xfrm>
            <a:off x="4648825" y="2618825"/>
            <a:ext cx="4190400" cy="38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7" name="Google Shape;1257;p39"/>
          <p:cNvSpPr txBox="1"/>
          <p:nvPr>
            <p:ph idx="6" type="subTitle"/>
          </p:nvPr>
        </p:nvSpPr>
        <p:spPr>
          <a:xfrm>
            <a:off x="304800" y="2618825"/>
            <a:ext cx="4190400" cy="38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1">
  <p:cSld name="CUSTOM_6_2_3_1_1_1">
    <p:spTree>
      <p:nvGrpSpPr>
        <p:cNvPr id="4644" name="Shape 4644"/>
        <p:cNvGrpSpPr/>
        <p:nvPr/>
      </p:nvGrpSpPr>
      <p:grpSpPr>
        <a:xfrm>
          <a:off x="0" y="0"/>
          <a:ext cx="0" cy="0"/>
          <a:chOff x="0" y="0"/>
          <a:chExt cx="0" cy="0"/>
        </a:xfrm>
      </p:grpSpPr>
      <p:sp>
        <p:nvSpPr>
          <p:cNvPr id="4645" name="Google Shape;4645;p387"/>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6" name="Google Shape;4646;p387"/>
          <p:cNvSpPr txBox="1"/>
          <p:nvPr>
            <p:ph idx="1" type="body"/>
          </p:nvPr>
        </p:nvSpPr>
        <p:spPr>
          <a:xfrm>
            <a:off x="685800" y="1638300"/>
            <a:ext cx="7696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647" name="Google Shape;4647;p387"/>
          <p:cNvGrpSpPr/>
          <p:nvPr/>
        </p:nvGrpSpPr>
        <p:grpSpPr>
          <a:xfrm>
            <a:off x="409957" y="4433682"/>
            <a:ext cx="2143330" cy="562473"/>
            <a:chOff x="831227" y="1197994"/>
            <a:chExt cx="2449800" cy="642900"/>
          </a:xfrm>
        </p:grpSpPr>
        <p:grpSp>
          <p:nvGrpSpPr>
            <p:cNvPr id="4648" name="Google Shape;4648;p387"/>
            <p:cNvGrpSpPr/>
            <p:nvPr/>
          </p:nvGrpSpPr>
          <p:grpSpPr>
            <a:xfrm>
              <a:off x="1045677" y="1364131"/>
              <a:ext cx="2028965" cy="317954"/>
              <a:chOff x="1045677" y="1364131"/>
              <a:chExt cx="2028965" cy="317954"/>
            </a:xfrm>
          </p:grpSpPr>
          <p:grpSp>
            <p:nvGrpSpPr>
              <p:cNvPr id="4649" name="Google Shape;4649;p387"/>
              <p:cNvGrpSpPr/>
              <p:nvPr/>
            </p:nvGrpSpPr>
            <p:grpSpPr>
              <a:xfrm>
                <a:off x="1045677" y="1364131"/>
                <a:ext cx="376033" cy="302438"/>
                <a:chOff x="1045677" y="1364131"/>
                <a:chExt cx="376033" cy="302438"/>
              </a:xfrm>
            </p:grpSpPr>
            <p:sp>
              <p:nvSpPr>
                <p:cNvPr id="4650" name="Google Shape;4650;p38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8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8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8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387"/>
              <p:cNvGrpSpPr/>
              <p:nvPr/>
            </p:nvGrpSpPr>
            <p:grpSpPr>
              <a:xfrm>
                <a:off x="1532346" y="1409239"/>
                <a:ext cx="1542296" cy="272846"/>
                <a:chOff x="1532346" y="1409239"/>
                <a:chExt cx="1542296" cy="272846"/>
              </a:xfrm>
            </p:grpSpPr>
            <p:sp>
              <p:nvSpPr>
                <p:cNvPr id="4655" name="Google Shape;4655;p38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6" name="Google Shape;4656;p387"/>
                <p:cNvGrpSpPr/>
                <p:nvPr/>
              </p:nvGrpSpPr>
              <p:grpSpPr>
                <a:xfrm>
                  <a:off x="2430564" y="1427610"/>
                  <a:ext cx="644078" cy="193336"/>
                  <a:chOff x="2430564" y="1427610"/>
                  <a:chExt cx="644078" cy="193336"/>
                </a:xfrm>
              </p:grpSpPr>
              <p:sp>
                <p:nvSpPr>
                  <p:cNvPr id="4657" name="Google Shape;4657;p38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8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8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8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8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62" name="Google Shape;4662;p38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3" name="Google Shape;4663;p3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_2">
    <p:spTree>
      <p:nvGrpSpPr>
        <p:cNvPr id="4664" name="Shape 4664"/>
        <p:cNvGrpSpPr/>
        <p:nvPr/>
      </p:nvGrpSpPr>
      <p:grpSpPr>
        <a:xfrm>
          <a:off x="0" y="0"/>
          <a:ext cx="0" cy="0"/>
          <a:chOff x="0" y="0"/>
          <a:chExt cx="0" cy="0"/>
        </a:xfrm>
      </p:grpSpPr>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1">
  <p:cSld name="CUSTOM_3_1_1_1_1_1_1_1_1_1_1_3">
    <p:spTree>
      <p:nvGrpSpPr>
        <p:cNvPr id="4665" name="Shape 4665"/>
        <p:cNvGrpSpPr/>
        <p:nvPr/>
      </p:nvGrpSpPr>
      <p:grpSpPr>
        <a:xfrm>
          <a:off x="0" y="0"/>
          <a:ext cx="0" cy="0"/>
          <a:chOff x="0" y="0"/>
          <a:chExt cx="0" cy="0"/>
        </a:xfrm>
      </p:grpSpPr>
      <p:pic>
        <p:nvPicPr>
          <p:cNvPr id="4666" name="Google Shape;4666;p38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667" name="Google Shape;4667;p38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2">
  <p:cSld name="CUSTOM_3_1_1_1_1_1_1_1_1_1_1_4">
    <p:spTree>
      <p:nvGrpSpPr>
        <p:cNvPr id="4668" name="Shape 4668"/>
        <p:cNvGrpSpPr/>
        <p:nvPr/>
      </p:nvGrpSpPr>
      <p:grpSpPr>
        <a:xfrm>
          <a:off x="0" y="0"/>
          <a:ext cx="0" cy="0"/>
          <a:chOff x="0" y="0"/>
          <a:chExt cx="0" cy="0"/>
        </a:xfrm>
      </p:grpSpPr>
      <p:pic>
        <p:nvPicPr>
          <p:cNvPr id="4669" name="Google Shape;4669;p39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670" name="Google Shape;4670;p39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C - Google Cloud - Blank">
  <p:cSld name="CUSTOM_2_5">
    <p:spTree>
      <p:nvGrpSpPr>
        <p:cNvPr id="4671" name="Shape 4671"/>
        <p:cNvGrpSpPr/>
        <p:nvPr/>
      </p:nvGrpSpPr>
      <p:grpSpPr>
        <a:xfrm>
          <a:off x="0" y="0"/>
          <a:ext cx="0" cy="0"/>
          <a:chOff x="0" y="0"/>
          <a:chExt cx="0" cy="0"/>
        </a:xfrm>
      </p:grpSpPr>
      <p:grpSp>
        <p:nvGrpSpPr>
          <p:cNvPr id="4672" name="Google Shape;4672;p391"/>
          <p:cNvGrpSpPr/>
          <p:nvPr/>
        </p:nvGrpSpPr>
        <p:grpSpPr>
          <a:xfrm>
            <a:off x="614120" y="4568626"/>
            <a:ext cx="1565658" cy="245350"/>
            <a:chOff x="614120" y="4568626"/>
            <a:chExt cx="1565658" cy="245350"/>
          </a:xfrm>
        </p:grpSpPr>
        <p:grpSp>
          <p:nvGrpSpPr>
            <p:cNvPr id="4673" name="Google Shape;4673;p391"/>
            <p:cNvGrpSpPr/>
            <p:nvPr/>
          </p:nvGrpSpPr>
          <p:grpSpPr>
            <a:xfrm>
              <a:off x="614120" y="4568626"/>
              <a:ext cx="290167" cy="233377"/>
              <a:chOff x="614120" y="4568626"/>
              <a:chExt cx="290167" cy="233377"/>
            </a:xfrm>
          </p:grpSpPr>
          <p:sp>
            <p:nvSpPr>
              <p:cNvPr id="4674" name="Google Shape;4674;p39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9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9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9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391"/>
            <p:cNvGrpSpPr/>
            <p:nvPr/>
          </p:nvGrpSpPr>
          <p:grpSpPr>
            <a:xfrm>
              <a:off x="989660" y="4603434"/>
              <a:ext cx="1190118" cy="210542"/>
              <a:chOff x="989660" y="4603434"/>
              <a:chExt cx="1190118" cy="210542"/>
            </a:xfrm>
          </p:grpSpPr>
          <p:sp>
            <p:nvSpPr>
              <p:cNvPr id="4679" name="Google Shape;4679;p39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0" name="Google Shape;4680;p391"/>
              <p:cNvGrpSpPr/>
              <p:nvPr/>
            </p:nvGrpSpPr>
            <p:grpSpPr>
              <a:xfrm>
                <a:off x="1682774" y="4617610"/>
                <a:ext cx="497005" cy="149188"/>
                <a:chOff x="1682774" y="4617610"/>
                <a:chExt cx="497005" cy="149188"/>
              </a:xfrm>
            </p:grpSpPr>
            <p:sp>
              <p:nvSpPr>
                <p:cNvPr id="4681" name="Google Shape;4681;p39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9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9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9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9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with Object">
    <p:spTree>
      <p:nvGrpSpPr>
        <p:cNvPr id="4686" name="Shape 4686"/>
        <p:cNvGrpSpPr/>
        <p:nvPr/>
      </p:nvGrpSpPr>
      <p:grpSpPr>
        <a:xfrm>
          <a:off x="0" y="0"/>
          <a:ext cx="0" cy="0"/>
          <a:chOff x="0" y="0"/>
          <a:chExt cx="0" cy="0"/>
        </a:xfrm>
      </p:grpSpPr>
      <p:cxnSp>
        <p:nvCxnSpPr>
          <p:cNvPr id="4687" name="Google Shape;4687;p392"/>
          <p:cNvCxnSpPr/>
          <p:nvPr/>
        </p:nvCxnSpPr>
        <p:spPr>
          <a:xfrm>
            <a:off x="654050" y="571514"/>
            <a:ext cx="7936800" cy="0"/>
          </a:xfrm>
          <a:prstGeom prst="straightConnector1">
            <a:avLst/>
          </a:prstGeom>
          <a:noFill/>
          <a:ln cap="flat" cmpd="sng" w="9525">
            <a:solidFill>
              <a:srgbClr val="999999"/>
            </a:solidFill>
            <a:prstDash val="solid"/>
            <a:round/>
            <a:headEnd len="sm" w="sm" type="none"/>
            <a:tailEnd len="sm" w="sm" type="none"/>
          </a:ln>
        </p:spPr>
      </p:cxnSp>
      <p:sp>
        <p:nvSpPr>
          <p:cNvPr id="4688" name="Google Shape;4688;p392"/>
          <p:cNvSpPr txBox="1"/>
          <p:nvPr>
            <p:ph idx="1" type="body"/>
          </p:nvPr>
        </p:nvSpPr>
        <p:spPr>
          <a:xfrm>
            <a:off x="565593" y="335248"/>
            <a:ext cx="8025600" cy="2094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0"/>
              </a:spcBef>
              <a:spcAft>
                <a:spcPts val="0"/>
              </a:spcAft>
              <a:buClr>
                <a:srgbClr val="000000"/>
              </a:buClr>
              <a:buSzPts val="900"/>
              <a:buFont typeface="Proxima Nova"/>
              <a:buNone/>
              <a:defRPr i="0" sz="900" u="none" cap="none" strike="noStrike">
                <a:solidFill>
                  <a:schemeClr val="dk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9pPr>
          </a:lstStyle>
          <a:p/>
        </p:txBody>
      </p:sp>
      <p:sp>
        <p:nvSpPr>
          <p:cNvPr id="4689" name="Google Shape;4689;p392"/>
          <p:cNvSpPr txBox="1"/>
          <p:nvPr>
            <p:ph idx="2" type="body"/>
          </p:nvPr>
        </p:nvSpPr>
        <p:spPr>
          <a:xfrm>
            <a:off x="565592" y="674807"/>
            <a:ext cx="8025600" cy="3156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0"/>
              </a:spcBef>
              <a:spcAft>
                <a:spcPts val="0"/>
              </a:spcAft>
              <a:buClr>
                <a:srgbClr val="000000"/>
              </a:buClr>
              <a:buSzPts val="2700"/>
              <a:buFont typeface="Proxima Nova"/>
              <a:buNone/>
              <a:defRPr b="1" i="0" sz="2700" u="none" cap="none" strike="noStrike">
                <a:solidFill>
                  <a:schemeClr val="dk2"/>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9pPr>
          </a:lstStyle>
          <a:p/>
        </p:txBody>
      </p:sp>
      <p:pic>
        <p:nvPicPr>
          <p:cNvPr id="4690" name="Google Shape;4690;p392"/>
          <p:cNvPicPr preferRelativeResize="0"/>
          <p:nvPr/>
        </p:nvPicPr>
        <p:blipFill rotWithShape="1">
          <a:blip r:embed="rId2">
            <a:alphaModFix/>
          </a:blip>
          <a:srcRect b="0" l="0" r="0" t="0"/>
          <a:stretch/>
        </p:blipFill>
        <p:spPr>
          <a:xfrm>
            <a:off x="228779" y="4830086"/>
            <a:ext cx="747853" cy="145049"/>
          </a:xfrm>
          <a:prstGeom prst="rect">
            <a:avLst/>
          </a:prstGeom>
          <a:noFill/>
          <a:ln>
            <a:noFill/>
          </a:ln>
        </p:spPr>
      </p:pic>
      <p:sp>
        <p:nvSpPr>
          <p:cNvPr id="4691" name="Google Shape;4691;p392"/>
          <p:cNvSpPr txBox="1"/>
          <p:nvPr/>
        </p:nvSpPr>
        <p:spPr>
          <a:xfrm>
            <a:off x="8620433" y="4828032"/>
            <a:ext cx="378900" cy="14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chemeClr val="accent2"/>
                </a:solidFill>
                <a:latin typeface="Proxima Nova"/>
                <a:ea typeface="Proxima Nova"/>
                <a:cs typeface="Proxima Nova"/>
                <a:sym typeface="Proxima Nova"/>
              </a:rPr>
              <a:t>‹#›</a:t>
            </a:fld>
            <a:endParaRPr b="0" i="0" sz="900" u="none" cap="none" strike="noStrike">
              <a:solidFill>
                <a:schemeClr val="accent2"/>
              </a:solidFill>
              <a:latin typeface="Proxima Nova"/>
              <a:ea typeface="Proxima Nova"/>
              <a:cs typeface="Proxima Nova"/>
              <a:sym typeface="Proxima Nova"/>
            </a:endParaRPr>
          </a:p>
        </p:txBody>
      </p:sp>
      <p:sp>
        <p:nvSpPr>
          <p:cNvPr id="4692" name="Google Shape;4692;p392"/>
          <p:cNvSpPr txBox="1"/>
          <p:nvPr>
            <p:ph idx="3" type="body"/>
          </p:nvPr>
        </p:nvSpPr>
        <p:spPr>
          <a:xfrm>
            <a:off x="565407" y="1014777"/>
            <a:ext cx="8025600" cy="211500"/>
          </a:xfrm>
          <a:prstGeom prst="rect">
            <a:avLst/>
          </a:prstGeom>
          <a:noFill/>
          <a:ln>
            <a:noFill/>
          </a:ln>
        </p:spPr>
        <p:txBody>
          <a:bodyPr anchorCtr="0" anchor="ctr" bIns="34275" lIns="68575" spcFirstLastPara="1" rIns="68575" wrap="square" tIns="34275">
            <a:noAutofit/>
          </a:bodyPr>
          <a:lstStyle>
            <a:lvl1pPr indent="-228600" lvl="0" marL="457200" marR="0" rtl="0" algn="l">
              <a:lnSpc>
                <a:spcPct val="100000"/>
              </a:lnSpc>
              <a:spcBef>
                <a:spcPts val="0"/>
              </a:spcBef>
              <a:spcAft>
                <a:spcPts val="0"/>
              </a:spcAft>
              <a:buClr>
                <a:srgbClr val="000000"/>
              </a:buClr>
              <a:buSzPts val="1400"/>
              <a:buFont typeface="Proxima Nova"/>
              <a:buNone/>
              <a:defRPr b="1" i="0" sz="1400" u="none" cap="none" strike="noStrike">
                <a:solidFill>
                  <a:schemeClr val="accent1"/>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9pPr>
          </a:lstStyle>
          <a:p/>
        </p:txBody>
      </p:sp>
      <p:sp>
        <p:nvSpPr>
          <p:cNvPr id="4693" name="Google Shape;4693;p392"/>
          <p:cNvSpPr txBox="1"/>
          <p:nvPr>
            <p:ph idx="4" type="body"/>
          </p:nvPr>
        </p:nvSpPr>
        <p:spPr>
          <a:xfrm>
            <a:off x="565407" y="1408510"/>
            <a:ext cx="8025600" cy="3186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0"/>
              </a:spcBef>
              <a:spcAft>
                <a:spcPts val="0"/>
              </a:spcAft>
              <a:buClr>
                <a:srgbClr val="000000"/>
              </a:buClr>
              <a:buSzPts val="1100"/>
              <a:buFont typeface="Proxima Nova"/>
              <a:buNone/>
              <a:defRPr i="0" sz="1100" u="none" cap="none" strike="noStrike">
                <a:solidFill>
                  <a:schemeClr val="dk2"/>
                </a:solidFill>
                <a:latin typeface="Proxima Nova"/>
                <a:ea typeface="Proxima Nova"/>
                <a:cs typeface="Proxima Nova"/>
                <a:sym typeface="Proxima Nova"/>
              </a:defRPr>
            </a:lvl1pPr>
            <a:lvl2pPr indent="-228600" lvl="1" marL="9144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2pPr>
            <a:lvl3pPr indent="-228600" lvl="2" marL="1371600" marR="0" rtl="0" algn="l">
              <a:lnSpc>
                <a:spcPct val="100000"/>
              </a:lnSpc>
              <a:spcBef>
                <a:spcPts val="0"/>
              </a:spcBef>
              <a:spcAft>
                <a:spcPts val="0"/>
              </a:spcAft>
              <a:buClr>
                <a:srgbClr val="000000"/>
              </a:buClr>
              <a:buSzPts val="1100"/>
              <a:buFont typeface="Proxima Nova"/>
              <a:buNone/>
              <a:defRPr i="0" sz="1100" u="none" cap="none" strike="noStrike">
                <a:solidFill>
                  <a:srgbClr val="000000"/>
                </a:solidFill>
                <a:latin typeface="Proxima Nova"/>
                <a:ea typeface="Proxima Nova"/>
                <a:cs typeface="Proxima Nova"/>
                <a:sym typeface="Proxima Nova"/>
              </a:defRPr>
            </a:lvl3pPr>
            <a:lvl4pPr indent="-228600" lvl="3" marL="1828800" marR="0" rtl="0" algn="l">
              <a:lnSpc>
                <a:spcPct val="100000"/>
              </a:lnSpc>
              <a:spcBef>
                <a:spcPts val="0"/>
              </a:spcBef>
              <a:spcAft>
                <a:spcPts val="0"/>
              </a:spcAft>
              <a:buClr>
                <a:srgbClr val="000000"/>
              </a:buClr>
              <a:buSzPts val="1100"/>
              <a:buFont typeface="Proxima Nova"/>
              <a:buNone/>
              <a:defRPr i="0" sz="1100" u="none" cap="none" strike="noStrike">
                <a:solidFill>
                  <a:srgbClr val="000000"/>
                </a:solidFill>
                <a:latin typeface="Proxima Nova"/>
                <a:ea typeface="Proxima Nova"/>
                <a:cs typeface="Proxima Nova"/>
                <a:sym typeface="Proxima Nova"/>
              </a:defRPr>
            </a:lvl4pPr>
            <a:lvl5pPr indent="-228600" lvl="4" marL="2286000" marR="0" rtl="0" algn="l">
              <a:lnSpc>
                <a:spcPct val="100000"/>
              </a:lnSpc>
              <a:spcBef>
                <a:spcPts val="0"/>
              </a:spcBef>
              <a:spcAft>
                <a:spcPts val="0"/>
              </a:spcAft>
              <a:buClr>
                <a:srgbClr val="000000"/>
              </a:buClr>
              <a:buSzPts val="1100"/>
              <a:buFont typeface="Proxima Nova"/>
              <a:buNone/>
              <a:defRPr i="0" sz="1100" u="none" cap="none" strike="noStrike">
                <a:solidFill>
                  <a:srgbClr val="000000"/>
                </a:solidFill>
                <a:latin typeface="Proxima Nova"/>
                <a:ea typeface="Proxima Nova"/>
                <a:cs typeface="Proxima Nova"/>
                <a:sym typeface="Proxima Nova"/>
              </a:defRPr>
            </a:lvl5pPr>
            <a:lvl6pPr indent="-228600" lvl="5" marL="27432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6pPr>
            <a:lvl7pPr indent="-228600" lvl="6" marL="32004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7pPr>
            <a:lvl8pPr indent="-228600" lvl="7" marL="36576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8pPr>
            <a:lvl9pPr indent="-228600" lvl="8" marL="4114800" marR="0" rtl="0" algn="l">
              <a:lnSpc>
                <a:spcPct val="100000"/>
              </a:lnSpc>
              <a:spcBef>
                <a:spcPts val="0"/>
              </a:spcBef>
              <a:spcAft>
                <a:spcPts val="0"/>
              </a:spcAft>
              <a:buSzPts val="1100"/>
              <a:buFont typeface="Proxima Nova"/>
              <a:buNone/>
              <a:defRPr i="0" sz="1100" u="none" cap="none" strike="noStrike">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3">
  <p:cSld name="CUSTOM_3_1_1_1_1_1_1_1_1_1_1_5">
    <p:spTree>
      <p:nvGrpSpPr>
        <p:cNvPr id="4694" name="Shape 4694"/>
        <p:cNvGrpSpPr/>
        <p:nvPr/>
      </p:nvGrpSpPr>
      <p:grpSpPr>
        <a:xfrm>
          <a:off x="0" y="0"/>
          <a:ext cx="0" cy="0"/>
          <a:chOff x="0" y="0"/>
          <a:chExt cx="0" cy="0"/>
        </a:xfrm>
      </p:grpSpPr>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5">
    <p:spTree>
      <p:nvGrpSpPr>
        <p:cNvPr id="4695" name="Shape 4695"/>
        <p:cNvGrpSpPr/>
        <p:nvPr/>
      </p:nvGrpSpPr>
      <p:grpSpPr>
        <a:xfrm>
          <a:off x="0" y="0"/>
          <a:ext cx="0" cy="0"/>
          <a:chOff x="0" y="0"/>
          <a:chExt cx="0" cy="0"/>
        </a:xfrm>
      </p:grpSpPr>
      <p:sp>
        <p:nvSpPr>
          <p:cNvPr id="4696" name="Google Shape;4696;p394"/>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697" name="Google Shape;4697;p394"/>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4698" name="Google Shape;4698;p394"/>
          <p:cNvGrpSpPr/>
          <p:nvPr/>
        </p:nvGrpSpPr>
        <p:grpSpPr>
          <a:xfrm>
            <a:off x="523704" y="1371424"/>
            <a:ext cx="1655370" cy="259360"/>
            <a:chOff x="614120" y="4568626"/>
            <a:chExt cx="1565658" cy="245350"/>
          </a:xfrm>
        </p:grpSpPr>
        <p:grpSp>
          <p:nvGrpSpPr>
            <p:cNvPr id="4699" name="Google Shape;4699;p394"/>
            <p:cNvGrpSpPr/>
            <p:nvPr/>
          </p:nvGrpSpPr>
          <p:grpSpPr>
            <a:xfrm>
              <a:off x="614120" y="4568626"/>
              <a:ext cx="290167" cy="233377"/>
              <a:chOff x="614120" y="4568626"/>
              <a:chExt cx="290167" cy="233377"/>
            </a:xfrm>
          </p:grpSpPr>
          <p:sp>
            <p:nvSpPr>
              <p:cNvPr id="4700" name="Google Shape;4700;p39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9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9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9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394"/>
            <p:cNvGrpSpPr/>
            <p:nvPr/>
          </p:nvGrpSpPr>
          <p:grpSpPr>
            <a:xfrm>
              <a:off x="989660" y="4603434"/>
              <a:ext cx="1190118" cy="210542"/>
              <a:chOff x="989660" y="4603434"/>
              <a:chExt cx="1190118" cy="210542"/>
            </a:xfrm>
          </p:grpSpPr>
          <p:sp>
            <p:nvSpPr>
              <p:cNvPr id="4705" name="Google Shape;4705;p39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6" name="Google Shape;4706;p394"/>
              <p:cNvGrpSpPr/>
              <p:nvPr/>
            </p:nvGrpSpPr>
            <p:grpSpPr>
              <a:xfrm>
                <a:off x="1682774" y="4617610"/>
                <a:ext cx="497005" cy="149188"/>
                <a:chOff x="1682774" y="4617610"/>
                <a:chExt cx="497005" cy="149188"/>
              </a:xfrm>
            </p:grpSpPr>
            <p:sp>
              <p:nvSpPr>
                <p:cNvPr id="4707" name="Google Shape;4707;p39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9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9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9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9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12" name="Google Shape;4712;p394"/>
          <p:cNvSpPr/>
          <p:nvPr/>
        </p:nvSpPr>
        <p:spPr>
          <a:xfrm>
            <a:off x="716050" y="4605038"/>
            <a:ext cx="812574" cy="162276"/>
          </a:xfrm>
          <a:prstGeom prst="rect">
            <a:avLst/>
          </a:prstGeom>
          <a:noFill/>
          <a:ln>
            <a:noFill/>
          </a:ln>
        </p:spPr>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1">
  <p:cSld name="CUSTOM_5_1">
    <p:spTree>
      <p:nvGrpSpPr>
        <p:cNvPr id="4713" name="Shape 4713"/>
        <p:cNvGrpSpPr/>
        <p:nvPr/>
      </p:nvGrpSpPr>
      <p:grpSpPr>
        <a:xfrm>
          <a:off x="0" y="0"/>
          <a:ext cx="0" cy="0"/>
          <a:chOff x="0" y="0"/>
          <a:chExt cx="0" cy="0"/>
        </a:xfrm>
      </p:grpSpPr>
      <p:sp>
        <p:nvSpPr>
          <p:cNvPr id="4714" name="Google Shape;4714;p395"/>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715" name="Google Shape;4715;p395"/>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4716" name="Google Shape;4716;p395"/>
          <p:cNvGrpSpPr/>
          <p:nvPr/>
        </p:nvGrpSpPr>
        <p:grpSpPr>
          <a:xfrm>
            <a:off x="523704" y="1371424"/>
            <a:ext cx="1655370" cy="259360"/>
            <a:chOff x="614120" y="4568626"/>
            <a:chExt cx="1565658" cy="245350"/>
          </a:xfrm>
        </p:grpSpPr>
        <p:grpSp>
          <p:nvGrpSpPr>
            <p:cNvPr id="4717" name="Google Shape;4717;p395"/>
            <p:cNvGrpSpPr/>
            <p:nvPr/>
          </p:nvGrpSpPr>
          <p:grpSpPr>
            <a:xfrm>
              <a:off x="614120" y="4568626"/>
              <a:ext cx="290167" cy="233377"/>
              <a:chOff x="614120" y="4568626"/>
              <a:chExt cx="290167" cy="233377"/>
            </a:xfrm>
          </p:grpSpPr>
          <p:sp>
            <p:nvSpPr>
              <p:cNvPr id="4718" name="Google Shape;4718;p39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9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9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9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395"/>
            <p:cNvGrpSpPr/>
            <p:nvPr/>
          </p:nvGrpSpPr>
          <p:grpSpPr>
            <a:xfrm>
              <a:off x="989660" y="4603434"/>
              <a:ext cx="1190118" cy="210542"/>
              <a:chOff x="989660" y="4603434"/>
              <a:chExt cx="1190118" cy="210542"/>
            </a:xfrm>
          </p:grpSpPr>
          <p:sp>
            <p:nvSpPr>
              <p:cNvPr id="4723" name="Google Shape;4723;p39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4" name="Google Shape;4724;p395"/>
              <p:cNvGrpSpPr/>
              <p:nvPr/>
            </p:nvGrpSpPr>
            <p:grpSpPr>
              <a:xfrm>
                <a:off x="1682774" y="4617610"/>
                <a:ext cx="497005" cy="149188"/>
                <a:chOff x="1682774" y="4617610"/>
                <a:chExt cx="497005" cy="149188"/>
              </a:xfrm>
            </p:grpSpPr>
            <p:sp>
              <p:nvSpPr>
                <p:cNvPr id="4725" name="Google Shape;4725;p39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9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9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9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9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30" name="Google Shape;4730;p395"/>
          <p:cNvSpPr/>
          <p:nvPr/>
        </p:nvSpPr>
        <p:spPr>
          <a:xfrm>
            <a:off x="716050" y="4605038"/>
            <a:ext cx="812574" cy="162276"/>
          </a:xfrm>
          <a:prstGeom prst="rect">
            <a:avLst/>
          </a:prstGeom>
          <a:noFill/>
          <a:ln>
            <a:noFill/>
          </a:ln>
        </p:spPr>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1">
  <p:cSld name="CUSTOM_1_1">
    <p:spTree>
      <p:nvGrpSpPr>
        <p:cNvPr id="4731" name="Shape 4731"/>
        <p:cNvGrpSpPr/>
        <p:nvPr/>
      </p:nvGrpSpPr>
      <p:grpSpPr>
        <a:xfrm>
          <a:off x="0" y="0"/>
          <a:ext cx="0" cy="0"/>
          <a:chOff x="0" y="0"/>
          <a:chExt cx="0" cy="0"/>
        </a:xfrm>
      </p:grpSpPr>
      <p:grpSp>
        <p:nvGrpSpPr>
          <p:cNvPr id="4732" name="Google Shape;4732;p396"/>
          <p:cNvGrpSpPr/>
          <p:nvPr/>
        </p:nvGrpSpPr>
        <p:grpSpPr>
          <a:xfrm>
            <a:off x="761948" y="4603434"/>
            <a:ext cx="1190118" cy="210542"/>
            <a:chOff x="990623" y="4603434"/>
            <a:chExt cx="1190118" cy="210542"/>
          </a:xfrm>
        </p:grpSpPr>
        <p:sp>
          <p:nvSpPr>
            <p:cNvPr id="4733" name="Google Shape;4733;p396"/>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96"/>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96"/>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96"/>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96"/>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96"/>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9" name="Google Shape;4739;p396"/>
          <p:cNvSpPr txBox="1"/>
          <p:nvPr>
            <p:ph type="title"/>
          </p:nvPr>
        </p:nvSpPr>
        <p:spPr>
          <a:xfrm>
            <a:off x="761950" y="125525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4740" name="Google Shape;4740;p396"/>
          <p:cNvGrpSpPr/>
          <p:nvPr/>
        </p:nvGrpSpPr>
        <p:grpSpPr>
          <a:xfrm>
            <a:off x="522212" y="609604"/>
            <a:ext cx="479498" cy="385684"/>
            <a:chOff x="6294751" y="783425"/>
            <a:chExt cx="5020925" cy="4038575"/>
          </a:xfrm>
        </p:grpSpPr>
        <p:sp>
          <p:nvSpPr>
            <p:cNvPr id="4741" name="Google Shape;4741;p396"/>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96"/>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96"/>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96"/>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9">
    <p:spTree>
      <p:nvGrpSpPr>
        <p:cNvPr id="1258" name="Shape 1258"/>
        <p:cNvGrpSpPr/>
        <p:nvPr/>
      </p:nvGrpSpPr>
      <p:grpSpPr>
        <a:xfrm>
          <a:off x="0" y="0"/>
          <a:ext cx="0" cy="0"/>
          <a:chOff x="0" y="0"/>
          <a:chExt cx="0" cy="0"/>
        </a:xfrm>
      </p:grpSpPr>
      <p:pic>
        <p:nvPicPr>
          <p:cNvPr id="1259" name="Google Shape;1259;p40"/>
          <p:cNvPicPr preferRelativeResize="0"/>
          <p:nvPr/>
        </p:nvPicPr>
        <p:blipFill rotWithShape="1">
          <a:blip r:embed="rId2">
            <a:alphaModFix/>
          </a:blip>
          <a:srcRect b="3703" l="0" r="0" t="11922"/>
          <a:stretch/>
        </p:blipFill>
        <p:spPr>
          <a:xfrm>
            <a:off x="0" y="0"/>
            <a:ext cx="9144000" cy="5143500"/>
          </a:xfrm>
          <a:prstGeom prst="rect">
            <a:avLst/>
          </a:prstGeom>
          <a:noFill/>
          <a:ln>
            <a:noFill/>
          </a:ln>
        </p:spPr>
      </p:pic>
      <p:pic>
        <p:nvPicPr>
          <p:cNvPr id="1260" name="Google Shape;1260;p40"/>
          <p:cNvPicPr preferRelativeResize="0"/>
          <p:nvPr/>
        </p:nvPicPr>
        <p:blipFill rotWithShape="1">
          <a:blip r:embed="rId3">
            <a:alphaModFix amt="80000"/>
          </a:blip>
          <a:srcRect b="247" l="504" r="503" t="258"/>
          <a:stretch/>
        </p:blipFill>
        <p:spPr>
          <a:xfrm>
            <a:off x="0" y="0"/>
            <a:ext cx="9144003" cy="5143501"/>
          </a:xfrm>
          <a:prstGeom prst="rect">
            <a:avLst/>
          </a:prstGeom>
          <a:noFill/>
          <a:ln>
            <a:noFill/>
          </a:ln>
        </p:spPr>
      </p:pic>
      <p:sp>
        <p:nvSpPr>
          <p:cNvPr id="1261" name="Google Shape;1261;p40"/>
          <p:cNvSpPr/>
          <p:nvPr/>
        </p:nvSpPr>
        <p:spPr>
          <a:xfrm>
            <a:off x="1404466" y="287762"/>
            <a:ext cx="4477500" cy="4477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0"/>
          <p:cNvSpPr/>
          <p:nvPr/>
        </p:nvSpPr>
        <p:spPr>
          <a:xfrm>
            <a:off x="4844234" y="229799"/>
            <a:ext cx="2895300" cy="2895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0"/>
          <p:cNvSpPr txBox="1"/>
          <p:nvPr>
            <p:ph idx="1" type="subTitle"/>
          </p:nvPr>
        </p:nvSpPr>
        <p:spPr>
          <a:xfrm>
            <a:off x="1923825" y="1973025"/>
            <a:ext cx="2920500" cy="18774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1264" name="Google Shape;1264;p40"/>
          <p:cNvSpPr txBox="1"/>
          <p:nvPr>
            <p:ph type="title"/>
          </p:nvPr>
        </p:nvSpPr>
        <p:spPr>
          <a:xfrm>
            <a:off x="1923825" y="1229725"/>
            <a:ext cx="2753400" cy="59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sp>
        <p:nvSpPr>
          <p:cNvPr id="1265" name="Google Shape;1265;p40"/>
          <p:cNvSpPr txBox="1"/>
          <p:nvPr>
            <p:ph idx="2" type="subTitle"/>
          </p:nvPr>
        </p:nvSpPr>
        <p:spPr>
          <a:xfrm>
            <a:off x="5078200" y="1097175"/>
            <a:ext cx="2458500" cy="10281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9pPr>
          </a:lstStyle>
          <a:p/>
        </p:txBody>
      </p:sp>
      <p:sp>
        <p:nvSpPr>
          <p:cNvPr id="1266" name="Google Shape;1266;p40"/>
          <p:cNvSpPr txBox="1"/>
          <p:nvPr/>
        </p:nvSpPr>
        <p:spPr>
          <a:xfrm>
            <a:off x="5967287" y="700110"/>
            <a:ext cx="6492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5000"/>
              <a:buFont typeface="Arial"/>
              <a:buNone/>
            </a:pPr>
            <a:r>
              <a:rPr b="1" i="0" lang="en" sz="5000" u="none" cap="none" strike="noStrike">
                <a:solidFill>
                  <a:srgbClr val="FFFFFF"/>
                </a:solidFill>
                <a:latin typeface="Georgia"/>
                <a:ea typeface="Georgia"/>
                <a:cs typeface="Georgia"/>
                <a:sym typeface="Georgia"/>
              </a:rPr>
              <a:t>“</a:t>
            </a:r>
            <a:endParaRPr b="0" i="0" sz="1400" u="none" cap="none" strike="noStrike">
              <a:solidFill>
                <a:srgbClr val="000000"/>
              </a:solidFill>
              <a:latin typeface="Georgia"/>
              <a:ea typeface="Georgia"/>
              <a:cs typeface="Georgia"/>
              <a:sym typeface="Georgia"/>
            </a:endParaRPr>
          </a:p>
        </p:txBody>
      </p:sp>
      <p:sp>
        <p:nvSpPr>
          <p:cNvPr id="1267" name="Google Shape;1267;p40"/>
          <p:cNvSpPr/>
          <p:nvPr/>
        </p:nvSpPr>
        <p:spPr>
          <a:xfrm>
            <a:off x="5270436" y="2764033"/>
            <a:ext cx="1086300" cy="10863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Logo</a:t>
            </a:r>
            <a:endParaRPr b="0" i="0" sz="1100" u="none" cap="none" strike="noStrike">
              <a:solidFill>
                <a:srgbClr val="B7B7B7"/>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here</a:t>
            </a:r>
            <a:endParaRPr b="0" i="0" sz="1100" u="none" cap="none" strike="noStrike">
              <a:solidFill>
                <a:srgbClr val="B7B7B7"/>
              </a:solidFill>
              <a:latin typeface="Roboto"/>
              <a:ea typeface="Roboto"/>
              <a:cs typeface="Roboto"/>
              <a:sym typeface="Roboto"/>
            </a:endParaRPr>
          </a:p>
        </p:txBody>
      </p:sp>
      <p:pic>
        <p:nvPicPr>
          <p:cNvPr id="1268" name="Google Shape;1268;p40"/>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sp>
        <p:nvSpPr>
          <p:cNvPr id="1269" name="Google Shape;1269;p40"/>
          <p:cNvSpPr txBox="1"/>
          <p:nvPr>
            <p:ph idx="3" type="subTitle"/>
          </p:nvPr>
        </p:nvSpPr>
        <p:spPr>
          <a:xfrm>
            <a:off x="5203600" y="2153300"/>
            <a:ext cx="2207700" cy="435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9pPr>
          </a:lstStyle>
          <a:p/>
        </p:txBody>
      </p:sp>
      <p:sp>
        <p:nvSpPr>
          <p:cNvPr id="1270" name="Google Shape;1270;p40"/>
          <p:cNvSpPr txBox="1"/>
          <p:nvPr/>
        </p:nvSpPr>
        <p:spPr>
          <a:xfrm>
            <a:off x="74925" y="8552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underneath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a:t>
            </a:r>
            <a:br>
              <a:rPr b="0" i="0" lang="en" sz="1000" u="none" cap="none" strike="noStrike">
                <a:solidFill>
                  <a:schemeClr val="dk1"/>
                </a:solidFill>
                <a:latin typeface="Arial"/>
                <a:ea typeface="Arial"/>
                <a:cs typeface="Arial"/>
                <a:sym typeface="Arial"/>
              </a:rPr>
            </a:br>
            <a:r>
              <a:rPr b="0" i="0" lang="en" sz="1000" u="none" cap="none" strike="noStrike">
                <a:solidFill>
                  <a:schemeClr val="dk1"/>
                </a:solidFill>
                <a:latin typeface="Arial"/>
                <a:ea typeface="Arial"/>
                <a:cs typeface="Arial"/>
                <a:sym typeface="Arial"/>
              </a:rPr>
              <a:t>layer, then send your </a:t>
            </a:r>
            <a:br>
              <a:rPr b="0" i="0" lang="en" sz="1000" u="none" cap="none" strike="noStrike">
                <a:solidFill>
                  <a:schemeClr val="dk1"/>
                </a:solidFill>
                <a:latin typeface="Arial"/>
                <a:ea typeface="Arial"/>
                <a:cs typeface="Arial"/>
                <a:sym typeface="Arial"/>
              </a:rPr>
            </a:br>
            <a:r>
              <a:rPr b="0" i="0" lang="en" sz="1000" u="none" cap="none" strike="noStrike">
                <a:solidFill>
                  <a:schemeClr val="dk1"/>
                </a:solidFill>
                <a:latin typeface="Arial"/>
                <a:ea typeface="Arial"/>
                <a:cs typeface="Arial"/>
                <a:sym typeface="Arial"/>
              </a:rPr>
              <a:t>photo to the back </a:t>
            </a:r>
            <a:br>
              <a:rPr b="0" i="0" lang="en" sz="1000" u="none" cap="none" strike="noStrike">
                <a:solidFill>
                  <a:schemeClr val="dk1"/>
                </a:solidFill>
                <a:latin typeface="Arial"/>
                <a:ea typeface="Arial"/>
                <a:cs typeface="Arial"/>
                <a:sym typeface="Arial"/>
              </a:rPr>
            </a:br>
            <a:r>
              <a:rPr b="0" i="0" lang="en" sz="1000" u="none" cap="none" strike="noStrike">
                <a:solidFill>
                  <a:schemeClr val="dk1"/>
                </a:solidFill>
                <a:latin typeface="Arial"/>
                <a:ea typeface="Arial"/>
                <a:cs typeface="Arial"/>
                <a:sym typeface="Arial"/>
              </a:rPr>
              <a:t>the same way.</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2">
  <p:cSld name="TITLE_AND_BODY_3_1_2_6_1_2">
    <p:spTree>
      <p:nvGrpSpPr>
        <p:cNvPr id="4748" name="Shape 4748"/>
        <p:cNvGrpSpPr/>
        <p:nvPr/>
      </p:nvGrpSpPr>
      <p:grpSpPr>
        <a:xfrm>
          <a:off x="0" y="0"/>
          <a:ext cx="0" cy="0"/>
          <a:chOff x="0" y="0"/>
          <a:chExt cx="0" cy="0"/>
        </a:xfrm>
      </p:grpSpPr>
      <p:sp>
        <p:nvSpPr>
          <p:cNvPr id="4749" name="Google Shape;4749;p398"/>
          <p:cNvSpPr/>
          <p:nvPr/>
        </p:nvSpPr>
        <p:spPr>
          <a:xfrm>
            <a:off x="0" y="-5150"/>
            <a:ext cx="91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4750" name="Google Shape;4750;p398"/>
          <p:cNvSpPr txBox="1"/>
          <p:nvPr/>
        </p:nvSpPr>
        <p:spPr>
          <a:xfrm>
            <a:off x="7129850" y="4824925"/>
            <a:ext cx="20142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2018-2019 Google LLC. All rights reserved.</a:t>
            </a:r>
            <a:endParaRPr sz="700">
              <a:solidFill>
                <a:srgbClr val="888888"/>
              </a:solidFill>
              <a:latin typeface="Google Sans"/>
              <a:ea typeface="Google Sans"/>
              <a:cs typeface="Google Sans"/>
              <a:sym typeface="Google Sans"/>
            </a:endParaRPr>
          </a:p>
        </p:txBody>
      </p:sp>
      <p:grpSp>
        <p:nvGrpSpPr>
          <p:cNvPr id="4751" name="Google Shape;4751;p398"/>
          <p:cNvGrpSpPr/>
          <p:nvPr/>
        </p:nvGrpSpPr>
        <p:grpSpPr>
          <a:xfrm>
            <a:off x="12" y="4729763"/>
            <a:ext cx="1875567" cy="413835"/>
            <a:chOff x="831227" y="1197994"/>
            <a:chExt cx="2449800" cy="642900"/>
          </a:xfrm>
        </p:grpSpPr>
        <p:grpSp>
          <p:nvGrpSpPr>
            <p:cNvPr id="4752" name="Google Shape;4752;p398"/>
            <p:cNvGrpSpPr/>
            <p:nvPr/>
          </p:nvGrpSpPr>
          <p:grpSpPr>
            <a:xfrm>
              <a:off x="1045677" y="1364131"/>
              <a:ext cx="2028965" cy="317954"/>
              <a:chOff x="1045677" y="1364131"/>
              <a:chExt cx="2028965" cy="317954"/>
            </a:xfrm>
          </p:grpSpPr>
          <p:grpSp>
            <p:nvGrpSpPr>
              <p:cNvPr id="4753" name="Google Shape;4753;p398"/>
              <p:cNvGrpSpPr/>
              <p:nvPr/>
            </p:nvGrpSpPr>
            <p:grpSpPr>
              <a:xfrm>
                <a:off x="1045677" y="1364131"/>
                <a:ext cx="376033" cy="302438"/>
                <a:chOff x="1045677" y="1364131"/>
                <a:chExt cx="376033" cy="302438"/>
              </a:xfrm>
            </p:grpSpPr>
            <p:sp>
              <p:nvSpPr>
                <p:cNvPr id="4754" name="Google Shape;4754;p39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9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9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9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398"/>
              <p:cNvGrpSpPr/>
              <p:nvPr/>
            </p:nvGrpSpPr>
            <p:grpSpPr>
              <a:xfrm>
                <a:off x="1532346" y="1409239"/>
                <a:ext cx="1542296" cy="272846"/>
                <a:chOff x="1532346" y="1409239"/>
                <a:chExt cx="1542296" cy="272846"/>
              </a:xfrm>
            </p:grpSpPr>
            <p:sp>
              <p:nvSpPr>
                <p:cNvPr id="4759" name="Google Shape;4759;p39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0" name="Google Shape;4760;p398"/>
                <p:cNvGrpSpPr/>
                <p:nvPr/>
              </p:nvGrpSpPr>
              <p:grpSpPr>
                <a:xfrm>
                  <a:off x="2430564" y="1427610"/>
                  <a:ext cx="644078" cy="193336"/>
                  <a:chOff x="2430564" y="1427610"/>
                  <a:chExt cx="644078" cy="193336"/>
                </a:xfrm>
              </p:grpSpPr>
              <p:sp>
                <p:nvSpPr>
                  <p:cNvPr id="4761" name="Google Shape;4761;p39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9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9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9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9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66" name="Google Shape;4766;p39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1">
  <p:cSld name="TITLE_AND_BODY_3_1_1_2">
    <p:spTree>
      <p:nvGrpSpPr>
        <p:cNvPr id="4767" name="Shape 4767"/>
        <p:cNvGrpSpPr/>
        <p:nvPr/>
      </p:nvGrpSpPr>
      <p:grpSpPr>
        <a:xfrm>
          <a:off x="0" y="0"/>
          <a:ext cx="0" cy="0"/>
          <a:chOff x="0" y="0"/>
          <a:chExt cx="0" cy="0"/>
        </a:xfrm>
      </p:grpSpPr>
      <p:sp>
        <p:nvSpPr>
          <p:cNvPr id="4768" name="Google Shape;4768;p399"/>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700">
              <a:solidFill>
                <a:srgbClr val="888888"/>
              </a:solidFill>
              <a:latin typeface="Google Sans"/>
              <a:ea typeface="Google Sans"/>
              <a:cs typeface="Google Sans"/>
              <a:sym typeface="Google Sans"/>
            </a:endParaRPr>
          </a:p>
        </p:txBody>
      </p:sp>
      <p:grpSp>
        <p:nvGrpSpPr>
          <p:cNvPr id="4769" name="Google Shape;4769;p399"/>
          <p:cNvGrpSpPr/>
          <p:nvPr/>
        </p:nvGrpSpPr>
        <p:grpSpPr>
          <a:xfrm>
            <a:off x="3716512" y="3821281"/>
            <a:ext cx="1710967" cy="562474"/>
            <a:chOff x="1325450" y="2304375"/>
            <a:chExt cx="1956061" cy="643048"/>
          </a:xfrm>
        </p:grpSpPr>
        <p:grpSp>
          <p:nvGrpSpPr>
            <p:cNvPr id="4770" name="Google Shape;4770;p399"/>
            <p:cNvGrpSpPr/>
            <p:nvPr/>
          </p:nvGrpSpPr>
          <p:grpSpPr>
            <a:xfrm>
              <a:off x="1532144" y="2517656"/>
              <a:ext cx="1543000" cy="273170"/>
              <a:chOff x="1532144" y="2517656"/>
              <a:chExt cx="1543000" cy="273170"/>
            </a:xfrm>
          </p:grpSpPr>
          <p:sp>
            <p:nvSpPr>
              <p:cNvPr id="4771" name="Google Shape;4771;p399"/>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2" name="Google Shape;4772;p399"/>
              <p:cNvGrpSpPr/>
              <p:nvPr/>
            </p:nvGrpSpPr>
            <p:grpSpPr>
              <a:xfrm>
                <a:off x="2430468" y="2536041"/>
                <a:ext cx="644676" cy="193720"/>
                <a:chOff x="2430468" y="2536041"/>
                <a:chExt cx="644676" cy="193720"/>
              </a:xfrm>
            </p:grpSpPr>
            <p:sp>
              <p:nvSpPr>
                <p:cNvPr id="4773" name="Google Shape;4773;p399"/>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99"/>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99"/>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99"/>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99"/>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78" name="Google Shape;4778;p399"/>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a">
  <p:cSld name="TITLE_AND_BODY_3_1_1_2_1">
    <p:spTree>
      <p:nvGrpSpPr>
        <p:cNvPr id="4779" name="Shape 4779"/>
        <p:cNvGrpSpPr/>
        <p:nvPr/>
      </p:nvGrpSpPr>
      <p:grpSpPr>
        <a:xfrm>
          <a:off x="0" y="0"/>
          <a:ext cx="0" cy="0"/>
          <a:chOff x="0" y="0"/>
          <a:chExt cx="0" cy="0"/>
        </a:xfrm>
      </p:grpSpPr>
      <p:sp>
        <p:nvSpPr>
          <p:cNvPr id="4780" name="Google Shape;4780;p400"/>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700">
              <a:solidFill>
                <a:srgbClr val="888888"/>
              </a:solidFill>
              <a:latin typeface="Google Sans"/>
              <a:ea typeface="Google Sans"/>
              <a:cs typeface="Google Sans"/>
              <a:sym typeface="Google Sans"/>
            </a:endParaRPr>
          </a:p>
        </p:txBody>
      </p:sp>
      <p:grpSp>
        <p:nvGrpSpPr>
          <p:cNvPr id="4781" name="Google Shape;4781;p400"/>
          <p:cNvGrpSpPr/>
          <p:nvPr/>
        </p:nvGrpSpPr>
        <p:grpSpPr>
          <a:xfrm>
            <a:off x="409957" y="4433682"/>
            <a:ext cx="2143330" cy="562473"/>
            <a:chOff x="831227" y="1197994"/>
            <a:chExt cx="2449800" cy="642900"/>
          </a:xfrm>
        </p:grpSpPr>
        <p:grpSp>
          <p:nvGrpSpPr>
            <p:cNvPr id="4782" name="Google Shape;4782;p400"/>
            <p:cNvGrpSpPr/>
            <p:nvPr/>
          </p:nvGrpSpPr>
          <p:grpSpPr>
            <a:xfrm>
              <a:off x="1045677" y="1364131"/>
              <a:ext cx="2028965" cy="317954"/>
              <a:chOff x="1045677" y="1364131"/>
              <a:chExt cx="2028965" cy="317954"/>
            </a:xfrm>
          </p:grpSpPr>
          <p:grpSp>
            <p:nvGrpSpPr>
              <p:cNvPr id="4783" name="Google Shape;4783;p400"/>
              <p:cNvGrpSpPr/>
              <p:nvPr/>
            </p:nvGrpSpPr>
            <p:grpSpPr>
              <a:xfrm>
                <a:off x="1045677" y="1364131"/>
                <a:ext cx="376033" cy="302438"/>
                <a:chOff x="1045677" y="1364131"/>
                <a:chExt cx="376033" cy="302438"/>
              </a:xfrm>
            </p:grpSpPr>
            <p:sp>
              <p:nvSpPr>
                <p:cNvPr id="4784" name="Google Shape;4784;p40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0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0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0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400"/>
              <p:cNvGrpSpPr/>
              <p:nvPr/>
            </p:nvGrpSpPr>
            <p:grpSpPr>
              <a:xfrm>
                <a:off x="1532346" y="1409239"/>
                <a:ext cx="1542296" cy="272846"/>
                <a:chOff x="1532346" y="1409239"/>
                <a:chExt cx="1542296" cy="272846"/>
              </a:xfrm>
            </p:grpSpPr>
            <p:sp>
              <p:nvSpPr>
                <p:cNvPr id="4789" name="Google Shape;4789;p40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0" name="Google Shape;4790;p400"/>
                <p:cNvGrpSpPr/>
                <p:nvPr/>
              </p:nvGrpSpPr>
              <p:grpSpPr>
                <a:xfrm>
                  <a:off x="2430564" y="1427610"/>
                  <a:ext cx="644078" cy="193336"/>
                  <a:chOff x="2430564" y="1427610"/>
                  <a:chExt cx="644078" cy="193336"/>
                </a:xfrm>
              </p:grpSpPr>
              <p:sp>
                <p:nvSpPr>
                  <p:cNvPr id="4791" name="Google Shape;4791;p40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0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0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0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0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96" name="Google Shape;4796;p40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a 4">
  <p:cSld name="TITLE_AND_BODY_3_1_1_2_1_4">
    <p:spTree>
      <p:nvGrpSpPr>
        <p:cNvPr id="4797" name="Shape 4797"/>
        <p:cNvGrpSpPr/>
        <p:nvPr/>
      </p:nvGrpSpPr>
      <p:grpSpPr>
        <a:xfrm>
          <a:off x="0" y="0"/>
          <a:ext cx="0" cy="0"/>
          <a:chOff x="0" y="0"/>
          <a:chExt cx="0" cy="0"/>
        </a:xfrm>
      </p:grpSpPr>
      <p:pic>
        <p:nvPicPr>
          <p:cNvPr descr="ocado blur 1a.jpg" id="4798" name="Google Shape;4798;p401"/>
          <p:cNvPicPr preferRelativeResize="0"/>
          <p:nvPr/>
        </p:nvPicPr>
        <p:blipFill rotWithShape="1">
          <a:blip r:embed="rId2">
            <a:alphaModFix/>
          </a:blip>
          <a:srcRect b="0" l="0" r="0" t="0"/>
          <a:stretch/>
        </p:blipFill>
        <p:spPr>
          <a:xfrm>
            <a:off x="4572000" y="0"/>
            <a:ext cx="4571998" cy="5143500"/>
          </a:xfrm>
          <a:prstGeom prst="rect">
            <a:avLst/>
          </a:prstGeom>
          <a:noFill/>
          <a:ln>
            <a:noFill/>
          </a:ln>
        </p:spPr>
      </p:pic>
      <p:pic>
        <p:nvPicPr>
          <p:cNvPr id="4799" name="Google Shape;4799;p401"/>
          <p:cNvPicPr preferRelativeResize="0"/>
          <p:nvPr/>
        </p:nvPicPr>
        <p:blipFill rotWithShape="1">
          <a:blip r:embed="rId3">
            <a:alphaModFix/>
          </a:blip>
          <a:srcRect b="0" l="16184" r="0" t="0"/>
          <a:stretch/>
        </p:blipFill>
        <p:spPr>
          <a:xfrm>
            <a:off x="0" y="0"/>
            <a:ext cx="7580328" cy="5143500"/>
          </a:xfrm>
          <a:prstGeom prst="rect">
            <a:avLst/>
          </a:prstGeom>
          <a:noFill/>
          <a:ln>
            <a:noFill/>
          </a:ln>
        </p:spPr>
      </p:pic>
      <p:sp>
        <p:nvSpPr>
          <p:cNvPr id="4800" name="Google Shape;4800;p401"/>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700">
              <a:solidFill>
                <a:srgbClr val="888888"/>
              </a:solidFill>
              <a:latin typeface="Google Sans"/>
              <a:ea typeface="Google Sans"/>
              <a:cs typeface="Google Sans"/>
              <a:sym typeface="Google Sans"/>
            </a:endParaRPr>
          </a:p>
        </p:txBody>
      </p:sp>
      <p:grpSp>
        <p:nvGrpSpPr>
          <p:cNvPr id="4801" name="Google Shape;4801;p401"/>
          <p:cNvGrpSpPr/>
          <p:nvPr/>
        </p:nvGrpSpPr>
        <p:grpSpPr>
          <a:xfrm>
            <a:off x="409957" y="4433682"/>
            <a:ext cx="2143330" cy="562473"/>
            <a:chOff x="831227" y="1197994"/>
            <a:chExt cx="2449800" cy="642900"/>
          </a:xfrm>
        </p:grpSpPr>
        <p:grpSp>
          <p:nvGrpSpPr>
            <p:cNvPr id="4802" name="Google Shape;4802;p401"/>
            <p:cNvGrpSpPr/>
            <p:nvPr/>
          </p:nvGrpSpPr>
          <p:grpSpPr>
            <a:xfrm>
              <a:off x="1045677" y="1364131"/>
              <a:ext cx="2028965" cy="317954"/>
              <a:chOff x="1045677" y="1364131"/>
              <a:chExt cx="2028965" cy="317954"/>
            </a:xfrm>
          </p:grpSpPr>
          <p:grpSp>
            <p:nvGrpSpPr>
              <p:cNvPr id="4803" name="Google Shape;4803;p401"/>
              <p:cNvGrpSpPr/>
              <p:nvPr/>
            </p:nvGrpSpPr>
            <p:grpSpPr>
              <a:xfrm>
                <a:off x="1045677" y="1364131"/>
                <a:ext cx="376033" cy="302438"/>
                <a:chOff x="1045677" y="1364131"/>
                <a:chExt cx="376033" cy="302438"/>
              </a:xfrm>
            </p:grpSpPr>
            <p:sp>
              <p:nvSpPr>
                <p:cNvPr id="4804" name="Google Shape;4804;p40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0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0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0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401"/>
              <p:cNvGrpSpPr/>
              <p:nvPr/>
            </p:nvGrpSpPr>
            <p:grpSpPr>
              <a:xfrm>
                <a:off x="1532346" y="1409239"/>
                <a:ext cx="1542296" cy="272846"/>
                <a:chOff x="1532346" y="1409239"/>
                <a:chExt cx="1542296" cy="272846"/>
              </a:xfrm>
            </p:grpSpPr>
            <p:sp>
              <p:nvSpPr>
                <p:cNvPr id="4809" name="Google Shape;4809;p40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0" name="Google Shape;4810;p401"/>
                <p:cNvGrpSpPr/>
                <p:nvPr/>
              </p:nvGrpSpPr>
              <p:grpSpPr>
                <a:xfrm>
                  <a:off x="2430564" y="1427610"/>
                  <a:ext cx="644078" cy="193336"/>
                  <a:chOff x="2430564" y="1427610"/>
                  <a:chExt cx="644078" cy="193336"/>
                </a:xfrm>
              </p:grpSpPr>
              <p:sp>
                <p:nvSpPr>
                  <p:cNvPr id="4811" name="Google Shape;4811;p40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40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0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40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40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16" name="Google Shape;4816;p40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a 3">
  <p:cSld name="TITLE_AND_BODY_3_1_1_2_1_3">
    <p:spTree>
      <p:nvGrpSpPr>
        <p:cNvPr id="4817" name="Shape 4817"/>
        <p:cNvGrpSpPr/>
        <p:nvPr/>
      </p:nvGrpSpPr>
      <p:grpSpPr>
        <a:xfrm>
          <a:off x="0" y="0"/>
          <a:ext cx="0" cy="0"/>
          <a:chOff x="0" y="0"/>
          <a:chExt cx="0" cy="0"/>
        </a:xfrm>
      </p:grpSpPr>
      <p:sp>
        <p:nvSpPr>
          <p:cNvPr id="4818" name="Google Shape;4818;p402"/>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700">
              <a:solidFill>
                <a:srgbClr val="888888"/>
              </a:solidFill>
              <a:latin typeface="Google Sans"/>
              <a:ea typeface="Google Sans"/>
              <a:cs typeface="Google Sans"/>
              <a:sym typeface="Google Sans"/>
            </a:endParaRPr>
          </a:p>
        </p:txBody>
      </p:sp>
      <p:grpSp>
        <p:nvGrpSpPr>
          <p:cNvPr id="4819" name="Google Shape;4819;p402"/>
          <p:cNvGrpSpPr/>
          <p:nvPr/>
        </p:nvGrpSpPr>
        <p:grpSpPr>
          <a:xfrm>
            <a:off x="409957" y="4433682"/>
            <a:ext cx="2143330" cy="562473"/>
            <a:chOff x="831227" y="1197994"/>
            <a:chExt cx="2449800" cy="642900"/>
          </a:xfrm>
        </p:grpSpPr>
        <p:grpSp>
          <p:nvGrpSpPr>
            <p:cNvPr id="4820" name="Google Shape;4820;p402"/>
            <p:cNvGrpSpPr/>
            <p:nvPr/>
          </p:nvGrpSpPr>
          <p:grpSpPr>
            <a:xfrm>
              <a:off x="1045677" y="1364131"/>
              <a:ext cx="2028965" cy="317954"/>
              <a:chOff x="1045677" y="1364131"/>
              <a:chExt cx="2028965" cy="317954"/>
            </a:xfrm>
          </p:grpSpPr>
          <p:grpSp>
            <p:nvGrpSpPr>
              <p:cNvPr id="4821" name="Google Shape;4821;p402"/>
              <p:cNvGrpSpPr/>
              <p:nvPr/>
            </p:nvGrpSpPr>
            <p:grpSpPr>
              <a:xfrm>
                <a:off x="1045677" y="1364131"/>
                <a:ext cx="376033" cy="302438"/>
                <a:chOff x="1045677" y="1364131"/>
                <a:chExt cx="376033" cy="302438"/>
              </a:xfrm>
            </p:grpSpPr>
            <p:sp>
              <p:nvSpPr>
                <p:cNvPr id="4822" name="Google Shape;4822;p40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40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40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0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402"/>
              <p:cNvGrpSpPr/>
              <p:nvPr/>
            </p:nvGrpSpPr>
            <p:grpSpPr>
              <a:xfrm>
                <a:off x="1532346" y="1409239"/>
                <a:ext cx="1542296" cy="272846"/>
                <a:chOff x="1532346" y="1409239"/>
                <a:chExt cx="1542296" cy="272846"/>
              </a:xfrm>
            </p:grpSpPr>
            <p:sp>
              <p:nvSpPr>
                <p:cNvPr id="4827" name="Google Shape;4827;p40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8" name="Google Shape;4828;p402"/>
                <p:cNvGrpSpPr/>
                <p:nvPr/>
              </p:nvGrpSpPr>
              <p:grpSpPr>
                <a:xfrm>
                  <a:off x="2430564" y="1427610"/>
                  <a:ext cx="644078" cy="193336"/>
                  <a:chOff x="2430564" y="1427610"/>
                  <a:chExt cx="644078" cy="193336"/>
                </a:xfrm>
              </p:grpSpPr>
              <p:sp>
                <p:nvSpPr>
                  <p:cNvPr id="4829" name="Google Shape;4829;p40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40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40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40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40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34" name="Google Shape;4834;p40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35" name="Google Shape;4835;p402"/>
          <p:cNvPicPr preferRelativeResize="0"/>
          <p:nvPr/>
        </p:nvPicPr>
        <p:blipFill rotWithShape="1">
          <a:blip r:embed="rId2">
            <a:alphaModFix amt="6000"/>
          </a:blip>
          <a:srcRect b="3458" l="-6492" r="41700" t="3056"/>
          <a:stretch/>
        </p:blipFill>
        <p:spPr>
          <a:xfrm>
            <a:off x="4715475" y="0"/>
            <a:ext cx="4428525" cy="5143500"/>
          </a:xfrm>
          <a:prstGeom prst="rect">
            <a:avLst/>
          </a:prstGeom>
          <a:noFill/>
          <a:ln>
            <a:noFill/>
          </a:ln>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a 2">
  <p:cSld name="TITLE_AND_BODY_3_1_1_2_1_2">
    <p:spTree>
      <p:nvGrpSpPr>
        <p:cNvPr id="4836" name="Shape 4836"/>
        <p:cNvGrpSpPr/>
        <p:nvPr/>
      </p:nvGrpSpPr>
      <p:grpSpPr>
        <a:xfrm>
          <a:off x="0" y="0"/>
          <a:ext cx="0" cy="0"/>
          <a:chOff x="0" y="0"/>
          <a:chExt cx="0" cy="0"/>
        </a:xfrm>
      </p:grpSpPr>
      <p:grpSp>
        <p:nvGrpSpPr>
          <p:cNvPr id="4837" name="Google Shape;4837;p403"/>
          <p:cNvGrpSpPr/>
          <p:nvPr/>
        </p:nvGrpSpPr>
        <p:grpSpPr>
          <a:xfrm>
            <a:off x="0" y="0"/>
            <a:ext cx="9143935" cy="5143500"/>
            <a:chOff x="-12" y="0"/>
            <a:chExt cx="9050712" cy="5143500"/>
          </a:xfrm>
        </p:grpSpPr>
        <p:pic>
          <p:nvPicPr>
            <p:cNvPr descr="Screen Shot 2017-10-16 at 10.23.30 AM.png" id="4838" name="Google Shape;4838;p403"/>
            <p:cNvPicPr preferRelativeResize="0"/>
            <p:nvPr/>
          </p:nvPicPr>
          <p:blipFill rotWithShape="1">
            <a:blip r:embed="rId2">
              <a:alphaModFix/>
            </a:blip>
            <a:srcRect b="0" l="11323" r="0" t="0"/>
            <a:stretch/>
          </p:blipFill>
          <p:spPr>
            <a:xfrm>
              <a:off x="0" y="0"/>
              <a:ext cx="9050700" cy="5143500"/>
            </a:xfrm>
            <a:prstGeom prst="rect">
              <a:avLst/>
            </a:prstGeom>
            <a:noFill/>
            <a:ln>
              <a:noFill/>
            </a:ln>
          </p:spPr>
        </p:pic>
        <p:pic>
          <p:nvPicPr>
            <p:cNvPr id="4839" name="Google Shape;4839;p403"/>
            <p:cNvPicPr preferRelativeResize="0"/>
            <p:nvPr/>
          </p:nvPicPr>
          <p:blipFill rotWithShape="1">
            <a:blip r:embed="rId3">
              <a:alphaModFix amt="90000"/>
            </a:blip>
            <a:srcRect b="0" l="16915" r="0" t="0"/>
            <a:stretch/>
          </p:blipFill>
          <p:spPr>
            <a:xfrm>
              <a:off x="-12" y="13"/>
              <a:ext cx="7412659" cy="5143476"/>
            </a:xfrm>
            <a:prstGeom prst="rect">
              <a:avLst/>
            </a:prstGeom>
            <a:noFill/>
            <a:ln>
              <a:noFill/>
            </a:ln>
          </p:spPr>
        </p:pic>
      </p:grpSp>
      <p:sp>
        <p:nvSpPr>
          <p:cNvPr id="4840" name="Google Shape;4840;p403"/>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700">
              <a:solidFill>
                <a:srgbClr val="888888"/>
              </a:solidFill>
              <a:latin typeface="Google Sans"/>
              <a:ea typeface="Google Sans"/>
              <a:cs typeface="Google Sans"/>
              <a:sym typeface="Google Sans"/>
            </a:endParaRPr>
          </a:p>
        </p:txBody>
      </p:sp>
      <p:grpSp>
        <p:nvGrpSpPr>
          <p:cNvPr id="4841" name="Google Shape;4841;p403"/>
          <p:cNvGrpSpPr/>
          <p:nvPr/>
        </p:nvGrpSpPr>
        <p:grpSpPr>
          <a:xfrm>
            <a:off x="409957" y="4433682"/>
            <a:ext cx="2143330" cy="562473"/>
            <a:chOff x="831227" y="1197994"/>
            <a:chExt cx="2449800" cy="642900"/>
          </a:xfrm>
        </p:grpSpPr>
        <p:grpSp>
          <p:nvGrpSpPr>
            <p:cNvPr id="4842" name="Google Shape;4842;p403"/>
            <p:cNvGrpSpPr/>
            <p:nvPr/>
          </p:nvGrpSpPr>
          <p:grpSpPr>
            <a:xfrm>
              <a:off x="1045677" y="1364131"/>
              <a:ext cx="2028965" cy="317954"/>
              <a:chOff x="1045677" y="1364131"/>
              <a:chExt cx="2028965" cy="317954"/>
            </a:xfrm>
          </p:grpSpPr>
          <p:grpSp>
            <p:nvGrpSpPr>
              <p:cNvPr id="4843" name="Google Shape;4843;p403"/>
              <p:cNvGrpSpPr/>
              <p:nvPr/>
            </p:nvGrpSpPr>
            <p:grpSpPr>
              <a:xfrm>
                <a:off x="1045677" y="1364131"/>
                <a:ext cx="376033" cy="302438"/>
                <a:chOff x="1045677" y="1364131"/>
                <a:chExt cx="376033" cy="302438"/>
              </a:xfrm>
            </p:grpSpPr>
            <p:sp>
              <p:nvSpPr>
                <p:cNvPr id="4844" name="Google Shape;4844;p40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40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40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40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403"/>
              <p:cNvGrpSpPr/>
              <p:nvPr/>
            </p:nvGrpSpPr>
            <p:grpSpPr>
              <a:xfrm>
                <a:off x="1532346" y="1409239"/>
                <a:ext cx="1542296" cy="272846"/>
                <a:chOff x="1532346" y="1409239"/>
                <a:chExt cx="1542296" cy="272846"/>
              </a:xfrm>
            </p:grpSpPr>
            <p:sp>
              <p:nvSpPr>
                <p:cNvPr id="4849" name="Google Shape;4849;p40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403"/>
                <p:cNvGrpSpPr/>
                <p:nvPr/>
              </p:nvGrpSpPr>
              <p:grpSpPr>
                <a:xfrm>
                  <a:off x="2430564" y="1427610"/>
                  <a:ext cx="644078" cy="193336"/>
                  <a:chOff x="2430564" y="1427610"/>
                  <a:chExt cx="644078" cy="193336"/>
                </a:xfrm>
              </p:grpSpPr>
              <p:sp>
                <p:nvSpPr>
                  <p:cNvPr id="4851" name="Google Shape;4851;p40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40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40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40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40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56" name="Google Shape;4856;p40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aa 1">
  <p:cSld name="TITLE_AND_BODY_3_1_1_2_1_1">
    <p:spTree>
      <p:nvGrpSpPr>
        <p:cNvPr id="4857" name="Shape 4857"/>
        <p:cNvGrpSpPr/>
        <p:nvPr/>
      </p:nvGrpSpPr>
      <p:grpSpPr>
        <a:xfrm>
          <a:off x="0" y="0"/>
          <a:ext cx="0" cy="0"/>
          <a:chOff x="0" y="0"/>
          <a:chExt cx="0" cy="0"/>
        </a:xfrm>
      </p:grpSpPr>
      <p:sp>
        <p:nvSpPr>
          <p:cNvPr id="4858" name="Google Shape;4858;p404"/>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700">
              <a:solidFill>
                <a:srgbClr val="888888"/>
              </a:solidFill>
              <a:latin typeface="Google Sans"/>
              <a:ea typeface="Google Sans"/>
              <a:cs typeface="Google Sans"/>
              <a:sym typeface="Google Sans"/>
            </a:endParaRPr>
          </a:p>
        </p:txBody>
      </p:sp>
      <p:grpSp>
        <p:nvGrpSpPr>
          <p:cNvPr id="4859" name="Google Shape;4859;p404"/>
          <p:cNvGrpSpPr/>
          <p:nvPr/>
        </p:nvGrpSpPr>
        <p:grpSpPr>
          <a:xfrm>
            <a:off x="597579" y="4579035"/>
            <a:ext cx="328991" cy="264603"/>
            <a:chOff x="1045677" y="1364131"/>
            <a:chExt cx="376033" cy="302438"/>
          </a:xfrm>
        </p:grpSpPr>
        <p:sp>
          <p:nvSpPr>
            <p:cNvPr id="4860" name="Google Shape;4860;p40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40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40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40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_colors">
  <p:cSld name="CUSTOM_5_3_1">
    <p:bg>
      <p:bgPr>
        <a:solidFill>
          <a:srgbClr val="FFFFFF"/>
        </a:solidFill>
      </p:bgPr>
    </p:bg>
    <p:spTree>
      <p:nvGrpSpPr>
        <p:cNvPr id="4864" name="Shape 4864"/>
        <p:cNvGrpSpPr/>
        <p:nvPr/>
      </p:nvGrpSpPr>
      <p:grpSpPr>
        <a:xfrm>
          <a:off x="0" y="0"/>
          <a:ext cx="0" cy="0"/>
          <a:chOff x="0" y="0"/>
          <a:chExt cx="0" cy="0"/>
        </a:xfrm>
      </p:grpSpPr>
      <p:grpSp>
        <p:nvGrpSpPr>
          <p:cNvPr id="4865" name="Google Shape;4865;p405"/>
          <p:cNvGrpSpPr/>
          <p:nvPr/>
        </p:nvGrpSpPr>
        <p:grpSpPr>
          <a:xfrm>
            <a:off x="1016333" y="4623437"/>
            <a:ext cx="1349662" cy="238942"/>
            <a:chOff x="1532144" y="2517656"/>
            <a:chExt cx="1543000" cy="273170"/>
          </a:xfrm>
        </p:grpSpPr>
        <p:sp>
          <p:nvSpPr>
            <p:cNvPr id="4866" name="Google Shape;4866;p405"/>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867" name="Google Shape;4867;p405"/>
            <p:cNvGrpSpPr/>
            <p:nvPr/>
          </p:nvGrpSpPr>
          <p:grpSpPr>
            <a:xfrm>
              <a:off x="2430468" y="2536041"/>
              <a:ext cx="644676" cy="193720"/>
              <a:chOff x="2430468" y="2536041"/>
              <a:chExt cx="644676" cy="193720"/>
            </a:xfrm>
          </p:grpSpPr>
          <p:sp>
            <p:nvSpPr>
              <p:cNvPr id="4868" name="Google Shape;4868;p405"/>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69" name="Google Shape;4869;p405"/>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70" name="Google Shape;4870;p405"/>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71" name="Google Shape;4871;p405"/>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72" name="Google Shape;4872;p405"/>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4873" name="Shape 4873"/>
        <p:cNvGrpSpPr/>
        <p:nvPr/>
      </p:nvGrpSpPr>
      <p:grpSpPr>
        <a:xfrm>
          <a:off x="0" y="0"/>
          <a:ext cx="0" cy="0"/>
          <a:chOff x="0" y="0"/>
          <a:chExt cx="0" cy="0"/>
        </a:xfrm>
      </p:grpSpPr>
      <p:sp>
        <p:nvSpPr>
          <p:cNvPr id="4874" name="Google Shape;4874;p406"/>
          <p:cNvSpPr txBox="1"/>
          <p:nvPr>
            <p:ph type="title"/>
          </p:nvPr>
        </p:nvSpPr>
        <p:spPr>
          <a:xfrm>
            <a:off x="761950" y="809575"/>
            <a:ext cx="5080200" cy="352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75" name="Google Shape;4875;p406"/>
          <p:cNvGrpSpPr/>
          <p:nvPr/>
        </p:nvGrpSpPr>
        <p:grpSpPr>
          <a:xfrm>
            <a:off x="614120" y="4568626"/>
            <a:ext cx="1565658" cy="245350"/>
            <a:chOff x="614120" y="4568626"/>
            <a:chExt cx="1565658" cy="245350"/>
          </a:xfrm>
        </p:grpSpPr>
        <p:grpSp>
          <p:nvGrpSpPr>
            <p:cNvPr id="4876" name="Google Shape;4876;p406"/>
            <p:cNvGrpSpPr/>
            <p:nvPr/>
          </p:nvGrpSpPr>
          <p:grpSpPr>
            <a:xfrm>
              <a:off x="614120" y="4568626"/>
              <a:ext cx="290167" cy="233377"/>
              <a:chOff x="614120" y="4568626"/>
              <a:chExt cx="290167" cy="233377"/>
            </a:xfrm>
          </p:grpSpPr>
          <p:sp>
            <p:nvSpPr>
              <p:cNvPr id="4877" name="Google Shape;4877;p40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40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40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40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406"/>
            <p:cNvGrpSpPr/>
            <p:nvPr/>
          </p:nvGrpSpPr>
          <p:grpSpPr>
            <a:xfrm>
              <a:off x="989660" y="4603434"/>
              <a:ext cx="1190118" cy="210542"/>
              <a:chOff x="989660" y="4603434"/>
              <a:chExt cx="1190118" cy="210542"/>
            </a:xfrm>
          </p:grpSpPr>
          <p:sp>
            <p:nvSpPr>
              <p:cNvPr id="4882" name="Google Shape;4882;p40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3" name="Google Shape;4883;p406"/>
              <p:cNvGrpSpPr/>
              <p:nvPr/>
            </p:nvGrpSpPr>
            <p:grpSpPr>
              <a:xfrm>
                <a:off x="1682774" y="4617610"/>
                <a:ext cx="497005" cy="149188"/>
                <a:chOff x="1682774" y="4617610"/>
                <a:chExt cx="497005" cy="149188"/>
              </a:xfrm>
            </p:grpSpPr>
            <p:sp>
              <p:nvSpPr>
                <p:cNvPr id="4884" name="Google Shape;4884;p40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0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0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0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0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89" name="Google Shape;4889;p406"/>
          <p:cNvSpPr txBox="1"/>
          <p:nvPr>
            <p:ph idx="1" type="body"/>
          </p:nvPr>
        </p:nvSpPr>
        <p:spPr>
          <a:xfrm>
            <a:off x="761950" y="1514225"/>
            <a:ext cx="2540100" cy="28197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375"/>
              </a:spcBef>
              <a:spcAft>
                <a:spcPts val="0"/>
              </a:spcAft>
              <a:buSzPts val="1200"/>
              <a:buChar char="•"/>
              <a:defRPr/>
            </a:lvl2pPr>
            <a:lvl3pPr indent="-304800" lvl="2" marL="1371600" rtl="0">
              <a:spcBef>
                <a:spcPts val="375"/>
              </a:spcBef>
              <a:spcAft>
                <a:spcPts val="0"/>
              </a:spcAft>
              <a:buSzPts val="1200"/>
              <a:buChar char="•"/>
              <a:defRPr/>
            </a:lvl3pPr>
            <a:lvl4pPr indent="-304800" lvl="3" marL="1828800" rtl="0">
              <a:spcBef>
                <a:spcPts val="375"/>
              </a:spcBef>
              <a:spcAft>
                <a:spcPts val="0"/>
              </a:spcAft>
              <a:buSzPts val="1200"/>
              <a:buChar char="•"/>
              <a:defRPr/>
            </a:lvl4pPr>
            <a:lvl5pPr indent="-304800" lvl="4" marL="2286000" rtl="0">
              <a:spcBef>
                <a:spcPts val="375"/>
              </a:spcBef>
              <a:spcAft>
                <a:spcPts val="0"/>
              </a:spcAft>
              <a:buSzPts val="1200"/>
              <a:buChar char="•"/>
              <a:defRPr/>
            </a:lvl5pPr>
            <a:lvl6pPr indent="-304800" lvl="5" marL="2743200" rtl="0">
              <a:spcBef>
                <a:spcPts val="375"/>
              </a:spcBef>
              <a:spcAft>
                <a:spcPts val="0"/>
              </a:spcAft>
              <a:buSzPts val="1200"/>
              <a:buChar char="•"/>
              <a:defRPr/>
            </a:lvl6pPr>
            <a:lvl7pPr indent="-304800" lvl="6" marL="3200400" rtl="0">
              <a:spcBef>
                <a:spcPts val="375"/>
              </a:spcBef>
              <a:spcAft>
                <a:spcPts val="0"/>
              </a:spcAft>
              <a:buSzPts val="1200"/>
              <a:buChar char="•"/>
              <a:defRPr/>
            </a:lvl7pPr>
            <a:lvl8pPr indent="-304800" lvl="7" marL="3657600" rtl="0">
              <a:spcBef>
                <a:spcPts val="375"/>
              </a:spcBef>
              <a:spcAft>
                <a:spcPts val="0"/>
              </a:spcAft>
              <a:buSzPts val="1200"/>
              <a:buChar char="•"/>
              <a:defRPr/>
            </a:lvl8pPr>
            <a:lvl9pPr indent="-304800" lvl="8" marL="4114800" rtl="0">
              <a:spcBef>
                <a:spcPts val="375"/>
              </a:spcBef>
              <a:spcAft>
                <a:spcPts val="0"/>
              </a:spcAft>
              <a:buSzPts val="1200"/>
              <a:buChar char="•"/>
              <a:defRPr/>
            </a:lvl9pPr>
          </a:lstStyle>
          <a:p/>
        </p:txBody>
      </p:sp>
      <p:sp>
        <p:nvSpPr>
          <p:cNvPr id="4890" name="Google Shape;4890;p406"/>
          <p:cNvSpPr txBox="1"/>
          <p:nvPr>
            <p:ph idx="2" type="body"/>
          </p:nvPr>
        </p:nvSpPr>
        <p:spPr>
          <a:xfrm>
            <a:off x="3301950" y="1514225"/>
            <a:ext cx="2540100" cy="28197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375"/>
              </a:spcBef>
              <a:spcAft>
                <a:spcPts val="0"/>
              </a:spcAft>
              <a:buSzPts val="1200"/>
              <a:buChar char="•"/>
              <a:defRPr/>
            </a:lvl2pPr>
            <a:lvl3pPr indent="-304800" lvl="2" marL="1371600" rtl="0">
              <a:spcBef>
                <a:spcPts val="375"/>
              </a:spcBef>
              <a:spcAft>
                <a:spcPts val="0"/>
              </a:spcAft>
              <a:buSzPts val="1200"/>
              <a:buChar char="•"/>
              <a:defRPr/>
            </a:lvl3pPr>
            <a:lvl4pPr indent="-304800" lvl="3" marL="1828800" rtl="0">
              <a:spcBef>
                <a:spcPts val="375"/>
              </a:spcBef>
              <a:spcAft>
                <a:spcPts val="0"/>
              </a:spcAft>
              <a:buSzPts val="1200"/>
              <a:buChar char="•"/>
              <a:defRPr/>
            </a:lvl4pPr>
            <a:lvl5pPr indent="-304800" lvl="4" marL="2286000" rtl="0">
              <a:spcBef>
                <a:spcPts val="375"/>
              </a:spcBef>
              <a:spcAft>
                <a:spcPts val="0"/>
              </a:spcAft>
              <a:buSzPts val="1200"/>
              <a:buChar char="•"/>
              <a:defRPr/>
            </a:lvl5pPr>
            <a:lvl6pPr indent="-304800" lvl="5" marL="2743200" rtl="0">
              <a:spcBef>
                <a:spcPts val="375"/>
              </a:spcBef>
              <a:spcAft>
                <a:spcPts val="0"/>
              </a:spcAft>
              <a:buSzPts val="1200"/>
              <a:buChar char="•"/>
              <a:defRPr/>
            </a:lvl6pPr>
            <a:lvl7pPr indent="-304800" lvl="6" marL="3200400" rtl="0">
              <a:spcBef>
                <a:spcPts val="375"/>
              </a:spcBef>
              <a:spcAft>
                <a:spcPts val="0"/>
              </a:spcAft>
              <a:buSzPts val="1200"/>
              <a:buChar char="•"/>
              <a:defRPr/>
            </a:lvl7pPr>
            <a:lvl8pPr indent="-304800" lvl="7" marL="3657600" rtl="0">
              <a:spcBef>
                <a:spcPts val="375"/>
              </a:spcBef>
              <a:spcAft>
                <a:spcPts val="0"/>
              </a:spcAft>
              <a:buSzPts val="1200"/>
              <a:buChar char="•"/>
              <a:defRPr/>
            </a:lvl8pPr>
            <a:lvl9pPr indent="-304800" lvl="8" marL="4114800" rtl="0">
              <a:spcBef>
                <a:spcPts val="375"/>
              </a:spcBef>
              <a:spcAft>
                <a:spcPts val="0"/>
              </a:spcAft>
              <a:buSzPts val="1200"/>
              <a:buChar char="•"/>
              <a:defRPr/>
            </a:lvl9pPr>
          </a:lstStyle>
          <a:p/>
        </p:txBody>
      </p:sp>
      <p:sp>
        <p:nvSpPr>
          <p:cNvPr id="4891" name="Google Shape;4891;p406"/>
          <p:cNvSpPr txBox="1"/>
          <p:nvPr>
            <p:ph idx="3" type="body"/>
          </p:nvPr>
        </p:nvSpPr>
        <p:spPr>
          <a:xfrm>
            <a:off x="5841900" y="1514225"/>
            <a:ext cx="2540100" cy="28197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375"/>
              </a:spcBef>
              <a:spcAft>
                <a:spcPts val="0"/>
              </a:spcAft>
              <a:buSzPts val="1200"/>
              <a:buChar char="•"/>
              <a:defRPr/>
            </a:lvl2pPr>
            <a:lvl3pPr indent="-304800" lvl="2" marL="1371600" rtl="0">
              <a:spcBef>
                <a:spcPts val="375"/>
              </a:spcBef>
              <a:spcAft>
                <a:spcPts val="0"/>
              </a:spcAft>
              <a:buSzPts val="1200"/>
              <a:buChar char="•"/>
              <a:defRPr/>
            </a:lvl3pPr>
            <a:lvl4pPr indent="-304800" lvl="3" marL="1828800" rtl="0">
              <a:spcBef>
                <a:spcPts val="375"/>
              </a:spcBef>
              <a:spcAft>
                <a:spcPts val="0"/>
              </a:spcAft>
              <a:buSzPts val="1200"/>
              <a:buChar char="•"/>
              <a:defRPr/>
            </a:lvl4pPr>
            <a:lvl5pPr indent="-304800" lvl="4" marL="2286000" rtl="0">
              <a:spcBef>
                <a:spcPts val="375"/>
              </a:spcBef>
              <a:spcAft>
                <a:spcPts val="0"/>
              </a:spcAft>
              <a:buSzPts val="1200"/>
              <a:buChar char="•"/>
              <a:defRPr/>
            </a:lvl5pPr>
            <a:lvl6pPr indent="-304800" lvl="5" marL="2743200" rtl="0">
              <a:spcBef>
                <a:spcPts val="375"/>
              </a:spcBef>
              <a:spcAft>
                <a:spcPts val="0"/>
              </a:spcAft>
              <a:buSzPts val="1200"/>
              <a:buChar char="•"/>
              <a:defRPr/>
            </a:lvl6pPr>
            <a:lvl7pPr indent="-304800" lvl="6" marL="3200400" rtl="0">
              <a:spcBef>
                <a:spcPts val="375"/>
              </a:spcBef>
              <a:spcAft>
                <a:spcPts val="0"/>
              </a:spcAft>
              <a:buSzPts val="1200"/>
              <a:buChar char="•"/>
              <a:defRPr/>
            </a:lvl7pPr>
            <a:lvl8pPr indent="-304800" lvl="7" marL="3657600" rtl="0">
              <a:spcBef>
                <a:spcPts val="375"/>
              </a:spcBef>
              <a:spcAft>
                <a:spcPts val="0"/>
              </a:spcAft>
              <a:buSzPts val="1200"/>
              <a:buChar char="•"/>
              <a:defRPr/>
            </a:lvl8pPr>
            <a:lvl9pPr indent="-304800" lvl="8" marL="4114800" rtl="0">
              <a:spcBef>
                <a:spcPts val="375"/>
              </a:spcBef>
              <a:spcAft>
                <a:spcPts val="0"/>
              </a:spcAft>
              <a:buSzPts val="1200"/>
              <a:buChar char="•"/>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4895" name="Shape 4895"/>
        <p:cNvGrpSpPr/>
        <p:nvPr/>
      </p:nvGrpSpPr>
      <p:grpSpPr>
        <a:xfrm>
          <a:off x="0" y="0"/>
          <a:ext cx="0" cy="0"/>
          <a:chOff x="0" y="0"/>
          <a:chExt cx="0" cy="0"/>
        </a:xfrm>
      </p:grpSpPr>
      <p:sp>
        <p:nvSpPr>
          <p:cNvPr id="4896" name="Google Shape;4896;p408"/>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4897" name="Google Shape;4897;p408"/>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4898" name="Google Shape;4898;p408"/>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899" name="Google Shape;4899;p40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p:cSld name="CUSTOM">
    <p:spTree>
      <p:nvGrpSpPr>
        <p:cNvPr id="29" name="Shape 29"/>
        <p:cNvGrpSpPr/>
        <p:nvPr/>
      </p:nvGrpSpPr>
      <p:grpSpPr>
        <a:xfrm>
          <a:off x="0" y="0"/>
          <a:ext cx="0" cy="0"/>
          <a:chOff x="0" y="0"/>
          <a:chExt cx="0" cy="0"/>
        </a:xfrm>
      </p:grpSpPr>
      <p:sp>
        <p:nvSpPr>
          <p:cNvPr id="30" name="Google Shape;30;p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1" name="Google Shape;31;p5"/>
          <p:cNvGrpSpPr/>
          <p:nvPr/>
        </p:nvGrpSpPr>
        <p:grpSpPr>
          <a:xfrm>
            <a:off x="386711" y="5114356"/>
            <a:ext cx="1796787" cy="33676"/>
            <a:chOff x="2031822" y="2229250"/>
            <a:chExt cx="2193612" cy="39900"/>
          </a:xfrm>
        </p:grpSpPr>
        <p:sp>
          <p:nvSpPr>
            <p:cNvPr id="32" name="Google Shape;32;p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 name="Google Shape;36;p5"/>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p:cSld name="CUSTOM_9_1">
    <p:spTree>
      <p:nvGrpSpPr>
        <p:cNvPr id="1271" name="Shape 1271"/>
        <p:cNvGrpSpPr/>
        <p:nvPr/>
      </p:nvGrpSpPr>
      <p:grpSpPr>
        <a:xfrm>
          <a:off x="0" y="0"/>
          <a:ext cx="0" cy="0"/>
          <a:chOff x="0" y="0"/>
          <a:chExt cx="0" cy="0"/>
        </a:xfrm>
      </p:grpSpPr>
      <p:pic>
        <p:nvPicPr>
          <p:cNvPr id="1272" name="Google Shape;1272;p41"/>
          <p:cNvPicPr preferRelativeResize="0"/>
          <p:nvPr/>
        </p:nvPicPr>
        <p:blipFill rotWithShape="1">
          <a:blip r:embed="rId2">
            <a:alphaModFix/>
          </a:blip>
          <a:srcRect b="3703" l="0" r="0" t="11914"/>
          <a:stretch/>
        </p:blipFill>
        <p:spPr>
          <a:xfrm>
            <a:off x="0" y="0"/>
            <a:ext cx="9144003" cy="5143501"/>
          </a:xfrm>
          <a:prstGeom prst="rect">
            <a:avLst/>
          </a:prstGeom>
          <a:noFill/>
          <a:ln>
            <a:noFill/>
          </a:ln>
        </p:spPr>
      </p:pic>
      <p:pic>
        <p:nvPicPr>
          <p:cNvPr id="1273" name="Google Shape;1273;p41"/>
          <p:cNvPicPr preferRelativeResize="0"/>
          <p:nvPr/>
        </p:nvPicPr>
        <p:blipFill rotWithShape="1">
          <a:blip r:embed="rId3">
            <a:alphaModFix amt="80000"/>
          </a:blip>
          <a:srcRect b="247" l="504" r="503" t="258"/>
          <a:stretch/>
        </p:blipFill>
        <p:spPr>
          <a:xfrm>
            <a:off x="0" y="0"/>
            <a:ext cx="9144003" cy="5143501"/>
          </a:xfrm>
          <a:prstGeom prst="rect">
            <a:avLst/>
          </a:prstGeom>
          <a:noFill/>
          <a:ln>
            <a:noFill/>
          </a:ln>
        </p:spPr>
      </p:pic>
      <p:sp>
        <p:nvSpPr>
          <p:cNvPr id="1274" name="Google Shape;1274;p41"/>
          <p:cNvSpPr/>
          <p:nvPr/>
        </p:nvSpPr>
        <p:spPr>
          <a:xfrm>
            <a:off x="3485965" y="262233"/>
            <a:ext cx="4477500" cy="4477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1"/>
          <p:cNvSpPr txBox="1"/>
          <p:nvPr>
            <p:ph idx="1" type="subTitle"/>
          </p:nvPr>
        </p:nvSpPr>
        <p:spPr>
          <a:xfrm>
            <a:off x="4239600" y="2088550"/>
            <a:ext cx="2920500" cy="18774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1276" name="Google Shape;1276;p41"/>
          <p:cNvSpPr txBox="1"/>
          <p:nvPr>
            <p:ph type="title"/>
          </p:nvPr>
        </p:nvSpPr>
        <p:spPr>
          <a:xfrm>
            <a:off x="4239600" y="1345250"/>
            <a:ext cx="2753400" cy="59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sp>
        <p:nvSpPr>
          <p:cNvPr id="1277" name="Google Shape;1277;p41"/>
          <p:cNvSpPr/>
          <p:nvPr/>
        </p:nvSpPr>
        <p:spPr>
          <a:xfrm>
            <a:off x="1180535" y="229804"/>
            <a:ext cx="2895300" cy="2895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1"/>
          <p:cNvSpPr txBox="1"/>
          <p:nvPr>
            <p:ph idx="2" type="subTitle"/>
          </p:nvPr>
        </p:nvSpPr>
        <p:spPr>
          <a:xfrm>
            <a:off x="1421575" y="1097175"/>
            <a:ext cx="2413200" cy="10560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9pPr>
          </a:lstStyle>
          <a:p/>
        </p:txBody>
      </p:sp>
      <p:sp>
        <p:nvSpPr>
          <p:cNvPr id="1279" name="Google Shape;1279;p41"/>
          <p:cNvSpPr txBox="1"/>
          <p:nvPr/>
        </p:nvSpPr>
        <p:spPr>
          <a:xfrm>
            <a:off x="2303587" y="700110"/>
            <a:ext cx="6492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5000"/>
              <a:buFont typeface="Arial"/>
              <a:buNone/>
            </a:pPr>
            <a:r>
              <a:rPr b="1" i="0" lang="en" sz="5000" u="none" cap="none" strike="noStrike">
                <a:solidFill>
                  <a:srgbClr val="FFFFFF"/>
                </a:solidFill>
                <a:latin typeface="Georgia"/>
                <a:ea typeface="Georgia"/>
                <a:cs typeface="Georgia"/>
                <a:sym typeface="Georgia"/>
              </a:rPr>
              <a:t>“</a:t>
            </a:r>
            <a:endParaRPr b="0" i="0" sz="1400" u="none" cap="none" strike="noStrike">
              <a:solidFill>
                <a:srgbClr val="000000"/>
              </a:solidFill>
              <a:latin typeface="Georgia"/>
              <a:ea typeface="Georgia"/>
              <a:cs typeface="Georgia"/>
              <a:sym typeface="Georgia"/>
            </a:endParaRPr>
          </a:p>
        </p:txBody>
      </p:sp>
      <p:pic>
        <p:nvPicPr>
          <p:cNvPr id="1280" name="Google Shape;1280;p41"/>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sp>
        <p:nvSpPr>
          <p:cNvPr id="1281" name="Google Shape;1281;p41"/>
          <p:cNvSpPr txBox="1"/>
          <p:nvPr>
            <p:ph idx="3" type="subTitle"/>
          </p:nvPr>
        </p:nvSpPr>
        <p:spPr>
          <a:xfrm>
            <a:off x="1539900" y="2153300"/>
            <a:ext cx="2207700" cy="435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9pPr>
          </a:lstStyle>
          <a:p/>
        </p:txBody>
      </p:sp>
      <p:sp>
        <p:nvSpPr>
          <p:cNvPr id="1282" name="Google Shape;1282;p41"/>
          <p:cNvSpPr txBox="1"/>
          <p:nvPr/>
        </p:nvSpPr>
        <p:spPr>
          <a:xfrm>
            <a:off x="7255925" y="105550"/>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underneath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layer, then send your photo to the back the same way.</a:t>
            </a:r>
            <a:endParaRPr b="0" i="0" sz="1000" u="none" cap="none" strike="noStrike">
              <a:solidFill>
                <a:schemeClr val="dk1"/>
              </a:solidFill>
              <a:latin typeface="Arial"/>
              <a:ea typeface="Arial"/>
              <a:cs typeface="Arial"/>
              <a:sym typeface="Arial"/>
            </a:endParaRPr>
          </a:p>
        </p:txBody>
      </p:sp>
      <p:sp>
        <p:nvSpPr>
          <p:cNvPr id="1283" name="Google Shape;1283;p41"/>
          <p:cNvSpPr/>
          <p:nvPr/>
        </p:nvSpPr>
        <p:spPr>
          <a:xfrm>
            <a:off x="2810661" y="2764033"/>
            <a:ext cx="1086300" cy="10863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Logo</a:t>
            </a:r>
            <a:endParaRPr b="0" i="0" sz="1100" u="none" cap="none" strike="noStrike">
              <a:solidFill>
                <a:srgbClr val="B7B7B7"/>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here</a:t>
            </a:r>
            <a:endParaRPr b="0" i="0" sz="11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4900" name="Shape 4900"/>
        <p:cNvGrpSpPr/>
        <p:nvPr/>
      </p:nvGrpSpPr>
      <p:grpSpPr>
        <a:xfrm>
          <a:off x="0" y="0"/>
          <a:ext cx="0" cy="0"/>
          <a:chOff x="0" y="0"/>
          <a:chExt cx="0" cy="0"/>
        </a:xfrm>
      </p:grpSpPr>
      <p:sp>
        <p:nvSpPr>
          <p:cNvPr id="4901" name="Google Shape;4901;p409"/>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4902" name="Google Shape;4902;p40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03" name="Google Shape;4903;p40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4904" name="Shape 4904"/>
        <p:cNvGrpSpPr/>
        <p:nvPr/>
      </p:nvGrpSpPr>
      <p:grpSpPr>
        <a:xfrm>
          <a:off x="0" y="0"/>
          <a:ext cx="0" cy="0"/>
          <a:chOff x="0" y="0"/>
          <a:chExt cx="0" cy="0"/>
        </a:xfrm>
      </p:grpSpPr>
      <p:sp>
        <p:nvSpPr>
          <p:cNvPr id="4905" name="Google Shape;4905;p410"/>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4906" name="Google Shape;4906;p41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07" name="Google Shape;4907;p41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4908" name="Shape 4908"/>
        <p:cNvGrpSpPr/>
        <p:nvPr/>
      </p:nvGrpSpPr>
      <p:grpSpPr>
        <a:xfrm>
          <a:off x="0" y="0"/>
          <a:ext cx="0" cy="0"/>
          <a:chOff x="0" y="0"/>
          <a:chExt cx="0" cy="0"/>
        </a:xfrm>
      </p:grpSpPr>
      <p:pic>
        <p:nvPicPr>
          <p:cNvPr id="4909" name="Google Shape;4909;p41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10" name="Google Shape;4910;p41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4911" name="Google Shape;4911;p411"/>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4912" name="Shape 4912"/>
        <p:cNvGrpSpPr/>
        <p:nvPr/>
      </p:nvGrpSpPr>
      <p:grpSpPr>
        <a:xfrm>
          <a:off x="0" y="0"/>
          <a:ext cx="0" cy="0"/>
          <a:chOff x="0" y="0"/>
          <a:chExt cx="0" cy="0"/>
        </a:xfrm>
      </p:grpSpPr>
      <p:sp>
        <p:nvSpPr>
          <p:cNvPr id="4913" name="Google Shape;4913;p412"/>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914" name="Google Shape;4914;p412"/>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4915" name="Google Shape;4915;p41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16" name="Google Shape;4916;p41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4917" name="Shape 4917"/>
        <p:cNvGrpSpPr/>
        <p:nvPr/>
      </p:nvGrpSpPr>
      <p:grpSpPr>
        <a:xfrm>
          <a:off x="0" y="0"/>
          <a:ext cx="0" cy="0"/>
          <a:chOff x="0" y="0"/>
          <a:chExt cx="0" cy="0"/>
        </a:xfrm>
      </p:grpSpPr>
      <p:sp>
        <p:nvSpPr>
          <p:cNvPr id="4918" name="Google Shape;4918;p413"/>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919" name="Google Shape;4919;p413"/>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4920" name="Google Shape;4920;p41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21" name="Google Shape;4921;p4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4922" name="Shape 4922"/>
        <p:cNvGrpSpPr/>
        <p:nvPr/>
      </p:nvGrpSpPr>
      <p:grpSpPr>
        <a:xfrm>
          <a:off x="0" y="0"/>
          <a:ext cx="0" cy="0"/>
          <a:chOff x="0" y="0"/>
          <a:chExt cx="0" cy="0"/>
        </a:xfrm>
      </p:grpSpPr>
      <p:sp>
        <p:nvSpPr>
          <p:cNvPr id="4923" name="Google Shape;4923;p41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924" name="Google Shape;4924;p414"/>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4925" name="Google Shape;4925;p414"/>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4926" name="Google Shape;4926;p41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27" name="Google Shape;4927;p41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4928" name="Shape 4928"/>
        <p:cNvGrpSpPr/>
        <p:nvPr/>
      </p:nvGrpSpPr>
      <p:grpSpPr>
        <a:xfrm>
          <a:off x="0" y="0"/>
          <a:ext cx="0" cy="0"/>
          <a:chOff x="0" y="0"/>
          <a:chExt cx="0" cy="0"/>
        </a:xfrm>
      </p:grpSpPr>
      <p:sp>
        <p:nvSpPr>
          <p:cNvPr id="4929" name="Google Shape;4929;p41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930" name="Google Shape;4930;p415"/>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931" name="Google Shape;4931;p415"/>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932" name="Google Shape;4932;p415"/>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4933" name="Google Shape;4933;p41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34" name="Google Shape;4934;p41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4935" name="Shape 4935"/>
        <p:cNvGrpSpPr/>
        <p:nvPr/>
      </p:nvGrpSpPr>
      <p:grpSpPr>
        <a:xfrm>
          <a:off x="0" y="0"/>
          <a:ext cx="0" cy="0"/>
          <a:chOff x="0" y="0"/>
          <a:chExt cx="0" cy="0"/>
        </a:xfrm>
      </p:grpSpPr>
      <p:sp>
        <p:nvSpPr>
          <p:cNvPr id="4936" name="Google Shape;4936;p41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937" name="Google Shape;4937;p416"/>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938" name="Google Shape;4938;p416"/>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939" name="Google Shape;4939;p416"/>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940" name="Google Shape;4940;p416"/>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4941" name="Google Shape;4941;p41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42" name="Google Shape;4942;p41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4943" name="Shape 4943"/>
        <p:cNvGrpSpPr/>
        <p:nvPr/>
      </p:nvGrpSpPr>
      <p:grpSpPr>
        <a:xfrm>
          <a:off x="0" y="0"/>
          <a:ext cx="0" cy="0"/>
          <a:chOff x="0" y="0"/>
          <a:chExt cx="0" cy="0"/>
        </a:xfrm>
      </p:grpSpPr>
      <p:sp>
        <p:nvSpPr>
          <p:cNvPr id="4944" name="Google Shape;4944;p417"/>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4945" name="Google Shape;4945;p41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46" name="Google Shape;4946;p417"/>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4947" name="Google Shape;4947;p41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4948" name="Shape 4948"/>
        <p:cNvGrpSpPr/>
        <p:nvPr/>
      </p:nvGrpSpPr>
      <p:grpSpPr>
        <a:xfrm>
          <a:off x="0" y="0"/>
          <a:ext cx="0" cy="0"/>
          <a:chOff x="0" y="0"/>
          <a:chExt cx="0" cy="0"/>
        </a:xfrm>
      </p:grpSpPr>
      <p:sp>
        <p:nvSpPr>
          <p:cNvPr id="4949" name="Google Shape;4949;p418"/>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4950" name="Google Shape;4950;p418"/>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4951" name="Google Shape;4951;p41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52" name="Google Shape;4952;p41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Blue">
  <p:cSld name="CUSTOM_5">
    <p:bg>
      <p:bgPr>
        <a:solidFill>
          <a:srgbClr val="FFFFFF"/>
        </a:solidFill>
      </p:bgPr>
    </p:bg>
    <p:spTree>
      <p:nvGrpSpPr>
        <p:cNvPr id="1284" name="Shape 1284"/>
        <p:cNvGrpSpPr/>
        <p:nvPr/>
      </p:nvGrpSpPr>
      <p:grpSpPr>
        <a:xfrm>
          <a:off x="0" y="0"/>
          <a:ext cx="0" cy="0"/>
          <a:chOff x="0" y="0"/>
          <a:chExt cx="0" cy="0"/>
        </a:xfrm>
      </p:grpSpPr>
      <p:pic>
        <p:nvPicPr>
          <p:cNvPr id="1285" name="Google Shape;1285;p4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sp>
        <p:nvSpPr>
          <p:cNvPr id="1286" name="Google Shape;1286;p4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287" name="Google Shape;1287;p4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pic>
        <p:nvPicPr>
          <p:cNvPr id="1288" name="Google Shape;1288;p4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4953" name="Shape 4953"/>
        <p:cNvGrpSpPr/>
        <p:nvPr/>
      </p:nvGrpSpPr>
      <p:grpSpPr>
        <a:xfrm>
          <a:off x="0" y="0"/>
          <a:ext cx="0" cy="0"/>
          <a:chOff x="0" y="0"/>
          <a:chExt cx="0" cy="0"/>
        </a:xfrm>
      </p:grpSpPr>
      <p:pic>
        <p:nvPicPr>
          <p:cNvPr id="4954" name="Google Shape;4954;p41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55" name="Google Shape;4955;p41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4956" name="Shape 4956"/>
        <p:cNvGrpSpPr/>
        <p:nvPr/>
      </p:nvGrpSpPr>
      <p:grpSpPr>
        <a:xfrm>
          <a:off x="0" y="0"/>
          <a:ext cx="0" cy="0"/>
          <a:chOff x="0" y="0"/>
          <a:chExt cx="0" cy="0"/>
        </a:xfrm>
      </p:grpSpPr>
      <p:sp>
        <p:nvSpPr>
          <p:cNvPr id="4957" name="Google Shape;4957;p42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4958" name="Google Shape;4958;p42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59" name="Google Shape;4959;p42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4960" name="Shape 4960"/>
        <p:cNvGrpSpPr/>
        <p:nvPr/>
      </p:nvGrpSpPr>
      <p:grpSpPr>
        <a:xfrm>
          <a:off x="0" y="0"/>
          <a:ext cx="0" cy="0"/>
          <a:chOff x="0" y="0"/>
          <a:chExt cx="0" cy="0"/>
        </a:xfrm>
      </p:grpSpPr>
      <p:sp>
        <p:nvSpPr>
          <p:cNvPr id="4961" name="Google Shape;4961;p421"/>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4962" name="Google Shape;4962;p421"/>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4963" name="Google Shape;4963;p42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4964" name="Google Shape;4964;p42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4965" name="Shape 4965"/>
        <p:cNvGrpSpPr/>
        <p:nvPr/>
      </p:nvGrpSpPr>
      <p:grpSpPr>
        <a:xfrm>
          <a:off x="0" y="0"/>
          <a:ext cx="0" cy="0"/>
          <a:chOff x="0" y="0"/>
          <a:chExt cx="0" cy="0"/>
        </a:xfrm>
      </p:grpSpPr>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p:cSld name="Multi-use">
    <p:spTree>
      <p:nvGrpSpPr>
        <p:cNvPr id="4966" name="Shape 4966"/>
        <p:cNvGrpSpPr/>
        <p:nvPr/>
      </p:nvGrpSpPr>
      <p:grpSpPr>
        <a:xfrm>
          <a:off x="0" y="0"/>
          <a:ext cx="0" cy="0"/>
          <a:chOff x="0" y="0"/>
          <a:chExt cx="0" cy="0"/>
        </a:xfrm>
      </p:grpSpPr>
      <p:sp>
        <p:nvSpPr>
          <p:cNvPr id="4967" name="Google Shape;4967;p423"/>
          <p:cNvSpPr txBox="1"/>
          <p:nvPr>
            <p:ph idx="1" type="body"/>
          </p:nvPr>
        </p:nvSpPr>
        <p:spPr>
          <a:xfrm>
            <a:off x="685799" y="384572"/>
            <a:ext cx="7772400" cy="5430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800"/>
              </a:spcBef>
              <a:spcAft>
                <a:spcPts val="0"/>
              </a:spcAft>
              <a:buClr>
                <a:schemeClr val="accent6"/>
              </a:buClr>
              <a:buSzPts val="3000"/>
              <a:buFont typeface="Arial"/>
              <a:buNone/>
              <a:defRPr b="1" i="0" sz="3000" u="none" cap="none" strike="noStrike">
                <a:solidFill>
                  <a:schemeClr val="accent6"/>
                </a:solidFill>
                <a:latin typeface="Tahoma"/>
                <a:ea typeface="Tahoma"/>
                <a:cs typeface="Tahoma"/>
                <a:sym typeface="Tahoma"/>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9pPr>
          </a:lstStyle>
          <a:p/>
        </p:txBody>
      </p:sp>
      <p:sp>
        <p:nvSpPr>
          <p:cNvPr id="4968" name="Google Shape;4968;p423"/>
          <p:cNvSpPr txBox="1"/>
          <p:nvPr>
            <p:ph idx="2" type="body"/>
          </p:nvPr>
        </p:nvSpPr>
        <p:spPr>
          <a:xfrm>
            <a:off x="685800" y="944196"/>
            <a:ext cx="7772400" cy="294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800"/>
              </a:spcBef>
              <a:spcAft>
                <a:spcPts val="0"/>
              </a:spcAft>
              <a:buClr>
                <a:schemeClr val="accent1"/>
              </a:buClr>
              <a:buSzPts val="1800"/>
              <a:buFont typeface="Arial"/>
              <a:buNone/>
              <a:defRPr b="0" i="0" sz="1800" u="none" cap="none" strike="noStrike">
                <a:solidFill>
                  <a:schemeClr val="accent1"/>
                </a:solidFill>
                <a:latin typeface="Tahoma"/>
                <a:ea typeface="Tahoma"/>
                <a:cs typeface="Tahoma"/>
                <a:sym typeface="Tahoma"/>
              </a:defRPr>
            </a:lvl1pPr>
            <a:lvl2pPr indent="-304800" lvl="1" marL="9144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2pPr>
            <a:lvl3pPr indent="-304800" lvl="2" marL="13716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3pPr>
            <a:lvl4pPr indent="-304800" lvl="3" marL="18288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4pPr>
            <a:lvl5pPr indent="-304800" lvl="4" marL="2286000" marR="0" rtl="0" algn="l">
              <a:lnSpc>
                <a:spcPct val="90000"/>
              </a:lnSpc>
              <a:spcBef>
                <a:spcPts val="400"/>
              </a:spcBef>
              <a:spcAft>
                <a:spcPts val="0"/>
              </a:spcAft>
              <a:buClr>
                <a:schemeClr val="dk1"/>
              </a:buClr>
              <a:buSzPts val="1200"/>
              <a:buFont typeface="Arial"/>
              <a:buChar char="•"/>
              <a:defRPr b="0" i="0" sz="1200" u="none" cap="none" strike="noStrike">
                <a:solidFill>
                  <a:schemeClr val="dk1"/>
                </a:solidFill>
                <a:latin typeface="Times New Roman"/>
                <a:ea typeface="Times New Roman"/>
                <a:cs typeface="Times New Roman"/>
                <a:sym typeface="Times New Roman"/>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Tahoma"/>
                <a:ea typeface="Tahoma"/>
                <a:cs typeface="Tahoma"/>
                <a:sym typeface="Tahoma"/>
              </a:defRPr>
            </a:lvl9pPr>
          </a:lstStyle>
          <a:p/>
        </p:txBody>
      </p:sp>
      <p:sp>
        <p:nvSpPr>
          <p:cNvPr id="4969" name="Google Shape;4969;p423"/>
          <p:cNvSpPr/>
          <p:nvPr/>
        </p:nvSpPr>
        <p:spPr>
          <a:xfrm>
            <a:off x="8247888" y="4693968"/>
            <a:ext cx="622231" cy="274320"/>
          </a:xfrm>
          <a:custGeom>
            <a:rect b="b" l="l" r="r" t="t"/>
            <a:pathLst>
              <a:path extrusionOk="0" h="4049" w="9191">
                <a:moveTo>
                  <a:pt x="2977" y="0"/>
                </a:moveTo>
                <a:cubicBezTo>
                  <a:pt x="3090" y="19"/>
                  <a:pt x="3174" y="117"/>
                  <a:pt x="3169" y="234"/>
                </a:cubicBezTo>
                <a:cubicBezTo>
                  <a:pt x="3166" y="277"/>
                  <a:pt x="3155" y="316"/>
                  <a:pt x="3135" y="353"/>
                </a:cubicBezTo>
                <a:lnTo>
                  <a:pt x="3070" y="291"/>
                </a:lnTo>
                <a:cubicBezTo>
                  <a:pt x="3079" y="271"/>
                  <a:pt x="3082" y="254"/>
                  <a:pt x="3082" y="234"/>
                </a:cubicBezTo>
                <a:cubicBezTo>
                  <a:pt x="3082" y="158"/>
                  <a:pt x="3019" y="93"/>
                  <a:pt x="2940" y="93"/>
                </a:cubicBezTo>
                <a:cubicBezTo>
                  <a:pt x="2864" y="93"/>
                  <a:pt x="2799" y="158"/>
                  <a:pt x="2799" y="234"/>
                </a:cubicBezTo>
                <a:cubicBezTo>
                  <a:pt x="2799" y="310"/>
                  <a:pt x="2861" y="375"/>
                  <a:pt x="2940" y="375"/>
                </a:cubicBezTo>
                <a:cubicBezTo>
                  <a:pt x="2960" y="375"/>
                  <a:pt x="2980" y="370"/>
                  <a:pt x="2997" y="364"/>
                </a:cubicBezTo>
                <a:lnTo>
                  <a:pt x="3065" y="426"/>
                </a:lnTo>
                <a:cubicBezTo>
                  <a:pt x="3028" y="451"/>
                  <a:pt x="2986" y="466"/>
                  <a:pt x="2940" y="466"/>
                </a:cubicBezTo>
                <a:cubicBezTo>
                  <a:pt x="2813" y="466"/>
                  <a:pt x="2712" y="361"/>
                  <a:pt x="2712" y="234"/>
                </a:cubicBezTo>
                <a:lnTo>
                  <a:pt x="2712" y="217"/>
                </a:lnTo>
                <a:cubicBezTo>
                  <a:pt x="2717" y="106"/>
                  <a:pt x="2797" y="18"/>
                  <a:pt x="2901" y="0"/>
                </a:cubicBezTo>
                <a:lnTo>
                  <a:pt x="2977" y="0"/>
                </a:lnTo>
                <a:close/>
                <a:moveTo>
                  <a:pt x="308" y="3193"/>
                </a:moveTo>
                <a:cubicBezTo>
                  <a:pt x="308" y="3526"/>
                  <a:pt x="511" y="3611"/>
                  <a:pt x="745" y="3597"/>
                </a:cubicBezTo>
                <a:lnTo>
                  <a:pt x="745" y="3890"/>
                </a:lnTo>
                <a:cubicBezTo>
                  <a:pt x="305" y="3944"/>
                  <a:pt x="0" y="3684"/>
                  <a:pt x="0" y="3202"/>
                </a:cubicBezTo>
                <a:lnTo>
                  <a:pt x="0" y="1163"/>
                </a:lnTo>
                <a:lnTo>
                  <a:pt x="308" y="1163"/>
                </a:lnTo>
                <a:lnTo>
                  <a:pt x="308" y="3193"/>
                </a:lnTo>
                <a:close/>
                <a:moveTo>
                  <a:pt x="2071" y="3484"/>
                </a:moveTo>
                <a:cubicBezTo>
                  <a:pt x="2057" y="3498"/>
                  <a:pt x="2040" y="3512"/>
                  <a:pt x="2023" y="3523"/>
                </a:cubicBezTo>
                <a:cubicBezTo>
                  <a:pt x="2040" y="3509"/>
                  <a:pt x="2057" y="3498"/>
                  <a:pt x="2071" y="3484"/>
                </a:cubicBezTo>
                <a:close/>
                <a:moveTo>
                  <a:pt x="1315" y="3523"/>
                </a:moveTo>
                <a:cubicBezTo>
                  <a:pt x="1298" y="3509"/>
                  <a:pt x="1281" y="3498"/>
                  <a:pt x="1267" y="3484"/>
                </a:cubicBezTo>
                <a:cubicBezTo>
                  <a:pt x="1281" y="3498"/>
                  <a:pt x="1298" y="3512"/>
                  <a:pt x="1315" y="3523"/>
                </a:cubicBezTo>
                <a:close/>
                <a:moveTo>
                  <a:pt x="2283" y="3126"/>
                </a:moveTo>
                <a:cubicBezTo>
                  <a:pt x="2277" y="3148"/>
                  <a:pt x="2272" y="3171"/>
                  <a:pt x="2263" y="3190"/>
                </a:cubicBezTo>
                <a:cubicBezTo>
                  <a:pt x="2272" y="3168"/>
                  <a:pt x="2277" y="3148"/>
                  <a:pt x="2283" y="3126"/>
                </a:cubicBezTo>
                <a:close/>
                <a:moveTo>
                  <a:pt x="1038" y="3024"/>
                </a:moveTo>
                <a:lnTo>
                  <a:pt x="1047" y="3092"/>
                </a:lnTo>
                <a:lnTo>
                  <a:pt x="1055" y="3126"/>
                </a:lnTo>
                <a:cubicBezTo>
                  <a:pt x="1061" y="3148"/>
                  <a:pt x="1070" y="3171"/>
                  <a:pt x="1075" y="3190"/>
                </a:cubicBezTo>
                <a:cubicBezTo>
                  <a:pt x="1086" y="3221"/>
                  <a:pt x="1101" y="3252"/>
                  <a:pt x="1115" y="3281"/>
                </a:cubicBezTo>
                <a:cubicBezTo>
                  <a:pt x="1123" y="3300"/>
                  <a:pt x="1134" y="3317"/>
                  <a:pt x="1146" y="3337"/>
                </a:cubicBezTo>
                <a:cubicBezTo>
                  <a:pt x="1157" y="3357"/>
                  <a:pt x="1168" y="3374"/>
                  <a:pt x="1182" y="3391"/>
                </a:cubicBezTo>
                <a:cubicBezTo>
                  <a:pt x="1196" y="3408"/>
                  <a:pt x="1211" y="3422"/>
                  <a:pt x="1225" y="3439"/>
                </a:cubicBezTo>
                <a:cubicBezTo>
                  <a:pt x="1239" y="3456"/>
                  <a:pt x="1256" y="3470"/>
                  <a:pt x="1270" y="3484"/>
                </a:cubicBezTo>
                <a:cubicBezTo>
                  <a:pt x="1284" y="3498"/>
                  <a:pt x="1301" y="3512"/>
                  <a:pt x="1318" y="3523"/>
                </a:cubicBezTo>
                <a:cubicBezTo>
                  <a:pt x="1529" y="3679"/>
                  <a:pt x="1817" y="3679"/>
                  <a:pt x="2026" y="3523"/>
                </a:cubicBezTo>
                <a:cubicBezTo>
                  <a:pt x="2043" y="3512"/>
                  <a:pt x="2060" y="3498"/>
                  <a:pt x="2074" y="3484"/>
                </a:cubicBezTo>
                <a:cubicBezTo>
                  <a:pt x="2091" y="3470"/>
                  <a:pt x="2105" y="3456"/>
                  <a:pt x="2119" y="3439"/>
                </a:cubicBezTo>
                <a:cubicBezTo>
                  <a:pt x="2133" y="3425"/>
                  <a:pt x="2147" y="3408"/>
                  <a:pt x="2162" y="3391"/>
                </a:cubicBezTo>
                <a:cubicBezTo>
                  <a:pt x="2176" y="3374"/>
                  <a:pt x="2186" y="3354"/>
                  <a:pt x="2198" y="3337"/>
                </a:cubicBezTo>
                <a:cubicBezTo>
                  <a:pt x="2209" y="3320"/>
                  <a:pt x="2221" y="3300"/>
                  <a:pt x="2229" y="3281"/>
                </a:cubicBezTo>
                <a:cubicBezTo>
                  <a:pt x="2243" y="3252"/>
                  <a:pt x="2255" y="3221"/>
                  <a:pt x="2266" y="3190"/>
                </a:cubicBezTo>
                <a:cubicBezTo>
                  <a:pt x="2274" y="3168"/>
                  <a:pt x="2280" y="3148"/>
                  <a:pt x="2286" y="3126"/>
                </a:cubicBezTo>
                <a:cubicBezTo>
                  <a:pt x="2286" y="3114"/>
                  <a:pt x="2289" y="3103"/>
                  <a:pt x="2291" y="3092"/>
                </a:cubicBezTo>
                <a:lnTo>
                  <a:pt x="2300" y="3024"/>
                </a:lnTo>
                <a:cubicBezTo>
                  <a:pt x="2303" y="3001"/>
                  <a:pt x="2303" y="2979"/>
                  <a:pt x="2303" y="2953"/>
                </a:cubicBezTo>
                <a:cubicBezTo>
                  <a:pt x="2303" y="2567"/>
                  <a:pt x="2015" y="2251"/>
                  <a:pt x="1668" y="2251"/>
                </a:cubicBezTo>
                <a:cubicBezTo>
                  <a:pt x="1321" y="2251"/>
                  <a:pt x="1036" y="2567"/>
                  <a:pt x="1036" y="2953"/>
                </a:cubicBezTo>
                <a:cubicBezTo>
                  <a:pt x="1036" y="2976"/>
                  <a:pt x="1038" y="3001"/>
                  <a:pt x="1038" y="3024"/>
                </a:cubicBezTo>
                <a:close/>
                <a:moveTo>
                  <a:pt x="1072" y="3190"/>
                </a:moveTo>
                <a:cubicBezTo>
                  <a:pt x="1067" y="3168"/>
                  <a:pt x="1061" y="3148"/>
                  <a:pt x="1053" y="3126"/>
                </a:cubicBezTo>
                <a:cubicBezTo>
                  <a:pt x="1058" y="3148"/>
                  <a:pt x="1067" y="3171"/>
                  <a:pt x="1072" y="3190"/>
                </a:cubicBezTo>
                <a:close/>
                <a:moveTo>
                  <a:pt x="1668" y="1955"/>
                </a:moveTo>
                <a:cubicBezTo>
                  <a:pt x="2204" y="1955"/>
                  <a:pt x="2613" y="2403"/>
                  <a:pt x="2613" y="2953"/>
                </a:cubicBezTo>
                <a:cubicBezTo>
                  <a:pt x="2613" y="3498"/>
                  <a:pt x="2201" y="3941"/>
                  <a:pt x="1668" y="3941"/>
                </a:cubicBezTo>
                <a:cubicBezTo>
                  <a:pt x="1134" y="3941"/>
                  <a:pt x="720" y="3495"/>
                  <a:pt x="720" y="2953"/>
                </a:cubicBezTo>
                <a:cubicBezTo>
                  <a:pt x="720" y="2403"/>
                  <a:pt x="1134" y="1955"/>
                  <a:pt x="1668" y="1955"/>
                </a:cubicBezTo>
                <a:close/>
                <a:moveTo>
                  <a:pt x="6368" y="2002"/>
                </a:moveTo>
                <a:lnTo>
                  <a:pt x="5640" y="2711"/>
                </a:lnTo>
                <a:lnTo>
                  <a:pt x="6433" y="3893"/>
                </a:lnTo>
                <a:lnTo>
                  <a:pt x="6058" y="3893"/>
                </a:lnTo>
                <a:lnTo>
                  <a:pt x="5414" y="2931"/>
                </a:lnTo>
                <a:lnTo>
                  <a:pt x="5053" y="3284"/>
                </a:lnTo>
                <a:lnTo>
                  <a:pt x="5053" y="3893"/>
                </a:lnTo>
                <a:lnTo>
                  <a:pt x="4743" y="3893"/>
                </a:lnTo>
                <a:lnTo>
                  <a:pt x="4743" y="1163"/>
                </a:lnTo>
                <a:lnTo>
                  <a:pt x="5053" y="1163"/>
                </a:lnTo>
                <a:lnTo>
                  <a:pt x="5053" y="2852"/>
                </a:lnTo>
                <a:lnTo>
                  <a:pt x="5911" y="2002"/>
                </a:lnTo>
                <a:lnTo>
                  <a:pt x="6368" y="2002"/>
                </a:lnTo>
                <a:close/>
                <a:moveTo>
                  <a:pt x="7184" y="3656"/>
                </a:moveTo>
                <a:cubicBezTo>
                  <a:pt x="7449" y="3656"/>
                  <a:pt x="7641" y="3526"/>
                  <a:pt x="7745" y="3309"/>
                </a:cubicBezTo>
                <a:lnTo>
                  <a:pt x="8075" y="3309"/>
                </a:lnTo>
                <a:cubicBezTo>
                  <a:pt x="7943" y="3712"/>
                  <a:pt x="7621" y="3941"/>
                  <a:pt x="7186" y="3941"/>
                </a:cubicBezTo>
                <a:cubicBezTo>
                  <a:pt x="6645" y="3941"/>
                  <a:pt x="6221" y="3506"/>
                  <a:pt x="6221" y="2953"/>
                </a:cubicBezTo>
                <a:cubicBezTo>
                  <a:pt x="6221" y="2406"/>
                  <a:pt x="6645" y="1958"/>
                  <a:pt x="7167" y="1958"/>
                </a:cubicBezTo>
                <a:cubicBezTo>
                  <a:pt x="7652" y="1958"/>
                  <a:pt x="8120" y="2361"/>
                  <a:pt x="8118" y="3032"/>
                </a:cubicBezTo>
                <a:lnTo>
                  <a:pt x="6535" y="3032"/>
                </a:lnTo>
                <a:cubicBezTo>
                  <a:pt x="6574" y="3425"/>
                  <a:pt x="6873" y="3656"/>
                  <a:pt x="7184" y="3656"/>
                </a:cubicBezTo>
                <a:close/>
                <a:moveTo>
                  <a:pt x="7164" y="2239"/>
                </a:moveTo>
                <a:cubicBezTo>
                  <a:pt x="6904" y="2237"/>
                  <a:pt x="6631" y="2429"/>
                  <a:pt x="6549" y="2753"/>
                </a:cubicBezTo>
                <a:lnTo>
                  <a:pt x="7771" y="2753"/>
                </a:lnTo>
                <a:cubicBezTo>
                  <a:pt x="7694" y="2445"/>
                  <a:pt x="7438" y="2239"/>
                  <a:pt x="7164" y="2239"/>
                </a:cubicBezTo>
                <a:close/>
                <a:moveTo>
                  <a:pt x="8575" y="2217"/>
                </a:moveTo>
                <a:cubicBezTo>
                  <a:pt x="8719" y="2014"/>
                  <a:pt x="8973" y="1936"/>
                  <a:pt x="9190" y="1961"/>
                </a:cubicBezTo>
                <a:lnTo>
                  <a:pt x="9190" y="2265"/>
                </a:lnTo>
                <a:cubicBezTo>
                  <a:pt x="8865" y="2248"/>
                  <a:pt x="8586" y="2420"/>
                  <a:pt x="8586" y="2798"/>
                </a:cubicBezTo>
                <a:lnTo>
                  <a:pt x="8586" y="3893"/>
                </a:lnTo>
                <a:lnTo>
                  <a:pt x="8276" y="3893"/>
                </a:lnTo>
                <a:lnTo>
                  <a:pt x="8276" y="2002"/>
                </a:lnTo>
                <a:lnTo>
                  <a:pt x="8575" y="2002"/>
                </a:lnTo>
                <a:lnTo>
                  <a:pt x="8575" y="2217"/>
                </a:lnTo>
                <a:close/>
                <a:moveTo>
                  <a:pt x="2675" y="1899"/>
                </a:moveTo>
                <a:cubicBezTo>
                  <a:pt x="2729" y="1899"/>
                  <a:pt x="2780" y="1888"/>
                  <a:pt x="2830" y="1862"/>
                </a:cubicBezTo>
                <a:lnTo>
                  <a:pt x="2971" y="2056"/>
                </a:lnTo>
                <a:cubicBezTo>
                  <a:pt x="2881" y="2107"/>
                  <a:pt x="2780" y="2135"/>
                  <a:pt x="2675" y="2135"/>
                </a:cubicBezTo>
                <a:cubicBezTo>
                  <a:pt x="2334" y="2135"/>
                  <a:pt x="2057" y="1859"/>
                  <a:pt x="2057" y="1518"/>
                </a:cubicBezTo>
                <a:cubicBezTo>
                  <a:pt x="2057" y="1176"/>
                  <a:pt x="2334" y="900"/>
                  <a:pt x="2675" y="900"/>
                </a:cubicBezTo>
                <a:cubicBezTo>
                  <a:pt x="2819" y="900"/>
                  <a:pt x="2957" y="951"/>
                  <a:pt x="3067" y="1044"/>
                </a:cubicBezTo>
                <a:lnTo>
                  <a:pt x="2901" y="1211"/>
                </a:lnTo>
                <a:cubicBezTo>
                  <a:pt x="2836" y="1163"/>
                  <a:pt x="2757" y="1137"/>
                  <a:pt x="2675" y="1137"/>
                </a:cubicBezTo>
                <a:cubicBezTo>
                  <a:pt x="2464" y="1137"/>
                  <a:pt x="2294" y="1309"/>
                  <a:pt x="2294" y="1518"/>
                </a:cubicBezTo>
                <a:cubicBezTo>
                  <a:pt x="2294" y="1730"/>
                  <a:pt x="2466" y="1899"/>
                  <a:pt x="2675" y="1899"/>
                </a:cubicBezTo>
                <a:close/>
                <a:moveTo>
                  <a:pt x="3282" y="1521"/>
                </a:moveTo>
                <a:cubicBezTo>
                  <a:pt x="3282" y="1690"/>
                  <a:pt x="3214" y="1854"/>
                  <a:pt x="3090" y="1971"/>
                </a:cubicBezTo>
                <a:lnTo>
                  <a:pt x="2952" y="1781"/>
                </a:lnTo>
                <a:cubicBezTo>
                  <a:pt x="3082" y="1645"/>
                  <a:pt x="3090" y="1433"/>
                  <a:pt x="2974" y="1287"/>
                </a:cubicBezTo>
                <a:lnTo>
                  <a:pt x="3138" y="1123"/>
                </a:lnTo>
                <a:cubicBezTo>
                  <a:pt x="3231" y="1233"/>
                  <a:pt x="3282" y="1374"/>
                  <a:pt x="3282" y="1521"/>
                </a:cubicBezTo>
                <a:close/>
                <a:moveTo>
                  <a:pt x="4374" y="2304"/>
                </a:moveTo>
                <a:cubicBezTo>
                  <a:pt x="4703" y="2716"/>
                  <a:pt x="4669" y="3312"/>
                  <a:pt x="4295" y="3681"/>
                </a:cubicBezTo>
                <a:cubicBezTo>
                  <a:pt x="3914" y="4048"/>
                  <a:pt x="3282" y="4020"/>
                  <a:pt x="2938" y="3619"/>
                </a:cubicBezTo>
                <a:cubicBezTo>
                  <a:pt x="2774" y="3430"/>
                  <a:pt x="2689" y="3205"/>
                  <a:pt x="2689" y="2891"/>
                </a:cubicBezTo>
                <a:cubicBezTo>
                  <a:pt x="2695" y="2609"/>
                  <a:pt x="2828" y="2344"/>
                  <a:pt x="3050" y="2169"/>
                </a:cubicBezTo>
                <a:lnTo>
                  <a:pt x="3225" y="2423"/>
                </a:lnTo>
                <a:cubicBezTo>
                  <a:pt x="2949" y="2694"/>
                  <a:pt x="2929" y="3137"/>
                  <a:pt x="3186" y="3430"/>
                </a:cubicBezTo>
                <a:cubicBezTo>
                  <a:pt x="3192" y="3433"/>
                  <a:pt x="3194" y="3439"/>
                  <a:pt x="3200" y="3444"/>
                </a:cubicBezTo>
                <a:cubicBezTo>
                  <a:pt x="3429" y="3690"/>
                  <a:pt x="3812" y="3707"/>
                  <a:pt x="4058" y="3478"/>
                </a:cubicBezTo>
                <a:cubicBezTo>
                  <a:pt x="4205" y="3346"/>
                  <a:pt x="4289" y="3157"/>
                  <a:pt x="4289" y="2959"/>
                </a:cubicBezTo>
                <a:cubicBezTo>
                  <a:pt x="4289" y="2781"/>
                  <a:pt x="4224" y="2606"/>
                  <a:pt x="4109" y="2468"/>
                </a:cubicBezTo>
                <a:cubicBezTo>
                  <a:pt x="3922" y="2242"/>
                  <a:pt x="3595" y="2186"/>
                  <a:pt x="3341" y="2335"/>
                </a:cubicBezTo>
                <a:lnTo>
                  <a:pt x="3169" y="2087"/>
                </a:lnTo>
                <a:cubicBezTo>
                  <a:pt x="3575" y="1848"/>
                  <a:pt x="4075" y="1941"/>
                  <a:pt x="4374" y="2304"/>
                </a:cubicBezTo>
                <a:close/>
                <a:moveTo>
                  <a:pt x="3462" y="347"/>
                </a:moveTo>
                <a:cubicBezTo>
                  <a:pt x="3671" y="350"/>
                  <a:pt x="3841" y="519"/>
                  <a:pt x="3838" y="731"/>
                </a:cubicBezTo>
                <a:cubicBezTo>
                  <a:pt x="3838" y="940"/>
                  <a:pt x="3668" y="1109"/>
                  <a:pt x="3460" y="1109"/>
                </a:cubicBezTo>
                <a:cubicBezTo>
                  <a:pt x="3378" y="1109"/>
                  <a:pt x="3299" y="1081"/>
                  <a:pt x="3234" y="1030"/>
                </a:cubicBezTo>
                <a:lnTo>
                  <a:pt x="3338" y="926"/>
                </a:lnTo>
                <a:cubicBezTo>
                  <a:pt x="3417" y="976"/>
                  <a:pt x="3519" y="974"/>
                  <a:pt x="3595" y="920"/>
                </a:cubicBezTo>
                <a:cubicBezTo>
                  <a:pt x="3700" y="847"/>
                  <a:pt x="3727" y="699"/>
                  <a:pt x="3654" y="595"/>
                </a:cubicBezTo>
                <a:cubicBezTo>
                  <a:pt x="3580" y="490"/>
                  <a:pt x="3434" y="463"/>
                  <a:pt x="3330" y="536"/>
                </a:cubicBezTo>
                <a:lnTo>
                  <a:pt x="3225" y="435"/>
                </a:lnTo>
                <a:cubicBezTo>
                  <a:pt x="3290" y="378"/>
                  <a:pt x="3375" y="347"/>
                  <a:pt x="3462" y="347"/>
                </a:cubicBezTo>
                <a:close/>
                <a:moveTo>
                  <a:pt x="3228" y="728"/>
                </a:moveTo>
                <a:cubicBezTo>
                  <a:pt x="3228" y="770"/>
                  <a:pt x="3242" y="815"/>
                  <a:pt x="3265" y="852"/>
                </a:cubicBezTo>
                <a:lnTo>
                  <a:pt x="3163" y="954"/>
                </a:lnTo>
                <a:cubicBezTo>
                  <a:pt x="3067" y="824"/>
                  <a:pt x="3065" y="646"/>
                  <a:pt x="3158" y="511"/>
                </a:cubicBezTo>
                <a:lnTo>
                  <a:pt x="3262" y="610"/>
                </a:lnTo>
                <a:cubicBezTo>
                  <a:pt x="3240" y="646"/>
                  <a:pt x="3228" y="686"/>
                  <a:pt x="3228" y="72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Tahoma"/>
              <a:ea typeface="Tahoma"/>
              <a:cs typeface="Tahoma"/>
              <a:sym typeface="Tahoma"/>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4970" name="Shape 4970"/>
        <p:cNvGrpSpPr/>
        <p:nvPr/>
      </p:nvGrpSpPr>
      <p:grpSpPr>
        <a:xfrm>
          <a:off x="0" y="0"/>
          <a:ext cx="0" cy="0"/>
          <a:chOff x="0" y="0"/>
          <a:chExt cx="0" cy="0"/>
        </a:xfrm>
      </p:grpSpPr>
      <p:sp>
        <p:nvSpPr>
          <p:cNvPr id="4971" name="Google Shape;4971;p424"/>
          <p:cNvSpPr txBox="1"/>
          <p:nvPr>
            <p:ph type="title"/>
          </p:nvPr>
        </p:nvSpPr>
        <p:spPr>
          <a:xfrm>
            <a:off x="685800" y="704725"/>
            <a:ext cx="7620000" cy="5811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2" name="Google Shape;4972;p424"/>
          <p:cNvSpPr txBox="1"/>
          <p:nvPr>
            <p:ph idx="1" type="body"/>
          </p:nvPr>
        </p:nvSpPr>
        <p:spPr>
          <a:xfrm>
            <a:off x="685800" y="1638300"/>
            <a:ext cx="7696200" cy="2647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grpSp>
        <p:nvGrpSpPr>
          <p:cNvPr id="4973" name="Google Shape;4973;p424"/>
          <p:cNvGrpSpPr/>
          <p:nvPr/>
        </p:nvGrpSpPr>
        <p:grpSpPr>
          <a:xfrm>
            <a:off x="761948" y="4603434"/>
            <a:ext cx="1190118" cy="210542"/>
            <a:chOff x="990623" y="4603434"/>
            <a:chExt cx="1190118" cy="210542"/>
          </a:xfrm>
        </p:grpSpPr>
        <p:sp>
          <p:nvSpPr>
            <p:cNvPr id="4974" name="Google Shape;4974;p424"/>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24"/>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24"/>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424"/>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424"/>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424"/>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80" name="Google Shape;4980;p424"/>
          <p:cNvPicPr preferRelativeResize="0"/>
          <p:nvPr/>
        </p:nvPicPr>
        <p:blipFill>
          <a:blip r:embed="rId2">
            <a:alphaModFix/>
          </a:blip>
          <a:stretch>
            <a:fillRect/>
          </a:stretch>
        </p:blipFill>
        <p:spPr>
          <a:xfrm>
            <a:off x="7882500" y="4603429"/>
            <a:ext cx="486777" cy="210550"/>
          </a:xfrm>
          <a:prstGeom prst="rect">
            <a:avLst/>
          </a:prstGeom>
          <a:noFill/>
          <a:ln>
            <a:noFill/>
          </a:ln>
        </p:spPr>
      </p:pic>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
    <p:spTree>
      <p:nvGrpSpPr>
        <p:cNvPr id="4981" name="Shape 4981"/>
        <p:cNvGrpSpPr/>
        <p:nvPr/>
      </p:nvGrpSpPr>
      <p:grpSpPr>
        <a:xfrm>
          <a:off x="0" y="0"/>
          <a:ext cx="0" cy="0"/>
          <a:chOff x="0" y="0"/>
          <a:chExt cx="0" cy="0"/>
        </a:xfrm>
      </p:grpSpPr>
      <p:pic>
        <p:nvPicPr>
          <p:cNvPr id="4982" name="Google Shape;4982;p425"/>
          <p:cNvPicPr preferRelativeResize="0"/>
          <p:nvPr/>
        </p:nvPicPr>
        <p:blipFill rotWithShape="1">
          <a:blip r:embed="rId2">
            <a:alphaModFix amt="6000"/>
          </a:blip>
          <a:srcRect b="3458" l="-6492" r="41700" t="3056"/>
          <a:stretch/>
        </p:blipFill>
        <p:spPr>
          <a:xfrm>
            <a:off x="4715475" y="0"/>
            <a:ext cx="4428525" cy="5143500"/>
          </a:xfrm>
          <a:prstGeom prst="rect">
            <a:avLst/>
          </a:prstGeom>
          <a:noFill/>
          <a:ln>
            <a:noFill/>
          </a:ln>
        </p:spPr>
      </p:pic>
      <p:sp>
        <p:nvSpPr>
          <p:cNvPr id="4983" name="Google Shape;4983;p425"/>
          <p:cNvSpPr txBox="1"/>
          <p:nvPr>
            <p:ph type="title"/>
          </p:nvPr>
        </p:nvSpPr>
        <p:spPr>
          <a:xfrm>
            <a:off x="298600" y="742275"/>
            <a:ext cx="7679400" cy="659700"/>
          </a:xfrm>
          <a:prstGeom prst="rect">
            <a:avLst/>
          </a:prstGeom>
        </p:spPr>
        <p:txBody>
          <a:bodyPr anchorCtr="0" anchor="t" bIns="0" lIns="0" spcFirstLastPara="1" rIns="91425" wrap="square" tIns="0">
            <a:noAutofit/>
          </a:bodyPr>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4" name="Google Shape;4984;p425"/>
          <p:cNvSpPr txBox="1"/>
          <p:nvPr>
            <p:ph idx="2" type="title"/>
          </p:nvPr>
        </p:nvSpPr>
        <p:spPr>
          <a:xfrm>
            <a:off x="1470175" y="1809750"/>
            <a:ext cx="6507900" cy="14838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85" name="Google Shape;4985;p425"/>
          <p:cNvGrpSpPr/>
          <p:nvPr/>
        </p:nvGrpSpPr>
        <p:grpSpPr>
          <a:xfrm>
            <a:off x="761948" y="4603434"/>
            <a:ext cx="1190118" cy="210542"/>
            <a:chOff x="990623" y="4603434"/>
            <a:chExt cx="1190118" cy="210542"/>
          </a:xfrm>
        </p:grpSpPr>
        <p:sp>
          <p:nvSpPr>
            <p:cNvPr id="4986" name="Google Shape;4986;p42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2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42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42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42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42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92" name="Google Shape;4992;p425"/>
          <p:cNvPicPr preferRelativeResize="0"/>
          <p:nvPr/>
        </p:nvPicPr>
        <p:blipFill>
          <a:blip r:embed="rId3">
            <a:alphaModFix/>
          </a:blip>
          <a:stretch>
            <a:fillRect/>
          </a:stretch>
        </p:blipFill>
        <p:spPr>
          <a:xfrm>
            <a:off x="7882500" y="4603429"/>
            <a:ext cx="486777" cy="210550"/>
          </a:xfrm>
          <a:prstGeom prst="rect">
            <a:avLst/>
          </a:prstGeom>
          <a:noFill/>
          <a:ln>
            <a:noFill/>
          </a:ln>
        </p:spPr>
      </p:pic>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4993" name="Shape 4993"/>
        <p:cNvGrpSpPr/>
        <p:nvPr/>
      </p:nvGrpSpPr>
      <p:grpSpPr>
        <a:xfrm>
          <a:off x="0" y="0"/>
          <a:ext cx="0" cy="0"/>
          <a:chOff x="0" y="0"/>
          <a:chExt cx="0" cy="0"/>
        </a:xfrm>
      </p:grpSpPr>
      <p:grpSp>
        <p:nvGrpSpPr>
          <p:cNvPr id="4994" name="Google Shape;4994;p426"/>
          <p:cNvGrpSpPr/>
          <p:nvPr/>
        </p:nvGrpSpPr>
        <p:grpSpPr>
          <a:xfrm>
            <a:off x="761948" y="4603434"/>
            <a:ext cx="1190118" cy="210542"/>
            <a:chOff x="990623" y="4603434"/>
            <a:chExt cx="1190118" cy="210542"/>
          </a:xfrm>
        </p:grpSpPr>
        <p:sp>
          <p:nvSpPr>
            <p:cNvPr id="4995" name="Google Shape;4995;p426"/>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426"/>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426"/>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426"/>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426"/>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426"/>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01" name="Google Shape;5001;p426"/>
          <p:cNvPicPr preferRelativeResize="0"/>
          <p:nvPr/>
        </p:nvPicPr>
        <p:blipFill>
          <a:blip r:embed="rId2">
            <a:alphaModFix/>
          </a:blip>
          <a:stretch>
            <a:fillRect/>
          </a:stretch>
        </p:blipFill>
        <p:spPr>
          <a:xfrm>
            <a:off x="7882500" y="4603429"/>
            <a:ext cx="486777" cy="210550"/>
          </a:xfrm>
          <a:prstGeom prst="rect">
            <a:avLst/>
          </a:prstGeom>
          <a:noFill/>
          <a:ln>
            <a:noFill/>
          </a:ln>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5002" name="Shape 5002"/>
        <p:cNvGrpSpPr/>
        <p:nvPr/>
      </p:nvGrpSpPr>
      <p:grpSpPr>
        <a:xfrm>
          <a:off x="0" y="0"/>
          <a:ext cx="0" cy="0"/>
          <a:chOff x="0" y="0"/>
          <a:chExt cx="0" cy="0"/>
        </a:xfrm>
      </p:grpSpPr>
      <p:sp>
        <p:nvSpPr>
          <p:cNvPr id="5003" name="Google Shape;5003;p427"/>
          <p:cNvSpPr/>
          <p:nvPr/>
        </p:nvSpPr>
        <p:spPr>
          <a:xfrm>
            <a:off x="8247888" y="4693968"/>
            <a:ext cx="622231" cy="274320"/>
          </a:xfrm>
          <a:custGeom>
            <a:rect b="b" l="l" r="r" t="t"/>
            <a:pathLst>
              <a:path extrusionOk="0" h="4049" w="9191">
                <a:moveTo>
                  <a:pt x="2977" y="0"/>
                </a:moveTo>
                <a:cubicBezTo>
                  <a:pt x="3090" y="19"/>
                  <a:pt x="3174" y="117"/>
                  <a:pt x="3169" y="234"/>
                </a:cubicBezTo>
                <a:cubicBezTo>
                  <a:pt x="3166" y="277"/>
                  <a:pt x="3155" y="316"/>
                  <a:pt x="3135" y="353"/>
                </a:cubicBezTo>
                <a:lnTo>
                  <a:pt x="3070" y="291"/>
                </a:lnTo>
                <a:cubicBezTo>
                  <a:pt x="3079" y="271"/>
                  <a:pt x="3082" y="254"/>
                  <a:pt x="3082" y="234"/>
                </a:cubicBezTo>
                <a:cubicBezTo>
                  <a:pt x="3082" y="158"/>
                  <a:pt x="3019" y="93"/>
                  <a:pt x="2940" y="93"/>
                </a:cubicBezTo>
                <a:cubicBezTo>
                  <a:pt x="2864" y="93"/>
                  <a:pt x="2799" y="158"/>
                  <a:pt x="2799" y="234"/>
                </a:cubicBezTo>
                <a:cubicBezTo>
                  <a:pt x="2799" y="310"/>
                  <a:pt x="2861" y="375"/>
                  <a:pt x="2940" y="375"/>
                </a:cubicBezTo>
                <a:cubicBezTo>
                  <a:pt x="2960" y="375"/>
                  <a:pt x="2980" y="370"/>
                  <a:pt x="2997" y="364"/>
                </a:cubicBezTo>
                <a:lnTo>
                  <a:pt x="3065" y="426"/>
                </a:lnTo>
                <a:cubicBezTo>
                  <a:pt x="3028" y="451"/>
                  <a:pt x="2986" y="466"/>
                  <a:pt x="2940" y="466"/>
                </a:cubicBezTo>
                <a:cubicBezTo>
                  <a:pt x="2813" y="466"/>
                  <a:pt x="2712" y="361"/>
                  <a:pt x="2712" y="234"/>
                </a:cubicBezTo>
                <a:lnTo>
                  <a:pt x="2712" y="217"/>
                </a:lnTo>
                <a:cubicBezTo>
                  <a:pt x="2717" y="106"/>
                  <a:pt x="2797" y="18"/>
                  <a:pt x="2901" y="0"/>
                </a:cubicBezTo>
                <a:lnTo>
                  <a:pt x="2977" y="0"/>
                </a:lnTo>
                <a:close/>
                <a:moveTo>
                  <a:pt x="308" y="3193"/>
                </a:moveTo>
                <a:cubicBezTo>
                  <a:pt x="308" y="3526"/>
                  <a:pt x="511" y="3611"/>
                  <a:pt x="745" y="3597"/>
                </a:cubicBezTo>
                <a:lnTo>
                  <a:pt x="745" y="3890"/>
                </a:lnTo>
                <a:cubicBezTo>
                  <a:pt x="305" y="3944"/>
                  <a:pt x="0" y="3684"/>
                  <a:pt x="0" y="3202"/>
                </a:cubicBezTo>
                <a:lnTo>
                  <a:pt x="0" y="1163"/>
                </a:lnTo>
                <a:lnTo>
                  <a:pt x="308" y="1163"/>
                </a:lnTo>
                <a:lnTo>
                  <a:pt x="308" y="3193"/>
                </a:lnTo>
                <a:close/>
                <a:moveTo>
                  <a:pt x="2071" y="3484"/>
                </a:moveTo>
                <a:cubicBezTo>
                  <a:pt x="2057" y="3498"/>
                  <a:pt x="2040" y="3512"/>
                  <a:pt x="2023" y="3523"/>
                </a:cubicBezTo>
                <a:cubicBezTo>
                  <a:pt x="2040" y="3509"/>
                  <a:pt x="2057" y="3498"/>
                  <a:pt x="2071" y="3484"/>
                </a:cubicBezTo>
                <a:close/>
                <a:moveTo>
                  <a:pt x="1315" y="3523"/>
                </a:moveTo>
                <a:cubicBezTo>
                  <a:pt x="1298" y="3509"/>
                  <a:pt x="1281" y="3498"/>
                  <a:pt x="1267" y="3484"/>
                </a:cubicBezTo>
                <a:cubicBezTo>
                  <a:pt x="1281" y="3498"/>
                  <a:pt x="1298" y="3512"/>
                  <a:pt x="1315" y="3523"/>
                </a:cubicBezTo>
                <a:close/>
                <a:moveTo>
                  <a:pt x="2283" y="3126"/>
                </a:moveTo>
                <a:cubicBezTo>
                  <a:pt x="2277" y="3148"/>
                  <a:pt x="2272" y="3171"/>
                  <a:pt x="2263" y="3190"/>
                </a:cubicBezTo>
                <a:cubicBezTo>
                  <a:pt x="2272" y="3168"/>
                  <a:pt x="2277" y="3148"/>
                  <a:pt x="2283" y="3126"/>
                </a:cubicBezTo>
                <a:close/>
                <a:moveTo>
                  <a:pt x="1038" y="3024"/>
                </a:moveTo>
                <a:lnTo>
                  <a:pt x="1047" y="3092"/>
                </a:lnTo>
                <a:lnTo>
                  <a:pt x="1055" y="3126"/>
                </a:lnTo>
                <a:cubicBezTo>
                  <a:pt x="1061" y="3148"/>
                  <a:pt x="1070" y="3171"/>
                  <a:pt x="1075" y="3190"/>
                </a:cubicBezTo>
                <a:cubicBezTo>
                  <a:pt x="1086" y="3221"/>
                  <a:pt x="1101" y="3252"/>
                  <a:pt x="1115" y="3281"/>
                </a:cubicBezTo>
                <a:cubicBezTo>
                  <a:pt x="1123" y="3300"/>
                  <a:pt x="1134" y="3317"/>
                  <a:pt x="1146" y="3337"/>
                </a:cubicBezTo>
                <a:cubicBezTo>
                  <a:pt x="1157" y="3357"/>
                  <a:pt x="1168" y="3374"/>
                  <a:pt x="1182" y="3391"/>
                </a:cubicBezTo>
                <a:cubicBezTo>
                  <a:pt x="1196" y="3408"/>
                  <a:pt x="1211" y="3422"/>
                  <a:pt x="1225" y="3439"/>
                </a:cubicBezTo>
                <a:cubicBezTo>
                  <a:pt x="1239" y="3456"/>
                  <a:pt x="1256" y="3470"/>
                  <a:pt x="1270" y="3484"/>
                </a:cubicBezTo>
                <a:cubicBezTo>
                  <a:pt x="1284" y="3498"/>
                  <a:pt x="1301" y="3512"/>
                  <a:pt x="1318" y="3523"/>
                </a:cubicBezTo>
                <a:cubicBezTo>
                  <a:pt x="1529" y="3679"/>
                  <a:pt x="1817" y="3679"/>
                  <a:pt x="2026" y="3523"/>
                </a:cubicBezTo>
                <a:cubicBezTo>
                  <a:pt x="2043" y="3512"/>
                  <a:pt x="2060" y="3498"/>
                  <a:pt x="2074" y="3484"/>
                </a:cubicBezTo>
                <a:cubicBezTo>
                  <a:pt x="2091" y="3470"/>
                  <a:pt x="2105" y="3456"/>
                  <a:pt x="2119" y="3439"/>
                </a:cubicBezTo>
                <a:cubicBezTo>
                  <a:pt x="2133" y="3425"/>
                  <a:pt x="2147" y="3408"/>
                  <a:pt x="2162" y="3391"/>
                </a:cubicBezTo>
                <a:cubicBezTo>
                  <a:pt x="2176" y="3374"/>
                  <a:pt x="2186" y="3354"/>
                  <a:pt x="2198" y="3337"/>
                </a:cubicBezTo>
                <a:cubicBezTo>
                  <a:pt x="2209" y="3320"/>
                  <a:pt x="2221" y="3300"/>
                  <a:pt x="2229" y="3281"/>
                </a:cubicBezTo>
                <a:cubicBezTo>
                  <a:pt x="2243" y="3252"/>
                  <a:pt x="2255" y="3221"/>
                  <a:pt x="2266" y="3190"/>
                </a:cubicBezTo>
                <a:cubicBezTo>
                  <a:pt x="2274" y="3168"/>
                  <a:pt x="2280" y="3148"/>
                  <a:pt x="2286" y="3126"/>
                </a:cubicBezTo>
                <a:cubicBezTo>
                  <a:pt x="2286" y="3114"/>
                  <a:pt x="2289" y="3103"/>
                  <a:pt x="2291" y="3092"/>
                </a:cubicBezTo>
                <a:lnTo>
                  <a:pt x="2300" y="3024"/>
                </a:lnTo>
                <a:cubicBezTo>
                  <a:pt x="2303" y="3001"/>
                  <a:pt x="2303" y="2979"/>
                  <a:pt x="2303" y="2953"/>
                </a:cubicBezTo>
                <a:cubicBezTo>
                  <a:pt x="2303" y="2567"/>
                  <a:pt x="2015" y="2251"/>
                  <a:pt x="1668" y="2251"/>
                </a:cubicBezTo>
                <a:cubicBezTo>
                  <a:pt x="1321" y="2251"/>
                  <a:pt x="1036" y="2567"/>
                  <a:pt x="1036" y="2953"/>
                </a:cubicBezTo>
                <a:cubicBezTo>
                  <a:pt x="1036" y="2976"/>
                  <a:pt x="1038" y="3001"/>
                  <a:pt x="1038" y="3024"/>
                </a:cubicBezTo>
                <a:close/>
                <a:moveTo>
                  <a:pt x="1072" y="3190"/>
                </a:moveTo>
                <a:cubicBezTo>
                  <a:pt x="1067" y="3168"/>
                  <a:pt x="1061" y="3148"/>
                  <a:pt x="1053" y="3126"/>
                </a:cubicBezTo>
                <a:cubicBezTo>
                  <a:pt x="1058" y="3148"/>
                  <a:pt x="1067" y="3171"/>
                  <a:pt x="1072" y="3190"/>
                </a:cubicBezTo>
                <a:close/>
                <a:moveTo>
                  <a:pt x="1668" y="1955"/>
                </a:moveTo>
                <a:cubicBezTo>
                  <a:pt x="2204" y="1955"/>
                  <a:pt x="2613" y="2403"/>
                  <a:pt x="2613" y="2953"/>
                </a:cubicBezTo>
                <a:cubicBezTo>
                  <a:pt x="2613" y="3498"/>
                  <a:pt x="2201" y="3941"/>
                  <a:pt x="1668" y="3941"/>
                </a:cubicBezTo>
                <a:cubicBezTo>
                  <a:pt x="1134" y="3941"/>
                  <a:pt x="720" y="3495"/>
                  <a:pt x="720" y="2953"/>
                </a:cubicBezTo>
                <a:cubicBezTo>
                  <a:pt x="720" y="2403"/>
                  <a:pt x="1134" y="1955"/>
                  <a:pt x="1668" y="1955"/>
                </a:cubicBezTo>
                <a:close/>
                <a:moveTo>
                  <a:pt x="6368" y="2002"/>
                </a:moveTo>
                <a:lnTo>
                  <a:pt x="5640" y="2711"/>
                </a:lnTo>
                <a:lnTo>
                  <a:pt x="6433" y="3893"/>
                </a:lnTo>
                <a:lnTo>
                  <a:pt x="6058" y="3893"/>
                </a:lnTo>
                <a:lnTo>
                  <a:pt x="5414" y="2931"/>
                </a:lnTo>
                <a:lnTo>
                  <a:pt x="5053" y="3284"/>
                </a:lnTo>
                <a:lnTo>
                  <a:pt x="5053" y="3893"/>
                </a:lnTo>
                <a:lnTo>
                  <a:pt x="4743" y="3893"/>
                </a:lnTo>
                <a:lnTo>
                  <a:pt x="4743" y="1163"/>
                </a:lnTo>
                <a:lnTo>
                  <a:pt x="5053" y="1163"/>
                </a:lnTo>
                <a:lnTo>
                  <a:pt x="5053" y="2852"/>
                </a:lnTo>
                <a:lnTo>
                  <a:pt x="5911" y="2002"/>
                </a:lnTo>
                <a:lnTo>
                  <a:pt x="6368" y="2002"/>
                </a:lnTo>
                <a:close/>
                <a:moveTo>
                  <a:pt x="7184" y="3656"/>
                </a:moveTo>
                <a:cubicBezTo>
                  <a:pt x="7449" y="3656"/>
                  <a:pt x="7641" y="3526"/>
                  <a:pt x="7745" y="3309"/>
                </a:cubicBezTo>
                <a:lnTo>
                  <a:pt x="8075" y="3309"/>
                </a:lnTo>
                <a:cubicBezTo>
                  <a:pt x="7943" y="3712"/>
                  <a:pt x="7621" y="3941"/>
                  <a:pt x="7186" y="3941"/>
                </a:cubicBezTo>
                <a:cubicBezTo>
                  <a:pt x="6645" y="3941"/>
                  <a:pt x="6221" y="3506"/>
                  <a:pt x="6221" y="2953"/>
                </a:cubicBezTo>
                <a:cubicBezTo>
                  <a:pt x="6221" y="2406"/>
                  <a:pt x="6645" y="1958"/>
                  <a:pt x="7167" y="1958"/>
                </a:cubicBezTo>
                <a:cubicBezTo>
                  <a:pt x="7652" y="1958"/>
                  <a:pt x="8120" y="2361"/>
                  <a:pt x="8118" y="3032"/>
                </a:cubicBezTo>
                <a:lnTo>
                  <a:pt x="6535" y="3032"/>
                </a:lnTo>
                <a:cubicBezTo>
                  <a:pt x="6574" y="3425"/>
                  <a:pt x="6873" y="3656"/>
                  <a:pt x="7184" y="3656"/>
                </a:cubicBezTo>
                <a:close/>
                <a:moveTo>
                  <a:pt x="7164" y="2239"/>
                </a:moveTo>
                <a:cubicBezTo>
                  <a:pt x="6904" y="2237"/>
                  <a:pt x="6631" y="2429"/>
                  <a:pt x="6549" y="2753"/>
                </a:cubicBezTo>
                <a:lnTo>
                  <a:pt x="7771" y="2753"/>
                </a:lnTo>
                <a:cubicBezTo>
                  <a:pt x="7694" y="2445"/>
                  <a:pt x="7438" y="2239"/>
                  <a:pt x="7164" y="2239"/>
                </a:cubicBezTo>
                <a:close/>
                <a:moveTo>
                  <a:pt x="8575" y="2217"/>
                </a:moveTo>
                <a:cubicBezTo>
                  <a:pt x="8719" y="2014"/>
                  <a:pt x="8973" y="1936"/>
                  <a:pt x="9190" y="1961"/>
                </a:cubicBezTo>
                <a:lnTo>
                  <a:pt x="9190" y="2265"/>
                </a:lnTo>
                <a:cubicBezTo>
                  <a:pt x="8865" y="2248"/>
                  <a:pt x="8586" y="2420"/>
                  <a:pt x="8586" y="2798"/>
                </a:cubicBezTo>
                <a:lnTo>
                  <a:pt x="8586" y="3893"/>
                </a:lnTo>
                <a:lnTo>
                  <a:pt x="8276" y="3893"/>
                </a:lnTo>
                <a:lnTo>
                  <a:pt x="8276" y="2002"/>
                </a:lnTo>
                <a:lnTo>
                  <a:pt x="8575" y="2002"/>
                </a:lnTo>
                <a:lnTo>
                  <a:pt x="8575" y="2217"/>
                </a:lnTo>
                <a:close/>
                <a:moveTo>
                  <a:pt x="2675" y="1899"/>
                </a:moveTo>
                <a:cubicBezTo>
                  <a:pt x="2729" y="1899"/>
                  <a:pt x="2780" y="1888"/>
                  <a:pt x="2830" y="1862"/>
                </a:cubicBezTo>
                <a:lnTo>
                  <a:pt x="2971" y="2056"/>
                </a:lnTo>
                <a:cubicBezTo>
                  <a:pt x="2881" y="2107"/>
                  <a:pt x="2780" y="2135"/>
                  <a:pt x="2675" y="2135"/>
                </a:cubicBezTo>
                <a:cubicBezTo>
                  <a:pt x="2334" y="2135"/>
                  <a:pt x="2057" y="1859"/>
                  <a:pt x="2057" y="1518"/>
                </a:cubicBezTo>
                <a:cubicBezTo>
                  <a:pt x="2057" y="1176"/>
                  <a:pt x="2334" y="900"/>
                  <a:pt x="2675" y="900"/>
                </a:cubicBezTo>
                <a:cubicBezTo>
                  <a:pt x="2819" y="900"/>
                  <a:pt x="2957" y="951"/>
                  <a:pt x="3067" y="1044"/>
                </a:cubicBezTo>
                <a:lnTo>
                  <a:pt x="2901" y="1211"/>
                </a:lnTo>
                <a:cubicBezTo>
                  <a:pt x="2836" y="1163"/>
                  <a:pt x="2757" y="1137"/>
                  <a:pt x="2675" y="1137"/>
                </a:cubicBezTo>
                <a:cubicBezTo>
                  <a:pt x="2464" y="1137"/>
                  <a:pt x="2294" y="1309"/>
                  <a:pt x="2294" y="1518"/>
                </a:cubicBezTo>
                <a:cubicBezTo>
                  <a:pt x="2294" y="1730"/>
                  <a:pt x="2466" y="1899"/>
                  <a:pt x="2675" y="1899"/>
                </a:cubicBezTo>
                <a:close/>
                <a:moveTo>
                  <a:pt x="3282" y="1521"/>
                </a:moveTo>
                <a:cubicBezTo>
                  <a:pt x="3282" y="1690"/>
                  <a:pt x="3214" y="1854"/>
                  <a:pt x="3090" y="1971"/>
                </a:cubicBezTo>
                <a:lnTo>
                  <a:pt x="2952" y="1781"/>
                </a:lnTo>
                <a:cubicBezTo>
                  <a:pt x="3082" y="1645"/>
                  <a:pt x="3090" y="1433"/>
                  <a:pt x="2974" y="1287"/>
                </a:cubicBezTo>
                <a:lnTo>
                  <a:pt x="3138" y="1123"/>
                </a:lnTo>
                <a:cubicBezTo>
                  <a:pt x="3231" y="1233"/>
                  <a:pt x="3282" y="1374"/>
                  <a:pt x="3282" y="1521"/>
                </a:cubicBezTo>
                <a:close/>
                <a:moveTo>
                  <a:pt x="4374" y="2304"/>
                </a:moveTo>
                <a:cubicBezTo>
                  <a:pt x="4703" y="2716"/>
                  <a:pt x="4669" y="3312"/>
                  <a:pt x="4295" y="3681"/>
                </a:cubicBezTo>
                <a:cubicBezTo>
                  <a:pt x="3914" y="4048"/>
                  <a:pt x="3282" y="4020"/>
                  <a:pt x="2938" y="3619"/>
                </a:cubicBezTo>
                <a:cubicBezTo>
                  <a:pt x="2774" y="3430"/>
                  <a:pt x="2689" y="3205"/>
                  <a:pt x="2689" y="2891"/>
                </a:cubicBezTo>
                <a:cubicBezTo>
                  <a:pt x="2695" y="2609"/>
                  <a:pt x="2828" y="2344"/>
                  <a:pt x="3050" y="2169"/>
                </a:cubicBezTo>
                <a:lnTo>
                  <a:pt x="3225" y="2423"/>
                </a:lnTo>
                <a:cubicBezTo>
                  <a:pt x="2949" y="2694"/>
                  <a:pt x="2929" y="3137"/>
                  <a:pt x="3186" y="3430"/>
                </a:cubicBezTo>
                <a:cubicBezTo>
                  <a:pt x="3192" y="3433"/>
                  <a:pt x="3194" y="3439"/>
                  <a:pt x="3200" y="3444"/>
                </a:cubicBezTo>
                <a:cubicBezTo>
                  <a:pt x="3429" y="3690"/>
                  <a:pt x="3812" y="3707"/>
                  <a:pt x="4058" y="3478"/>
                </a:cubicBezTo>
                <a:cubicBezTo>
                  <a:pt x="4205" y="3346"/>
                  <a:pt x="4289" y="3157"/>
                  <a:pt x="4289" y="2959"/>
                </a:cubicBezTo>
                <a:cubicBezTo>
                  <a:pt x="4289" y="2781"/>
                  <a:pt x="4224" y="2606"/>
                  <a:pt x="4109" y="2468"/>
                </a:cubicBezTo>
                <a:cubicBezTo>
                  <a:pt x="3922" y="2242"/>
                  <a:pt x="3595" y="2186"/>
                  <a:pt x="3341" y="2335"/>
                </a:cubicBezTo>
                <a:lnTo>
                  <a:pt x="3169" y="2087"/>
                </a:lnTo>
                <a:cubicBezTo>
                  <a:pt x="3575" y="1848"/>
                  <a:pt x="4075" y="1941"/>
                  <a:pt x="4374" y="2304"/>
                </a:cubicBezTo>
                <a:close/>
                <a:moveTo>
                  <a:pt x="3462" y="347"/>
                </a:moveTo>
                <a:cubicBezTo>
                  <a:pt x="3671" y="350"/>
                  <a:pt x="3841" y="519"/>
                  <a:pt x="3838" y="731"/>
                </a:cubicBezTo>
                <a:cubicBezTo>
                  <a:pt x="3838" y="940"/>
                  <a:pt x="3668" y="1109"/>
                  <a:pt x="3460" y="1109"/>
                </a:cubicBezTo>
                <a:cubicBezTo>
                  <a:pt x="3378" y="1109"/>
                  <a:pt x="3299" y="1081"/>
                  <a:pt x="3234" y="1030"/>
                </a:cubicBezTo>
                <a:lnTo>
                  <a:pt x="3338" y="926"/>
                </a:lnTo>
                <a:cubicBezTo>
                  <a:pt x="3417" y="976"/>
                  <a:pt x="3519" y="974"/>
                  <a:pt x="3595" y="920"/>
                </a:cubicBezTo>
                <a:cubicBezTo>
                  <a:pt x="3700" y="847"/>
                  <a:pt x="3727" y="699"/>
                  <a:pt x="3654" y="595"/>
                </a:cubicBezTo>
                <a:cubicBezTo>
                  <a:pt x="3580" y="490"/>
                  <a:pt x="3434" y="463"/>
                  <a:pt x="3330" y="536"/>
                </a:cubicBezTo>
                <a:lnTo>
                  <a:pt x="3225" y="435"/>
                </a:lnTo>
                <a:cubicBezTo>
                  <a:pt x="3290" y="378"/>
                  <a:pt x="3375" y="347"/>
                  <a:pt x="3462" y="347"/>
                </a:cubicBezTo>
                <a:close/>
                <a:moveTo>
                  <a:pt x="3228" y="728"/>
                </a:moveTo>
                <a:cubicBezTo>
                  <a:pt x="3228" y="770"/>
                  <a:pt x="3242" y="815"/>
                  <a:pt x="3265" y="852"/>
                </a:cubicBezTo>
                <a:lnTo>
                  <a:pt x="3163" y="954"/>
                </a:lnTo>
                <a:cubicBezTo>
                  <a:pt x="3067" y="824"/>
                  <a:pt x="3065" y="646"/>
                  <a:pt x="3158" y="511"/>
                </a:cubicBezTo>
                <a:lnTo>
                  <a:pt x="3262" y="610"/>
                </a:lnTo>
                <a:cubicBezTo>
                  <a:pt x="3240" y="646"/>
                  <a:pt x="3228" y="686"/>
                  <a:pt x="3228" y="72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Tahoma"/>
              <a:ea typeface="Tahoma"/>
              <a:cs typeface="Tahoma"/>
              <a:sym typeface="Tahoma"/>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23_Thank you">
  <p:cSld name="CUSTOM_5">
    <p:bg>
      <p:bgPr>
        <a:solidFill>
          <a:schemeClr val="lt2"/>
        </a:solidFill>
      </p:bgPr>
    </p:bg>
    <p:spTree>
      <p:nvGrpSpPr>
        <p:cNvPr id="5004" name="Shape 5004"/>
        <p:cNvGrpSpPr/>
        <p:nvPr/>
      </p:nvGrpSpPr>
      <p:grpSpPr>
        <a:xfrm>
          <a:off x="0" y="0"/>
          <a:ext cx="0" cy="0"/>
          <a:chOff x="0" y="0"/>
          <a:chExt cx="0" cy="0"/>
        </a:xfrm>
      </p:grpSpPr>
      <p:pic>
        <p:nvPicPr>
          <p:cNvPr id="5005" name="Google Shape;5005;p428"/>
          <p:cNvPicPr preferRelativeResize="0"/>
          <p:nvPr/>
        </p:nvPicPr>
        <p:blipFill rotWithShape="1">
          <a:blip r:embed="rId2">
            <a:alphaModFix/>
          </a:blip>
          <a:srcRect b="0" l="0" r="0" t="0"/>
          <a:stretch/>
        </p:blipFill>
        <p:spPr>
          <a:xfrm>
            <a:off x="13" y="-762"/>
            <a:ext cx="9144000" cy="5145024"/>
          </a:xfrm>
          <a:prstGeom prst="rect">
            <a:avLst/>
          </a:prstGeom>
          <a:noFill/>
          <a:ln>
            <a:noFill/>
          </a:ln>
        </p:spPr>
      </p:pic>
      <p:grpSp>
        <p:nvGrpSpPr>
          <p:cNvPr id="5006" name="Google Shape;5006;p428"/>
          <p:cNvGrpSpPr/>
          <p:nvPr/>
        </p:nvGrpSpPr>
        <p:grpSpPr>
          <a:xfrm>
            <a:off x="4334514" y="1923202"/>
            <a:ext cx="474974" cy="382038"/>
            <a:chOff x="614120" y="4568626"/>
            <a:chExt cx="290167" cy="233377"/>
          </a:xfrm>
        </p:grpSpPr>
        <p:sp>
          <p:nvSpPr>
            <p:cNvPr id="5007" name="Google Shape;5007;p42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42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42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42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1" name="Google Shape;5011;p428"/>
          <p:cNvSpPr txBox="1"/>
          <p:nvPr>
            <p:ph type="title"/>
          </p:nvPr>
        </p:nvSpPr>
        <p:spPr>
          <a:xfrm>
            <a:off x="2114425" y="2219400"/>
            <a:ext cx="4915200" cy="1151100"/>
          </a:xfrm>
          <a:prstGeom prst="rect">
            <a:avLst/>
          </a:prstGeom>
        </p:spPr>
        <p:txBody>
          <a:bodyPr anchorCtr="0" anchor="ctr" bIns="0" lIns="0" spcFirstLastPara="1" rIns="0" wrap="square" tIns="0">
            <a:noAutofit/>
          </a:bodyPr>
          <a:lstStyle>
            <a:lvl1pPr lvl="0" rtl="0" algn="ctr">
              <a:spcBef>
                <a:spcPts val="0"/>
              </a:spcBef>
              <a:spcAft>
                <a:spcPts val="0"/>
              </a:spcAft>
              <a:buNone/>
              <a:defRPr sz="3000"/>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grpSp>
        <p:nvGrpSpPr>
          <p:cNvPr id="5012" name="Google Shape;5012;p428"/>
          <p:cNvGrpSpPr/>
          <p:nvPr/>
        </p:nvGrpSpPr>
        <p:grpSpPr>
          <a:xfrm>
            <a:off x="761948" y="4603434"/>
            <a:ext cx="1190118" cy="210542"/>
            <a:chOff x="990623" y="4603434"/>
            <a:chExt cx="1190118" cy="210542"/>
          </a:xfrm>
        </p:grpSpPr>
        <p:sp>
          <p:nvSpPr>
            <p:cNvPr id="5013" name="Google Shape;5013;p42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42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42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42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42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42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19" name="Google Shape;5019;p428"/>
          <p:cNvPicPr preferRelativeResize="0"/>
          <p:nvPr/>
        </p:nvPicPr>
        <p:blipFill>
          <a:blip r:embed="rId3">
            <a:alphaModFix/>
          </a:blip>
          <a:stretch>
            <a:fillRect/>
          </a:stretch>
        </p:blipFill>
        <p:spPr>
          <a:xfrm>
            <a:off x="7882500" y="4603429"/>
            <a:ext cx="486777" cy="2105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Red">
  <p:cSld name="CUSTOM_5_1">
    <p:bg>
      <p:bgPr>
        <a:solidFill>
          <a:srgbClr val="FFFFFF"/>
        </a:solidFill>
      </p:bgPr>
    </p:bg>
    <p:spTree>
      <p:nvGrpSpPr>
        <p:cNvPr id="1289" name="Shape 1289"/>
        <p:cNvGrpSpPr/>
        <p:nvPr/>
      </p:nvGrpSpPr>
      <p:grpSpPr>
        <a:xfrm>
          <a:off x="0" y="0"/>
          <a:ext cx="0" cy="0"/>
          <a:chOff x="0" y="0"/>
          <a:chExt cx="0" cy="0"/>
        </a:xfrm>
      </p:grpSpPr>
      <p:pic>
        <p:nvPicPr>
          <p:cNvPr id="1290" name="Google Shape;1290;p4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291" name="Google Shape;1291;p4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292" name="Google Shape;1292;p4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293" name="Google Shape;1293;p4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1">
  <p:cSld name="CUSTOM_2_5">
    <p:bg>
      <p:bgPr>
        <a:solidFill>
          <a:schemeClr val="accent1"/>
        </a:solidFill>
      </p:bgPr>
    </p:bg>
    <p:spTree>
      <p:nvGrpSpPr>
        <p:cNvPr id="5020" name="Shape 5020"/>
        <p:cNvGrpSpPr/>
        <p:nvPr/>
      </p:nvGrpSpPr>
      <p:grpSpPr>
        <a:xfrm>
          <a:off x="0" y="0"/>
          <a:ext cx="0" cy="0"/>
          <a:chOff x="0" y="0"/>
          <a:chExt cx="0" cy="0"/>
        </a:xfrm>
      </p:grpSpPr>
      <p:sp>
        <p:nvSpPr>
          <p:cNvPr id="5021" name="Google Shape;5021;p429"/>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5022" name="Google Shape;5022;p42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023" name="Google Shape;5023;p42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FFFFFF"/>
                </a:solidFill>
                <a:latin typeface="Google Sans"/>
                <a:ea typeface="Google Sans"/>
                <a:cs typeface="Google Sans"/>
                <a:sym typeface="Google Sans"/>
              </a:rPr>
              <a:t>Proprietary + Confidential</a:t>
            </a:r>
            <a:endParaRPr sz="600">
              <a:solidFill>
                <a:srgbClr val="FFFFFF"/>
              </a:solidFill>
              <a:latin typeface="Google Sans"/>
              <a:ea typeface="Google Sans"/>
              <a:cs typeface="Google Sans"/>
              <a:sym typeface="Google Sans"/>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024" name="Shape 5024"/>
        <p:cNvGrpSpPr/>
        <p:nvPr/>
      </p:nvGrpSpPr>
      <p:grpSpPr>
        <a:xfrm>
          <a:off x="0" y="0"/>
          <a:ext cx="0" cy="0"/>
          <a:chOff x="0" y="0"/>
          <a:chExt cx="0" cy="0"/>
        </a:xfrm>
      </p:grpSpPr>
      <p:pic>
        <p:nvPicPr>
          <p:cNvPr id="5025" name="Google Shape;5025;p430"/>
          <p:cNvPicPr preferRelativeResize="0"/>
          <p:nvPr/>
        </p:nvPicPr>
        <p:blipFill rotWithShape="1">
          <a:blip r:embed="rId2">
            <a:alphaModFix/>
          </a:blip>
          <a:srcRect b="0" l="0" r="0" t="0"/>
          <a:stretch/>
        </p:blipFill>
        <p:spPr>
          <a:xfrm>
            <a:off x="187325" y="4402345"/>
            <a:ext cx="2200502" cy="561587"/>
          </a:xfrm>
          <a:prstGeom prst="rect">
            <a:avLst/>
          </a:prstGeom>
          <a:noFill/>
          <a:ln>
            <a:noFill/>
          </a:ln>
        </p:spPr>
      </p:pic>
      <p:sp>
        <p:nvSpPr>
          <p:cNvPr id="5026" name="Google Shape;5026;p430"/>
          <p:cNvSpPr/>
          <p:nvPr/>
        </p:nvSpPr>
        <p:spPr>
          <a:xfrm>
            <a:off x="3464550" y="1586751"/>
            <a:ext cx="5183400" cy="1250100"/>
          </a:xfrm>
          <a:prstGeom prst="rect">
            <a:avLst/>
          </a:prstGeom>
          <a:solidFill>
            <a:srgbClr val="F1F3F4"/>
          </a:solidFill>
          <a:ln cap="flat" cmpd="sng" w="9525">
            <a:solidFill>
              <a:srgbClr val="F1F3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cxnSp>
        <p:nvCxnSpPr>
          <p:cNvPr id="5027" name="Google Shape;5027;p430"/>
          <p:cNvCxnSpPr/>
          <p:nvPr/>
        </p:nvCxnSpPr>
        <p:spPr>
          <a:xfrm rot="10800000">
            <a:off x="3464470" y="1586758"/>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5028" name="Google Shape;5028;p430"/>
          <p:cNvCxnSpPr/>
          <p:nvPr/>
        </p:nvCxnSpPr>
        <p:spPr>
          <a:xfrm>
            <a:off x="5998482" y="1785041"/>
            <a:ext cx="0" cy="853500"/>
          </a:xfrm>
          <a:prstGeom prst="straightConnector1">
            <a:avLst/>
          </a:prstGeom>
          <a:noFill/>
          <a:ln cap="flat" cmpd="sng" w="9525">
            <a:solidFill>
              <a:srgbClr val="4285F4"/>
            </a:solidFill>
            <a:prstDash val="solid"/>
            <a:miter lim="800000"/>
            <a:headEnd len="sm" w="sm" type="none"/>
            <a:tailEnd len="sm" w="sm" type="none"/>
          </a:ln>
        </p:spPr>
      </p:cxnSp>
      <p:cxnSp>
        <p:nvCxnSpPr>
          <p:cNvPr id="5029" name="Google Shape;5029;p430"/>
          <p:cNvCxnSpPr/>
          <p:nvPr/>
        </p:nvCxnSpPr>
        <p:spPr>
          <a:xfrm rot="10800000">
            <a:off x="3464470" y="2836849"/>
            <a:ext cx="5183400" cy="0"/>
          </a:xfrm>
          <a:prstGeom prst="straightConnector1">
            <a:avLst/>
          </a:prstGeom>
          <a:noFill/>
          <a:ln cap="flat" cmpd="sng" w="9525">
            <a:solidFill>
              <a:srgbClr val="4285F4"/>
            </a:solidFill>
            <a:prstDash val="solid"/>
            <a:miter lim="800000"/>
            <a:headEnd len="sm" w="sm" type="none"/>
            <a:tailEnd len="sm" w="sm" type="none"/>
          </a:ln>
        </p:spPr>
      </p:cxn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
    <p:spTree>
      <p:nvGrpSpPr>
        <p:cNvPr id="5033" name="Shape 5033"/>
        <p:cNvGrpSpPr/>
        <p:nvPr/>
      </p:nvGrpSpPr>
      <p:grpSpPr>
        <a:xfrm>
          <a:off x="0" y="0"/>
          <a:ext cx="0" cy="0"/>
          <a:chOff x="0" y="0"/>
          <a:chExt cx="0" cy="0"/>
        </a:xfrm>
      </p:grpSpPr>
      <p:grpSp>
        <p:nvGrpSpPr>
          <p:cNvPr id="5034" name="Google Shape;5034;p432"/>
          <p:cNvGrpSpPr/>
          <p:nvPr/>
        </p:nvGrpSpPr>
        <p:grpSpPr>
          <a:xfrm>
            <a:off x="363052" y="4393469"/>
            <a:ext cx="2449800" cy="642900"/>
            <a:chOff x="831227" y="1197994"/>
            <a:chExt cx="2449800" cy="642900"/>
          </a:xfrm>
        </p:grpSpPr>
        <p:grpSp>
          <p:nvGrpSpPr>
            <p:cNvPr id="5035" name="Google Shape;5035;p432"/>
            <p:cNvGrpSpPr/>
            <p:nvPr/>
          </p:nvGrpSpPr>
          <p:grpSpPr>
            <a:xfrm>
              <a:off x="1045677" y="1364131"/>
              <a:ext cx="2028965" cy="317954"/>
              <a:chOff x="1045677" y="1364131"/>
              <a:chExt cx="2028965" cy="317954"/>
            </a:xfrm>
          </p:grpSpPr>
          <p:grpSp>
            <p:nvGrpSpPr>
              <p:cNvPr id="5036" name="Google Shape;5036;p432"/>
              <p:cNvGrpSpPr/>
              <p:nvPr/>
            </p:nvGrpSpPr>
            <p:grpSpPr>
              <a:xfrm>
                <a:off x="1045677" y="1364131"/>
                <a:ext cx="376033" cy="302438"/>
                <a:chOff x="1045677" y="1364131"/>
                <a:chExt cx="376033" cy="302438"/>
              </a:xfrm>
            </p:grpSpPr>
            <p:sp>
              <p:nvSpPr>
                <p:cNvPr id="5037" name="Google Shape;5037;p43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43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43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43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432"/>
              <p:cNvGrpSpPr/>
              <p:nvPr/>
            </p:nvGrpSpPr>
            <p:grpSpPr>
              <a:xfrm>
                <a:off x="1532346" y="1409239"/>
                <a:ext cx="1542296" cy="272846"/>
                <a:chOff x="1532346" y="1409239"/>
                <a:chExt cx="1542296" cy="272846"/>
              </a:xfrm>
            </p:grpSpPr>
            <p:sp>
              <p:nvSpPr>
                <p:cNvPr id="5042" name="Google Shape;5042;p43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3" name="Google Shape;5043;p432"/>
                <p:cNvGrpSpPr/>
                <p:nvPr/>
              </p:nvGrpSpPr>
              <p:grpSpPr>
                <a:xfrm>
                  <a:off x="2430564" y="1427610"/>
                  <a:ext cx="644078" cy="193336"/>
                  <a:chOff x="2430564" y="1427610"/>
                  <a:chExt cx="644078" cy="193336"/>
                </a:xfrm>
              </p:grpSpPr>
              <p:sp>
                <p:nvSpPr>
                  <p:cNvPr id="5044" name="Google Shape;5044;p43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43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43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43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43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49" name="Google Shape;5049;p43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0" name="Google Shape;5050;p432"/>
          <p:cNvSpPr txBox="1"/>
          <p:nvPr>
            <p:ph type="title"/>
          </p:nvPr>
        </p:nvSpPr>
        <p:spPr>
          <a:xfrm>
            <a:off x="685800" y="1485900"/>
            <a:ext cx="5366400" cy="1943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p:cSld name="SECTION_HEADER_1_3">
    <p:bg>
      <p:bgPr>
        <a:solidFill>
          <a:srgbClr val="EA4335"/>
        </a:solidFill>
      </p:bgPr>
    </p:bg>
    <p:spTree>
      <p:nvGrpSpPr>
        <p:cNvPr id="5051" name="Shape 5051"/>
        <p:cNvGrpSpPr/>
        <p:nvPr/>
      </p:nvGrpSpPr>
      <p:grpSpPr>
        <a:xfrm>
          <a:off x="0" y="0"/>
          <a:ext cx="0" cy="0"/>
          <a:chOff x="0" y="0"/>
          <a:chExt cx="0" cy="0"/>
        </a:xfrm>
      </p:grpSpPr>
      <p:grpSp>
        <p:nvGrpSpPr>
          <p:cNvPr id="5052" name="Google Shape;5052;p433"/>
          <p:cNvGrpSpPr/>
          <p:nvPr/>
        </p:nvGrpSpPr>
        <p:grpSpPr>
          <a:xfrm>
            <a:off x="1016333" y="4623437"/>
            <a:ext cx="1349662" cy="238942"/>
            <a:chOff x="1532144" y="2517656"/>
            <a:chExt cx="1543000" cy="273170"/>
          </a:xfrm>
        </p:grpSpPr>
        <p:sp>
          <p:nvSpPr>
            <p:cNvPr id="5053" name="Google Shape;5053;p433"/>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054" name="Google Shape;5054;p433"/>
            <p:cNvGrpSpPr/>
            <p:nvPr/>
          </p:nvGrpSpPr>
          <p:grpSpPr>
            <a:xfrm>
              <a:off x="2430468" y="2536041"/>
              <a:ext cx="644676" cy="193720"/>
              <a:chOff x="2430468" y="2536041"/>
              <a:chExt cx="644676" cy="193720"/>
            </a:xfrm>
          </p:grpSpPr>
          <p:sp>
            <p:nvSpPr>
              <p:cNvPr id="5055" name="Google Shape;5055;p433"/>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56" name="Google Shape;5056;p433"/>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57" name="Google Shape;5057;p433"/>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58" name="Google Shape;5058;p433"/>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59" name="Google Shape;5059;p433"/>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1">
  <p:cSld name="SECTION_HEADER_1_3_1">
    <p:bg>
      <p:bgPr>
        <a:solidFill>
          <a:srgbClr val="34A852"/>
        </a:solidFill>
      </p:bgPr>
    </p:bg>
    <p:spTree>
      <p:nvGrpSpPr>
        <p:cNvPr id="5060" name="Shape 5060"/>
        <p:cNvGrpSpPr/>
        <p:nvPr/>
      </p:nvGrpSpPr>
      <p:grpSpPr>
        <a:xfrm>
          <a:off x="0" y="0"/>
          <a:ext cx="0" cy="0"/>
          <a:chOff x="0" y="0"/>
          <a:chExt cx="0" cy="0"/>
        </a:xfrm>
      </p:grpSpPr>
      <p:grpSp>
        <p:nvGrpSpPr>
          <p:cNvPr id="5061" name="Google Shape;5061;p434"/>
          <p:cNvGrpSpPr/>
          <p:nvPr/>
        </p:nvGrpSpPr>
        <p:grpSpPr>
          <a:xfrm>
            <a:off x="1016333" y="4623437"/>
            <a:ext cx="1349662" cy="238942"/>
            <a:chOff x="1532144" y="2517656"/>
            <a:chExt cx="1543000" cy="273170"/>
          </a:xfrm>
        </p:grpSpPr>
        <p:sp>
          <p:nvSpPr>
            <p:cNvPr id="5062" name="Google Shape;5062;p434"/>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063" name="Google Shape;5063;p434"/>
            <p:cNvGrpSpPr/>
            <p:nvPr/>
          </p:nvGrpSpPr>
          <p:grpSpPr>
            <a:xfrm>
              <a:off x="2430468" y="2536041"/>
              <a:ext cx="644676" cy="193720"/>
              <a:chOff x="2430468" y="2536041"/>
              <a:chExt cx="644676" cy="193720"/>
            </a:xfrm>
          </p:grpSpPr>
          <p:sp>
            <p:nvSpPr>
              <p:cNvPr id="5064" name="Google Shape;5064;p434"/>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65" name="Google Shape;5065;p434"/>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66" name="Google Shape;5066;p434"/>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67" name="Google Shape;5067;p434"/>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68" name="Google Shape;5068;p434"/>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1 1">
  <p:cSld name="SECTION_HEADER_1_3_1_1">
    <p:bg>
      <p:bgPr>
        <a:solidFill>
          <a:srgbClr val="FABB05"/>
        </a:solidFill>
      </p:bgPr>
    </p:bg>
    <p:spTree>
      <p:nvGrpSpPr>
        <p:cNvPr id="5069" name="Shape 5069"/>
        <p:cNvGrpSpPr/>
        <p:nvPr/>
      </p:nvGrpSpPr>
      <p:grpSpPr>
        <a:xfrm>
          <a:off x="0" y="0"/>
          <a:ext cx="0" cy="0"/>
          <a:chOff x="0" y="0"/>
          <a:chExt cx="0" cy="0"/>
        </a:xfrm>
      </p:grpSpPr>
      <p:grpSp>
        <p:nvGrpSpPr>
          <p:cNvPr id="5070" name="Google Shape;5070;p435"/>
          <p:cNvGrpSpPr/>
          <p:nvPr/>
        </p:nvGrpSpPr>
        <p:grpSpPr>
          <a:xfrm>
            <a:off x="1016333" y="4623437"/>
            <a:ext cx="1349662" cy="238942"/>
            <a:chOff x="1532144" y="2517656"/>
            <a:chExt cx="1543000" cy="273170"/>
          </a:xfrm>
        </p:grpSpPr>
        <p:sp>
          <p:nvSpPr>
            <p:cNvPr id="5071" name="Google Shape;5071;p435"/>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072" name="Google Shape;5072;p435"/>
            <p:cNvGrpSpPr/>
            <p:nvPr/>
          </p:nvGrpSpPr>
          <p:grpSpPr>
            <a:xfrm>
              <a:off x="2430468" y="2536041"/>
              <a:ext cx="644676" cy="193720"/>
              <a:chOff x="2430468" y="2536041"/>
              <a:chExt cx="644676" cy="193720"/>
            </a:xfrm>
          </p:grpSpPr>
          <p:sp>
            <p:nvSpPr>
              <p:cNvPr id="5073" name="Google Shape;5073;p435"/>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74" name="Google Shape;5074;p435"/>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75" name="Google Shape;5075;p435"/>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76" name="Google Shape;5076;p435"/>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77" name="Google Shape;5077;p435"/>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1 1 1">
  <p:cSld name="SECTION_HEADER_1_3_1_1_1">
    <p:bg>
      <p:bgPr>
        <a:solidFill>
          <a:schemeClr val="dk1"/>
        </a:solidFill>
      </p:bgPr>
    </p:bg>
    <p:spTree>
      <p:nvGrpSpPr>
        <p:cNvPr id="5078" name="Shape 5078"/>
        <p:cNvGrpSpPr/>
        <p:nvPr/>
      </p:nvGrpSpPr>
      <p:grpSpPr>
        <a:xfrm>
          <a:off x="0" y="0"/>
          <a:ext cx="0" cy="0"/>
          <a:chOff x="0" y="0"/>
          <a:chExt cx="0" cy="0"/>
        </a:xfrm>
      </p:grpSpPr>
      <p:grpSp>
        <p:nvGrpSpPr>
          <p:cNvPr id="5079" name="Google Shape;5079;p436"/>
          <p:cNvGrpSpPr/>
          <p:nvPr/>
        </p:nvGrpSpPr>
        <p:grpSpPr>
          <a:xfrm>
            <a:off x="1016333" y="4623437"/>
            <a:ext cx="1349662" cy="238942"/>
            <a:chOff x="1532144" y="2517656"/>
            <a:chExt cx="1543000" cy="273170"/>
          </a:xfrm>
        </p:grpSpPr>
        <p:sp>
          <p:nvSpPr>
            <p:cNvPr id="5080" name="Google Shape;5080;p436"/>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081" name="Google Shape;5081;p436"/>
            <p:cNvGrpSpPr/>
            <p:nvPr/>
          </p:nvGrpSpPr>
          <p:grpSpPr>
            <a:xfrm>
              <a:off x="2430468" y="2536041"/>
              <a:ext cx="644676" cy="193720"/>
              <a:chOff x="2430468" y="2536041"/>
              <a:chExt cx="644676" cy="193720"/>
            </a:xfrm>
          </p:grpSpPr>
          <p:sp>
            <p:nvSpPr>
              <p:cNvPr id="5082" name="Google Shape;5082;p436"/>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83" name="Google Shape;5083;p436"/>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84" name="Google Shape;5084;p436"/>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85" name="Google Shape;5085;p436"/>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86" name="Google Shape;5086;p436"/>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1 1">
  <p:cSld name="TITLE_AND_BODY_3_1_1_8">
    <p:spTree>
      <p:nvGrpSpPr>
        <p:cNvPr id="5087" name="Shape 5087"/>
        <p:cNvGrpSpPr/>
        <p:nvPr/>
      </p:nvGrpSpPr>
      <p:grpSpPr>
        <a:xfrm>
          <a:off x="0" y="0"/>
          <a:ext cx="0" cy="0"/>
          <a:chOff x="0" y="0"/>
          <a:chExt cx="0" cy="0"/>
        </a:xfrm>
      </p:grpSpPr>
      <p:grpSp>
        <p:nvGrpSpPr>
          <p:cNvPr id="5088" name="Google Shape;5088;p437"/>
          <p:cNvGrpSpPr/>
          <p:nvPr/>
        </p:nvGrpSpPr>
        <p:grpSpPr>
          <a:xfrm>
            <a:off x="4290757" y="820872"/>
            <a:ext cx="562473" cy="562473"/>
            <a:chOff x="4250596" y="2250412"/>
            <a:chExt cx="642900" cy="642900"/>
          </a:xfrm>
        </p:grpSpPr>
        <p:grpSp>
          <p:nvGrpSpPr>
            <p:cNvPr id="5089" name="Google Shape;5089;p437"/>
            <p:cNvGrpSpPr/>
            <p:nvPr/>
          </p:nvGrpSpPr>
          <p:grpSpPr>
            <a:xfrm>
              <a:off x="4263448" y="2316851"/>
              <a:ext cx="616570" cy="495937"/>
              <a:chOff x="6294751" y="783425"/>
              <a:chExt cx="5020925" cy="4038575"/>
            </a:xfrm>
          </p:grpSpPr>
          <p:sp>
            <p:nvSpPr>
              <p:cNvPr id="5090" name="Google Shape;5090;p43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43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43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43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4" name="Google Shape;5094;p437"/>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437"/>
          <p:cNvGrpSpPr/>
          <p:nvPr/>
        </p:nvGrpSpPr>
        <p:grpSpPr>
          <a:xfrm>
            <a:off x="3716512" y="3821281"/>
            <a:ext cx="1710967" cy="562474"/>
            <a:chOff x="1325450" y="2304375"/>
            <a:chExt cx="1956061" cy="643048"/>
          </a:xfrm>
        </p:grpSpPr>
        <p:grpSp>
          <p:nvGrpSpPr>
            <p:cNvPr id="5096" name="Google Shape;5096;p437"/>
            <p:cNvGrpSpPr/>
            <p:nvPr/>
          </p:nvGrpSpPr>
          <p:grpSpPr>
            <a:xfrm>
              <a:off x="1532144" y="2517656"/>
              <a:ext cx="1543000" cy="273170"/>
              <a:chOff x="1532144" y="2517656"/>
              <a:chExt cx="1543000" cy="273170"/>
            </a:xfrm>
          </p:grpSpPr>
          <p:sp>
            <p:nvSpPr>
              <p:cNvPr id="5097" name="Google Shape;5097;p437"/>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437"/>
              <p:cNvGrpSpPr/>
              <p:nvPr/>
            </p:nvGrpSpPr>
            <p:grpSpPr>
              <a:xfrm>
                <a:off x="2430468" y="2536041"/>
                <a:ext cx="644676" cy="193720"/>
                <a:chOff x="2430468" y="2536041"/>
                <a:chExt cx="644676" cy="193720"/>
              </a:xfrm>
            </p:grpSpPr>
            <p:sp>
              <p:nvSpPr>
                <p:cNvPr id="5099" name="Google Shape;5099;p437"/>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437"/>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437"/>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437"/>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437"/>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04" name="Google Shape;5104;p437"/>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437"/>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1">
  <p:cSld name="TITLE_AND_BODY_3_1_2_4_6">
    <p:spTree>
      <p:nvGrpSpPr>
        <p:cNvPr id="5106" name="Shape 5106"/>
        <p:cNvGrpSpPr/>
        <p:nvPr/>
      </p:nvGrpSpPr>
      <p:grpSpPr>
        <a:xfrm>
          <a:off x="0" y="0"/>
          <a:ext cx="0" cy="0"/>
          <a:chOff x="0" y="0"/>
          <a:chExt cx="0" cy="0"/>
        </a:xfrm>
      </p:grpSpPr>
      <p:grpSp>
        <p:nvGrpSpPr>
          <p:cNvPr id="5107" name="Google Shape;5107;p438"/>
          <p:cNvGrpSpPr/>
          <p:nvPr/>
        </p:nvGrpSpPr>
        <p:grpSpPr>
          <a:xfrm>
            <a:off x="409957" y="4433682"/>
            <a:ext cx="2143330" cy="562473"/>
            <a:chOff x="831227" y="1197994"/>
            <a:chExt cx="2449800" cy="642900"/>
          </a:xfrm>
        </p:grpSpPr>
        <p:grpSp>
          <p:nvGrpSpPr>
            <p:cNvPr id="5108" name="Google Shape;5108;p438"/>
            <p:cNvGrpSpPr/>
            <p:nvPr/>
          </p:nvGrpSpPr>
          <p:grpSpPr>
            <a:xfrm>
              <a:off x="1045677" y="1364131"/>
              <a:ext cx="2028965" cy="317954"/>
              <a:chOff x="1045677" y="1364131"/>
              <a:chExt cx="2028965" cy="317954"/>
            </a:xfrm>
          </p:grpSpPr>
          <p:grpSp>
            <p:nvGrpSpPr>
              <p:cNvPr id="5109" name="Google Shape;5109;p438"/>
              <p:cNvGrpSpPr/>
              <p:nvPr/>
            </p:nvGrpSpPr>
            <p:grpSpPr>
              <a:xfrm>
                <a:off x="1045677" y="1364131"/>
                <a:ext cx="376033" cy="302438"/>
                <a:chOff x="1045677" y="1364131"/>
                <a:chExt cx="376033" cy="302438"/>
              </a:xfrm>
            </p:grpSpPr>
            <p:sp>
              <p:nvSpPr>
                <p:cNvPr id="5110" name="Google Shape;5110;p43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3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3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43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438"/>
              <p:cNvGrpSpPr/>
              <p:nvPr/>
            </p:nvGrpSpPr>
            <p:grpSpPr>
              <a:xfrm>
                <a:off x="1532346" y="1409239"/>
                <a:ext cx="1542296" cy="272846"/>
                <a:chOff x="1532346" y="1409239"/>
                <a:chExt cx="1542296" cy="272846"/>
              </a:xfrm>
            </p:grpSpPr>
            <p:sp>
              <p:nvSpPr>
                <p:cNvPr id="5115" name="Google Shape;5115;p43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6" name="Google Shape;5116;p438"/>
                <p:cNvGrpSpPr/>
                <p:nvPr/>
              </p:nvGrpSpPr>
              <p:grpSpPr>
                <a:xfrm>
                  <a:off x="2430564" y="1427610"/>
                  <a:ext cx="644078" cy="193336"/>
                  <a:chOff x="2430564" y="1427610"/>
                  <a:chExt cx="644078" cy="193336"/>
                </a:xfrm>
              </p:grpSpPr>
              <p:sp>
                <p:nvSpPr>
                  <p:cNvPr id="5117" name="Google Shape;5117;p43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3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43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43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43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22" name="Google Shape;5122;p43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438"/>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p:cSld name="TITLE_AND_BODY_3_1_2_6_1">
    <p:spTree>
      <p:nvGrpSpPr>
        <p:cNvPr id="5124" name="Shape 5124"/>
        <p:cNvGrpSpPr/>
        <p:nvPr/>
      </p:nvGrpSpPr>
      <p:grpSpPr>
        <a:xfrm>
          <a:off x="0" y="0"/>
          <a:ext cx="0" cy="0"/>
          <a:chOff x="0" y="0"/>
          <a:chExt cx="0" cy="0"/>
        </a:xfrm>
      </p:grpSpPr>
      <p:grpSp>
        <p:nvGrpSpPr>
          <p:cNvPr id="5125" name="Google Shape;5125;p439"/>
          <p:cNvGrpSpPr/>
          <p:nvPr/>
        </p:nvGrpSpPr>
        <p:grpSpPr>
          <a:xfrm>
            <a:off x="409957" y="4433682"/>
            <a:ext cx="2143330" cy="562473"/>
            <a:chOff x="831227" y="1197994"/>
            <a:chExt cx="2449800" cy="642900"/>
          </a:xfrm>
        </p:grpSpPr>
        <p:grpSp>
          <p:nvGrpSpPr>
            <p:cNvPr id="5126" name="Google Shape;5126;p439"/>
            <p:cNvGrpSpPr/>
            <p:nvPr/>
          </p:nvGrpSpPr>
          <p:grpSpPr>
            <a:xfrm>
              <a:off x="1045677" y="1364131"/>
              <a:ext cx="2028965" cy="317954"/>
              <a:chOff x="1045677" y="1364131"/>
              <a:chExt cx="2028965" cy="317954"/>
            </a:xfrm>
          </p:grpSpPr>
          <p:grpSp>
            <p:nvGrpSpPr>
              <p:cNvPr id="5127" name="Google Shape;5127;p439"/>
              <p:cNvGrpSpPr/>
              <p:nvPr/>
            </p:nvGrpSpPr>
            <p:grpSpPr>
              <a:xfrm>
                <a:off x="1045677" y="1364131"/>
                <a:ext cx="376033" cy="302438"/>
                <a:chOff x="1045677" y="1364131"/>
                <a:chExt cx="376033" cy="302438"/>
              </a:xfrm>
            </p:grpSpPr>
            <p:sp>
              <p:nvSpPr>
                <p:cNvPr id="5128" name="Google Shape;5128;p43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43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3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3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439"/>
              <p:cNvGrpSpPr/>
              <p:nvPr/>
            </p:nvGrpSpPr>
            <p:grpSpPr>
              <a:xfrm>
                <a:off x="1532346" y="1409239"/>
                <a:ext cx="1542296" cy="272846"/>
                <a:chOff x="1532346" y="1409239"/>
                <a:chExt cx="1542296" cy="272846"/>
              </a:xfrm>
            </p:grpSpPr>
            <p:sp>
              <p:nvSpPr>
                <p:cNvPr id="5133" name="Google Shape;5133;p43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4" name="Google Shape;5134;p439"/>
                <p:cNvGrpSpPr/>
                <p:nvPr/>
              </p:nvGrpSpPr>
              <p:grpSpPr>
                <a:xfrm>
                  <a:off x="2430564" y="1427610"/>
                  <a:ext cx="644078" cy="193336"/>
                  <a:chOff x="2430564" y="1427610"/>
                  <a:chExt cx="644078" cy="193336"/>
                </a:xfrm>
              </p:grpSpPr>
              <p:sp>
                <p:nvSpPr>
                  <p:cNvPr id="5135" name="Google Shape;5135;p43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43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43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43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43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40" name="Google Shape;5140;p43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1" name="Google Shape;5141;p439"/>
          <p:cNvSpPr/>
          <p:nvPr/>
        </p:nvSpPr>
        <p:spPr>
          <a:xfrm>
            <a:off x="0" y="-5150"/>
            <a:ext cx="912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142" name="Google Shape;5142;p439"/>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Yellow">
  <p:cSld name="CUSTOM_5_2">
    <p:bg>
      <p:bgPr>
        <a:solidFill>
          <a:srgbClr val="FFFFFF"/>
        </a:solidFill>
      </p:bgPr>
    </p:bg>
    <p:spTree>
      <p:nvGrpSpPr>
        <p:cNvPr id="1294" name="Shape 1294"/>
        <p:cNvGrpSpPr/>
        <p:nvPr/>
      </p:nvGrpSpPr>
      <p:grpSpPr>
        <a:xfrm>
          <a:off x="0" y="0"/>
          <a:ext cx="0" cy="0"/>
          <a:chOff x="0" y="0"/>
          <a:chExt cx="0" cy="0"/>
        </a:xfrm>
      </p:grpSpPr>
      <p:pic>
        <p:nvPicPr>
          <p:cNvPr id="1295" name="Google Shape;1295;p4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296" name="Google Shape;1296;p4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297" name="Google Shape;1297;p4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298" name="Google Shape;1298;p4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1">
  <p:cSld name="TITLE_AND_BODY_3_1_2_6_1_1">
    <p:spTree>
      <p:nvGrpSpPr>
        <p:cNvPr id="5143" name="Shape 5143"/>
        <p:cNvGrpSpPr/>
        <p:nvPr/>
      </p:nvGrpSpPr>
      <p:grpSpPr>
        <a:xfrm>
          <a:off x="0" y="0"/>
          <a:ext cx="0" cy="0"/>
          <a:chOff x="0" y="0"/>
          <a:chExt cx="0" cy="0"/>
        </a:xfrm>
      </p:grpSpPr>
      <p:grpSp>
        <p:nvGrpSpPr>
          <p:cNvPr id="5144" name="Google Shape;5144;p440"/>
          <p:cNvGrpSpPr/>
          <p:nvPr/>
        </p:nvGrpSpPr>
        <p:grpSpPr>
          <a:xfrm>
            <a:off x="409957" y="4433682"/>
            <a:ext cx="2143330" cy="562473"/>
            <a:chOff x="831227" y="1197994"/>
            <a:chExt cx="2449800" cy="642900"/>
          </a:xfrm>
        </p:grpSpPr>
        <p:grpSp>
          <p:nvGrpSpPr>
            <p:cNvPr id="5145" name="Google Shape;5145;p440"/>
            <p:cNvGrpSpPr/>
            <p:nvPr/>
          </p:nvGrpSpPr>
          <p:grpSpPr>
            <a:xfrm>
              <a:off x="1045677" y="1364131"/>
              <a:ext cx="2028965" cy="317954"/>
              <a:chOff x="1045677" y="1364131"/>
              <a:chExt cx="2028965" cy="317954"/>
            </a:xfrm>
          </p:grpSpPr>
          <p:grpSp>
            <p:nvGrpSpPr>
              <p:cNvPr id="5146" name="Google Shape;5146;p440"/>
              <p:cNvGrpSpPr/>
              <p:nvPr/>
            </p:nvGrpSpPr>
            <p:grpSpPr>
              <a:xfrm>
                <a:off x="1045677" y="1364131"/>
                <a:ext cx="376033" cy="302438"/>
                <a:chOff x="1045677" y="1364131"/>
                <a:chExt cx="376033" cy="302438"/>
              </a:xfrm>
            </p:grpSpPr>
            <p:sp>
              <p:nvSpPr>
                <p:cNvPr id="5147" name="Google Shape;5147;p44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44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44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44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440"/>
              <p:cNvGrpSpPr/>
              <p:nvPr/>
            </p:nvGrpSpPr>
            <p:grpSpPr>
              <a:xfrm>
                <a:off x="1532346" y="1409239"/>
                <a:ext cx="1542296" cy="272846"/>
                <a:chOff x="1532346" y="1409239"/>
                <a:chExt cx="1542296" cy="272846"/>
              </a:xfrm>
            </p:grpSpPr>
            <p:sp>
              <p:nvSpPr>
                <p:cNvPr id="5152" name="Google Shape;5152;p44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3" name="Google Shape;5153;p440"/>
                <p:cNvGrpSpPr/>
                <p:nvPr/>
              </p:nvGrpSpPr>
              <p:grpSpPr>
                <a:xfrm>
                  <a:off x="2430564" y="1427610"/>
                  <a:ext cx="644078" cy="193336"/>
                  <a:chOff x="2430564" y="1427610"/>
                  <a:chExt cx="644078" cy="193336"/>
                </a:xfrm>
              </p:grpSpPr>
              <p:sp>
                <p:nvSpPr>
                  <p:cNvPr id="5154" name="Google Shape;5154;p44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44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44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44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44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59" name="Google Shape;5159;p44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0" name="Google Shape;5160;p440"/>
          <p:cNvSpPr/>
          <p:nvPr/>
        </p:nvSpPr>
        <p:spPr>
          <a:xfrm>
            <a:off x="0" y="-5150"/>
            <a:ext cx="91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161" name="Google Shape;5161;p440"/>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2">
  <p:cSld name="TITLE_AND_BODY_3_1_2_6_1_2">
    <p:spTree>
      <p:nvGrpSpPr>
        <p:cNvPr id="5162" name="Shape 5162"/>
        <p:cNvGrpSpPr/>
        <p:nvPr/>
      </p:nvGrpSpPr>
      <p:grpSpPr>
        <a:xfrm>
          <a:off x="0" y="0"/>
          <a:ext cx="0" cy="0"/>
          <a:chOff x="0" y="0"/>
          <a:chExt cx="0" cy="0"/>
        </a:xfrm>
      </p:grpSpPr>
      <p:grpSp>
        <p:nvGrpSpPr>
          <p:cNvPr id="5163" name="Google Shape;5163;p441"/>
          <p:cNvGrpSpPr/>
          <p:nvPr/>
        </p:nvGrpSpPr>
        <p:grpSpPr>
          <a:xfrm>
            <a:off x="409957" y="4433682"/>
            <a:ext cx="2143330" cy="562473"/>
            <a:chOff x="831227" y="1197994"/>
            <a:chExt cx="2449800" cy="642900"/>
          </a:xfrm>
        </p:grpSpPr>
        <p:grpSp>
          <p:nvGrpSpPr>
            <p:cNvPr id="5164" name="Google Shape;5164;p441"/>
            <p:cNvGrpSpPr/>
            <p:nvPr/>
          </p:nvGrpSpPr>
          <p:grpSpPr>
            <a:xfrm>
              <a:off x="1045677" y="1364131"/>
              <a:ext cx="2028965" cy="317954"/>
              <a:chOff x="1045677" y="1364131"/>
              <a:chExt cx="2028965" cy="317954"/>
            </a:xfrm>
          </p:grpSpPr>
          <p:grpSp>
            <p:nvGrpSpPr>
              <p:cNvPr id="5165" name="Google Shape;5165;p441"/>
              <p:cNvGrpSpPr/>
              <p:nvPr/>
            </p:nvGrpSpPr>
            <p:grpSpPr>
              <a:xfrm>
                <a:off x="1045677" y="1364131"/>
                <a:ext cx="376033" cy="302438"/>
                <a:chOff x="1045677" y="1364131"/>
                <a:chExt cx="376033" cy="302438"/>
              </a:xfrm>
            </p:grpSpPr>
            <p:sp>
              <p:nvSpPr>
                <p:cNvPr id="5166" name="Google Shape;5166;p44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44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44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44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441"/>
              <p:cNvGrpSpPr/>
              <p:nvPr/>
            </p:nvGrpSpPr>
            <p:grpSpPr>
              <a:xfrm>
                <a:off x="1532346" y="1409239"/>
                <a:ext cx="1542296" cy="272846"/>
                <a:chOff x="1532346" y="1409239"/>
                <a:chExt cx="1542296" cy="272846"/>
              </a:xfrm>
            </p:grpSpPr>
            <p:sp>
              <p:nvSpPr>
                <p:cNvPr id="5171" name="Google Shape;5171;p44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2" name="Google Shape;5172;p441"/>
                <p:cNvGrpSpPr/>
                <p:nvPr/>
              </p:nvGrpSpPr>
              <p:grpSpPr>
                <a:xfrm>
                  <a:off x="2430564" y="1427610"/>
                  <a:ext cx="644078" cy="193336"/>
                  <a:chOff x="2430564" y="1427610"/>
                  <a:chExt cx="644078" cy="193336"/>
                </a:xfrm>
              </p:grpSpPr>
              <p:sp>
                <p:nvSpPr>
                  <p:cNvPr id="5173" name="Google Shape;5173;p44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44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44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44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44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78" name="Google Shape;5178;p44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9" name="Google Shape;5179;p441"/>
          <p:cNvSpPr/>
          <p:nvPr/>
        </p:nvSpPr>
        <p:spPr>
          <a:xfrm>
            <a:off x="0" y="-5150"/>
            <a:ext cx="912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180" name="Google Shape;5180;p441"/>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2 1">
  <p:cSld name="TITLE_AND_BODY_3_1_2_6_1_2_1">
    <p:spTree>
      <p:nvGrpSpPr>
        <p:cNvPr id="5181" name="Shape 5181"/>
        <p:cNvGrpSpPr/>
        <p:nvPr/>
      </p:nvGrpSpPr>
      <p:grpSpPr>
        <a:xfrm>
          <a:off x="0" y="0"/>
          <a:ext cx="0" cy="0"/>
          <a:chOff x="0" y="0"/>
          <a:chExt cx="0" cy="0"/>
        </a:xfrm>
      </p:grpSpPr>
      <p:sp>
        <p:nvSpPr>
          <p:cNvPr id="5182" name="Google Shape;5182;p442"/>
          <p:cNvSpPr/>
          <p:nvPr/>
        </p:nvSpPr>
        <p:spPr>
          <a:xfrm>
            <a:off x="0" y="-5150"/>
            <a:ext cx="912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183" name="Google Shape;5183;p442"/>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3">
  <p:cSld name="TITLE_AND_BODY_3_1_2_6_1_3">
    <p:spTree>
      <p:nvGrpSpPr>
        <p:cNvPr id="5184" name="Shape 5184"/>
        <p:cNvGrpSpPr/>
        <p:nvPr/>
      </p:nvGrpSpPr>
      <p:grpSpPr>
        <a:xfrm>
          <a:off x="0" y="0"/>
          <a:ext cx="0" cy="0"/>
          <a:chOff x="0" y="0"/>
          <a:chExt cx="0" cy="0"/>
        </a:xfrm>
      </p:grpSpPr>
      <p:grpSp>
        <p:nvGrpSpPr>
          <p:cNvPr id="5185" name="Google Shape;5185;p443"/>
          <p:cNvGrpSpPr/>
          <p:nvPr/>
        </p:nvGrpSpPr>
        <p:grpSpPr>
          <a:xfrm>
            <a:off x="409957" y="4433682"/>
            <a:ext cx="2143330" cy="562473"/>
            <a:chOff x="831227" y="1197994"/>
            <a:chExt cx="2449800" cy="642900"/>
          </a:xfrm>
        </p:grpSpPr>
        <p:grpSp>
          <p:nvGrpSpPr>
            <p:cNvPr id="5186" name="Google Shape;5186;p443"/>
            <p:cNvGrpSpPr/>
            <p:nvPr/>
          </p:nvGrpSpPr>
          <p:grpSpPr>
            <a:xfrm>
              <a:off x="1045677" y="1364131"/>
              <a:ext cx="2028965" cy="317954"/>
              <a:chOff x="1045677" y="1364131"/>
              <a:chExt cx="2028965" cy="317954"/>
            </a:xfrm>
          </p:grpSpPr>
          <p:grpSp>
            <p:nvGrpSpPr>
              <p:cNvPr id="5187" name="Google Shape;5187;p443"/>
              <p:cNvGrpSpPr/>
              <p:nvPr/>
            </p:nvGrpSpPr>
            <p:grpSpPr>
              <a:xfrm>
                <a:off x="1045677" y="1364131"/>
                <a:ext cx="376033" cy="302438"/>
                <a:chOff x="1045677" y="1364131"/>
                <a:chExt cx="376033" cy="302438"/>
              </a:xfrm>
            </p:grpSpPr>
            <p:sp>
              <p:nvSpPr>
                <p:cNvPr id="5188" name="Google Shape;5188;p44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44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44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44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443"/>
              <p:cNvGrpSpPr/>
              <p:nvPr/>
            </p:nvGrpSpPr>
            <p:grpSpPr>
              <a:xfrm>
                <a:off x="1532346" y="1409239"/>
                <a:ext cx="1542296" cy="272846"/>
                <a:chOff x="1532346" y="1409239"/>
                <a:chExt cx="1542296" cy="272846"/>
              </a:xfrm>
            </p:grpSpPr>
            <p:sp>
              <p:nvSpPr>
                <p:cNvPr id="5193" name="Google Shape;5193;p44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4" name="Google Shape;5194;p443"/>
                <p:cNvGrpSpPr/>
                <p:nvPr/>
              </p:nvGrpSpPr>
              <p:grpSpPr>
                <a:xfrm>
                  <a:off x="2430564" y="1427610"/>
                  <a:ext cx="644078" cy="193336"/>
                  <a:chOff x="2430564" y="1427610"/>
                  <a:chExt cx="644078" cy="193336"/>
                </a:xfrm>
              </p:grpSpPr>
              <p:sp>
                <p:nvSpPr>
                  <p:cNvPr id="5195" name="Google Shape;5195;p44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44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44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44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44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00" name="Google Shape;5200;p44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1" name="Google Shape;5201;p443"/>
          <p:cNvSpPr/>
          <p:nvPr/>
        </p:nvSpPr>
        <p:spPr>
          <a:xfrm>
            <a:off x="0" y="-5150"/>
            <a:ext cx="912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202" name="Google Shape;5202;p443"/>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3 1 1">
  <p:cSld name="TITLE_AND_BODY_3_1_2_3_1_1_3">
    <p:spTree>
      <p:nvGrpSpPr>
        <p:cNvPr id="5203" name="Shape 5203"/>
        <p:cNvGrpSpPr/>
        <p:nvPr/>
      </p:nvGrpSpPr>
      <p:grpSpPr>
        <a:xfrm>
          <a:off x="0" y="0"/>
          <a:ext cx="0" cy="0"/>
          <a:chOff x="0" y="0"/>
          <a:chExt cx="0" cy="0"/>
        </a:xfrm>
      </p:grpSpPr>
      <p:pic>
        <p:nvPicPr>
          <p:cNvPr id="5204" name="Google Shape;5204;p444"/>
          <p:cNvPicPr preferRelativeResize="0"/>
          <p:nvPr/>
        </p:nvPicPr>
        <p:blipFill>
          <a:blip r:embed="rId2">
            <a:alphaModFix/>
          </a:blip>
          <a:stretch>
            <a:fillRect/>
          </a:stretch>
        </p:blipFill>
        <p:spPr>
          <a:xfrm>
            <a:off x="-12590" y="0"/>
            <a:ext cx="9169189" cy="5143500"/>
          </a:xfrm>
          <a:prstGeom prst="rect">
            <a:avLst/>
          </a:prstGeom>
          <a:noFill/>
          <a:ln>
            <a:noFill/>
          </a:ln>
        </p:spPr>
      </p:pic>
      <p:grpSp>
        <p:nvGrpSpPr>
          <p:cNvPr id="5205" name="Google Shape;5205;p444"/>
          <p:cNvGrpSpPr/>
          <p:nvPr/>
        </p:nvGrpSpPr>
        <p:grpSpPr>
          <a:xfrm>
            <a:off x="1016333" y="4623437"/>
            <a:ext cx="1349662" cy="238942"/>
            <a:chOff x="1532144" y="2517656"/>
            <a:chExt cx="1543000" cy="273170"/>
          </a:xfrm>
        </p:grpSpPr>
        <p:sp>
          <p:nvSpPr>
            <p:cNvPr id="5206" name="Google Shape;5206;p444"/>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207" name="Google Shape;5207;p444"/>
            <p:cNvGrpSpPr/>
            <p:nvPr/>
          </p:nvGrpSpPr>
          <p:grpSpPr>
            <a:xfrm>
              <a:off x="2430468" y="2536041"/>
              <a:ext cx="644676" cy="193720"/>
              <a:chOff x="2430468" y="2536041"/>
              <a:chExt cx="644676" cy="193720"/>
            </a:xfrm>
          </p:grpSpPr>
          <p:sp>
            <p:nvSpPr>
              <p:cNvPr id="5208" name="Google Shape;5208;p444"/>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09" name="Google Shape;5209;p444"/>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10" name="Google Shape;5210;p444"/>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11" name="Google Shape;5211;p444"/>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12" name="Google Shape;5212;p444"/>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1">
  <p:cSld name="CUSTOM_4_1">
    <p:spTree>
      <p:nvGrpSpPr>
        <p:cNvPr id="5213" name="Shape 5213"/>
        <p:cNvGrpSpPr/>
        <p:nvPr/>
      </p:nvGrpSpPr>
      <p:grpSpPr>
        <a:xfrm>
          <a:off x="0" y="0"/>
          <a:ext cx="0" cy="0"/>
          <a:chOff x="0" y="0"/>
          <a:chExt cx="0" cy="0"/>
        </a:xfrm>
      </p:grpSpPr>
      <p:pic>
        <p:nvPicPr>
          <p:cNvPr id="5214" name="Google Shape;5214;p445"/>
          <p:cNvPicPr preferRelativeResize="0"/>
          <p:nvPr/>
        </p:nvPicPr>
        <p:blipFill rotWithShape="1">
          <a:blip r:embed="rId2">
            <a:alphaModFix amt="38000"/>
          </a:blip>
          <a:srcRect b="6223" l="0" r="0" t="9224"/>
          <a:stretch/>
        </p:blipFill>
        <p:spPr>
          <a:xfrm>
            <a:off x="0" y="-10800"/>
            <a:ext cx="9144000" cy="5154300"/>
          </a:xfrm>
          <a:prstGeom prst="rect">
            <a:avLst/>
          </a:prstGeom>
          <a:noFill/>
          <a:ln>
            <a:noFill/>
          </a:ln>
        </p:spPr>
      </p:pic>
      <p:grpSp>
        <p:nvGrpSpPr>
          <p:cNvPr id="5215" name="Google Shape;5215;p445"/>
          <p:cNvGrpSpPr/>
          <p:nvPr/>
        </p:nvGrpSpPr>
        <p:grpSpPr>
          <a:xfrm>
            <a:off x="1016333" y="4623437"/>
            <a:ext cx="1349662" cy="238942"/>
            <a:chOff x="1532144" y="2517656"/>
            <a:chExt cx="1543000" cy="273170"/>
          </a:xfrm>
        </p:grpSpPr>
        <p:sp>
          <p:nvSpPr>
            <p:cNvPr id="5216" name="Google Shape;5216;p445"/>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217" name="Google Shape;5217;p445"/>
            <p:cNvGrpSpPr/>
            <p:nvPr/>
          </p:nvGrpSpPr>
          <p:grpSpPr>
            <a:xfrm>
              <a:off x="2430468" y="2536041"/>
              <a:ext cx="644676" cy="193720"/>
              <a:chOff x="2430468" y="2536041"/>
              <a:chExt cx="644676" cy="193720"/>
            </a:xfrm>
          </p:grpSpPr>
          <p:sp>
            <p:nvSpPr>
              <p:cNvPr id="5218" name="Google Shape;5218;p445"/>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19" name="Google Shape;5219;p445"/>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20" name="Google Shape;5220;p445"/>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21" name="Google Shape;5221;p445"/>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22" name="Google Shape;5222;p445"/>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
        <p:nvSpPr>
          <p:cNvPr id="5223" name="Google Shape;5223;p445"/>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Google Sans"/>
                <a:ea typeface="Google Sans"/>
                <a:cs typeface="Google Sans"/>
                <a:sym typeface="Google Sans"/>
              </a:rPr>
              <a:t>© 2018 Google LLC. All rights reserved.</a:t>
            </a:r>
            <a:endParaRPr sz="700">
              <a:solidFill>
                <a:srgbClr val="FFFFFF"/>
              </a:solidFill>
              <a:latin typeface="Google Sans"/>
              <a:ea typeface="Google Sans"/>
              <a:cs typeface="Google Sans"/>
              <a:sym typeface="Google Sans"/>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1">
  <p:cSld name="TITLE_AND_BODY_3_1_1_7">
    <p:spTree>
      <p:nvGrpSpPr>
        <p:cNvPr id="5224" name="Shape 5224"/>
        <p:cNvGrpSpPr/>
        <p:nvPr/>
      </p:nvGrpSpPr>
      <p:grpSpPr>
        <a:xfrm>
          <a:off x="0" y="0"/>
          <a:ext cx="0" cy="0"/>
          <a:chOff x="0" y="0"/>
          <a:chExt cx="0" cy="0"/>
        </a:xfrm>
      </p:grpSpPr>
      <p:grpSp>
        <p:nvGrpSpPr>
          <p:cNvPr id="5225" name="Google Shape;5225;p446"/>
          <p:cNvGrpSpPr/>
          <p:nvPr/>
        </p:nvGrpSpPr>
        <p:grpSpPr>
          <a:xfrm>
            <a:off x="4290757" y="820872"/>
            <a:ext cx="562473" cy="562473"/>
            <a:chOff x="4250596" y="2250412"/>
            <a:chExt cx="642900" cy="642900"/>
          </a:xfrm>
        </p:grpSpPr>
        <p:grpSp>
          <p:nvGrpSpPr>
            <p:cNvPr id="5226" name="Google Shape;5226;p446"/>
            <p:cNvGrpSpPr/>
            <p:nvPr/>
          </p:nvGrpSpPr>
          <p:grpSpPr>
            <a:xfrm>
              <a:off x="4263448" y="2316851"/>
              <a:ext cx="616570" cy="495937"/>
              <a:chOff x="6294751" y="783425"/>
              <a:chExt cx="5020925" cy="4038575"/>
            </a:xfrm>
          </p:grpSpPr>
          <p:sp>
            <p:nvSpPr>
              <p:cNvPr id="5227" name="Google Shape;5227;p446"/>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446"/>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46"/>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446"/>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1" name="Google Shape;5231;p446"/>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446"/>
          <p:cNvGrpSpPr/>
          <p:nvPr/>
        </p:nvGrpSpPr>
        <p:grpSpPr>
          <a:xfrm>
            <a:off x="3716512" y="3821281"/>
            <a:ext cx="1710967" cy="562474"/>
            <a:chOff x="1325450" y="2304375"/>
            <a:chExt cx="1956061" cy="643048"/>
          </a:xfrm>
        </p:grpSpPr>
        <p:grpSp>
          <p:nvGrpSpPr>
            <p:cNvPr id="5233" name="Google Shape;5233;p446"/>
            <p:cNvGrpSpPr/>
            <p:nvPr/>
          </p:nvGrpSpPr>
          <p:grpSpPr>
            <a:xfrm>
              <a:off x="1532144" y="2517656"/>
              <a:ext cx="1543000" cy="273170"/>
              <a:chOff x="1532144" y="2517656"/>
              <a:chExt cx="1543000" cy="273170"/>
            </a:xfrm>
          </p:grpSpPr>
          <p:sp>
            <p:nvSpPr>
              <p:cNvPr id="5234" name="Google Shape;5234;p446"/>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5" name="Google Shape;5235;p446"/>
              <p:cNvGrpSpPr/>
              <p:nvPr/>
            </p:nvGrpSpPr>
            <p:grpSpPr>
              <a:xfrm>
                <a:off x="2430468" y="2536041"/>
                <a:ext cx="644676" cy="193720"/>
                <a:chOff x="2430468" y="2536041"/>
                <a:chExt cx="644676" cy="193720"/>
              </a:xfrm>
            </p:grpSpPr>
            <p:sp>
              <p:nvSpPr>
                <p:cNvPr id="5236" name="Google Shape;5236;p446"/>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446"/>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446"/>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446"/>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446"/>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41" name="Google Shape;5241;p446"/>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2" name="Google Shape;5242;p446"/>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lain">
  <p:cSld name="CUSTOM_3_1_1">
    <p:spTree>
      <p:nvGrpSpPr>
        <p:cNvPr id="5243" name="Shape 5243"/>
        <p:cNvGrpSpPr/>
        <p:nvPr/>
      </p:nvGrpSpPr>
      <p:grpSpPr>
        <a:xfrm>
          <a:off x="0" y="0"/>
          <a:ext cx="0" cy="0"/>
          <a:chOff x="0" y="0"/>
          <a:chExt cx="0" cy="0"/>
        </a:xfrm>
      </p:grpSpPr>
      <p:sp>
        <p:nvSpPr>
          <p:cNvPr id="5244" name="Google Shape;5244;p447"/>
          <p:cNvSpPr txBox="1"/>
          <p:nvPr>
            <p:ph type="title"/>
          </p:nvPr>
        </p:nvSpPr>
        <p:spPr>
          <a:xfrm>
            <a:off x="0" y="1834750"/>
            <a:ext cx="91440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rgbClr val="434343"/>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grpSp>
        <p:nvGrpSpPr>
          <p:cNvPr id="5245" name="Google Shape;5245;p447"/>
          <p:cNvGrpSpPr/>
          <p:nvPr/>
        </p:nvGrpSpPr>
        <p:grpSpPr>
          <a:xfrm>
            <a:off x="409957" y="4433682"/>
            <a:ext cx="2143330" cy="562473"/>
            <a:chOff x="831227" y="1197994"/>
            <a:chExt cx="2449800" cy="642900"/>
          </a:xfrm>
        </p:grpSpPr>
        <p:grpSp>
          <p:nvGrpSpPr>
            <p:cNvPr id="5246" name="Google Shape;5246;p447"/>
            <p:cNvGrpSpPr/>
            <p:nvPr/>
          </p:nvGrpSpPr>
          <p:grpSpPr>
            <a:xfrm>
              <a:off x="1045677" y="1364131"/>
              <a:ext cx="2028965" cy="317954"/>
              <a:chOff x="1045677" y="1364131"/>
              <a:chExt cx="2028965" cy="317954"/>
            </a:xfrm>
          </p:grpSpPr>
          <p:grpSp>
            <p:nvGrpSpPr>
              <p:cNvPr id="5247" name="Google Shape;5247;p447"/>
              <p:cNvGrpSpPr/>
              <p:nvPr/>
            </p:nvGrpSpPr>
            <p:grpSpPr>
              <a:xfrm>
                <a:off x="1045677" y="1364131"/>
                <a:ext cx="376033" cy="302438"/>
                <a:chOff x="1045677" y="1364131"/>
                <a:chExt cx="376033" cy="302438"/>
              </a:xfrm>
            </p:grpSpPr>
            <p:sp>
              <p:nvSpPr>
                <p:cNvPr id="5248" name="Google Shape;5248;p44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44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44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44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447"/>
              <p:cNvGrpSpPr/>
              <p:nvPr/>
            </p:nvGrpSpPr>
            <p:grpSpPr>
              <a:xfrm>
                <a:off x="1532346" y="1409239"/>
                <a:ext cx="1542296" cy="272846"/>
                <a:chOff x="1532346" y="1409239"/>
                <a:chExt cx="1542296" cy="272846"/>
              </a:xfrm>
            </p:grpSpPr>
            <p:sp>
              <p:nvSpPr>
                <p:cNvPr id="5253" name="Google Shape;5253;p44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4" name="Google Shape;5254;p447"/>
                <p:cNvGrpSpPr/>
                <p:nvPr/>
              </p:nvGrpSpPr>
              <p:grpSpPr>
                <a:xfrm>
                  <a:off x="2430564" y="1427610"/>
                  <a:ext cx="644078" cy="193336"/>
                  <a:chOff x="2430564" y="1427610"/>
                  <a:chExt cx="644078" cy="193336"/>
                </a:xfrm>
              </p:grpSpPr>
              <p:sp>
                <p:nvSpPr>
                  <p:cNvPr id="5255" name="Google Shape;5255;p44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44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44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44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44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60" name="Google Shape;5260;p44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1" name="Google Shape;5261;p447"/>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lain 2">
  <p:cSld name="CUSTOM_3_1_1_2">
    <p:spTree>
      <p:nvGrpSpPr>
        <p:cNvPr id="5262" name="Shape 5262"/>
        <p:cNvGrpSpPr/>
        <p:nvPr/>
      </p:nvGrpSpPr>
      <p:grpSpPr>
        <a:xfrm>
          <a:off x="0" y="0"/>
          <a:ext cx="0" cy="0"/>
          <a:chOff x="0" y="0"/>
          <a:chExt cx="0" cy="0"/>
        </a:xfrm>
      </p:grpSpPr>
      <p:sp>
        <p:nvSpPr>
          <p:cNvPr id="5263" name="Google Shape;5263;p448"/>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lain 1">
  <p:cSld name="CUSTOM_3_1_1_1">
    <p:spTree>
      <p:nvGrpSpPr>
        <p:cNvPr id="5264" name="Shape 5264"/>
        <p:cNvGrpSpPr/>
        <p:nvPr/>
      </p:nvGrpSpPr>
      <p:grpSpPr>
        <a:xfrm>
          <a:off x="0" y="0"/>
          <a:ext cx="0" cy="0"/>
          <a:chOff x="0" y="0"/>
          <a:chExt cx="0" cy="0"/>
        </a:xfrm>
      </p:grpSpPr>
      <p:pic>
        <p:nvPicPr>
          <p:cNvPr id="5265" name="Google Shape;5265;p449"/>
          <p:cNvPicPr preferRelativeResize="0"/>
          <p:nvPr/>
        </p:nvPicPr>
        <p:blipFill rotWithShape="1">
          <a:blip r:embed="rId2">
            <a:alphaModFix/>
          </a:blip>
          <a:srcRect b="16226" l="0" r="0" t="0"/>
          <a:stretch/>
        </p:blipFill>
        <p:spPr>
          <a:xfrm>
            <a:off x="0" y="0"/>
            <a:ext cx="9209896" cy="5143497"/>
          </a:xfrm>
          <a:prstGeom prst="rect">
            <a:avLst/>
          </a:prstGeom>
          <a:noFill/>
          <a:ln>
            <a:noFill/>
          </a:ln>
        </p:spPr>
      </p:pic>
      <p:sp>
        <p:nvSpPr>
          <p:cNvPr id="5266" name="Google Shape;5266;p449"/>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
        <p:nvSpPr>
          <p:cNvPr id="5267" name="Google Shape;5267;p449"/>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Google Sans"/>
                <a:ea typeface="Google Sans"/>
                <a:cs typeface="Google Sans"/>
                <a:sym typeface="Google Sans"/>
              </a:rPr>
              <a:t>© 2018 Google LLC. All rights reserved.</a:t>
            </a:r>
            <a:endParaRPr sz="700">
              <a:solidFill>
                <a:srgbClr val="FFFFFF"/>
              </a:solidFill>
              <a:latin typeface="Google Sans"/>
              <a:ea typeface="Google Sans"/>
              <a:cs typeface="Google Sans"/>
              <a:sym typeface="Google Sans"/>
            </a:endParaRPr>
          </a:p>
        </p:txBody>
      </p:sp>
      <p:grpSp>
        <p:nvGrpSpPr>
          <p:cNvPr id="5268" name="Google Shape;5268;p449"/>
          <p:cNvGrpSpPr/>
          <p:nvPr/>
        </p:nvGrpSpPr>
        <p:grpSpPr>
          <a:xfrm>
            <a:off x="597579" y="4579035"/>
            <a:ext cx="1775141" cy="278178"/>
            <a:chOff x="1045677" y="1364131"/>
            <a:chExt cx="2028965" cy="317954"/>
          </a:xfrm>
        </p:grpSpPr>
        <p:grpSp>
          <p:nvGrpSpPr>
            <p:cNvPr id="5269" name="Google Shape;5269;p449"/>
            <p:cNvGrpSpPr/>
            <p:nvPr/>
          </p:nvGrpSpPr>
          <p:grpSpPr>
            <a:xfrm>
              <a:off x="1045677" y="1364131"/>
              <a:ext cx="376033" cy="302438"/>
              <a:chOff x="1045677" y="1364131"/>
              <a:chExt cx="376033" cy="302438"/>
            </a:xfrm>
          </p:grpSpPr>
          <p:sp>
            <p:nvSpPr>
              <p:cNvPr id="5270" name="Google Shape;5270;p44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44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44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44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449"/>
            <p:cNvGrpSpPr/>
            <p:nvPr/>
          </p:nvGrpSpPr>
          <p:grpSpPr>
            <a:xfrm>
              <a:off x="1532346" y="1409239"/>
              <a:ext cx="1542296" cy="272846"/>
              <a:chOff x="1532346" y="1409239"/>
              <a:chExt cx="1542296" cy="272846"/>
            </a:xfrm>
          </p:grpSpPr>
          <p:sp>
            <p:nvSpPr>
              <p:cNvPr id="5275" name="Google Shape;5275;p44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276" name="Google Shape;5276;p449"/>
              <p:cNvGrpSpPr/>
              <p:nvPr/>
            </p:nvGrpSpPr>
            <p:grpSpPr>
              <a:xfrm>
                <a:off x="2430564" y="1427610"/>
                <a:ext cx="644078" cy="193336"/>
                <a:chOff x="2430564" y="1427610"/>
                <a:chExt cx="644078" cy="193336"/>
              </a:xfrm>
            </p:grpSpPr>
            <p:sp>
              <p:nvSpPr>
                <p:cNvPr id="5277" name="Google Shape;5277;p44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44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44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4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44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een">
  <p:cSld name="CUSTOM_5_3">
    <p:bg>
      <p:bgPr>
        <a:solidFill>
          <a:srgbClr val="FFFFFF"/>
        </a:solidFill>
      </p:bgPr>
    </p:bg>
    <p:spTree>
      <p:nvGrpSpPr>
        <p:cNvPr id="1299" name="Shape 1299"/>
        <p:cNvGrpSpPr/>
        <p:nvPr/>
      </p:nvGrpSpPr>
      <p:grpSpPr>
        <a:xfrm>
          <a:off x="0" y="0"/>
          <a:ext cx="0" cy="0"/>
          <a:chOff x="0" y="0"/>
          <a:chExt cx="0" cy="0"/>
        </a:xfrm>
      </p:grpSpPr>
      <p:pic>
        <p:nvPicPr>
          <p:cNvPr id="1300" name="Google Shape;1300;p4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01" name="Google Shape;1301;p4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02" name="Google Shape;1302;p4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03" name="Google Shape;1303;p4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4 1 1">
  <p:cSld name="TITLE_AND_BODY_3_1_2_4_4_1_1">
    <p:spTree>
      <p:nvGrpSpPr>
        <p:cNvPr id="5282" name="Shape 5282"/>
        <p:cNvGrpSpPr/>
        <p:nvPr/>
      </p:nvGrpSpPr>
      <p:grpSpPr>
        <a:xfrm>
          <a:off x="0" y="0"/>
          <a:ext cx="0" cy="0"/>
          <a:chOff x="0" y="0"/>
          <a:chExt cx="0" cy="0"/>
        </a:xfrm>
      </p:grpSpPr>
      <p:sp>
        <p:nvSpPr>
          <p:cNvPr id="5283" name="Google Shape;5283;p450"/>
          <p:cNvSpPr/>
          <p:nvPr/>
        </p:nvSpPr>
        <p:spPr>
          <a:xfrm>
            <a:off x="0" y="0"/>
            <a:ext cx="9176100" cy="5143500"/>
          </a:xfrm>
          <a:prstGeom prst="rect">
            <a:avLst/>
          </a:prstGeom>
          <a:solidFill>
            <a:srgbClr val="468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4" name="Google Shape;5284;p450"/>
          <p:cNvGrpSpPr/>
          <p:nvPr/>
        </p:nvGrpSpPr>
        <p:grpSpPr>
          <a:xfrm>
            <a:off x="1016333" y="4623437"/>
            <a:ext cx="1349662" cy="238942"/>
            <a:chOff x="1532144" y="2517656"/>
            <a:chExt cx="1543000" cy="273170"/>
          </a:xfrm>
        </p:grpSpPr>
        <p:sp>
          <p:nvSpPr>
            <p:cNvPr id="5285" name="Google Shape;5285;p450"/>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286" name="Google Shape;5286;p450"/>
            <p:cNvGrpSpPr/>
            <p:nvPr/>
          </p:nvGrpSpPr>
          <p:grpSpPr>
            <a:xfrm>
              <a:off x="2430468" y="2536041"/>
              <a:ext cx="644676" cy="193720"/>
              <a:chOff x="2430468" y="2536041"/>
              <a:chExt cx="644676" cy="193720"/>
            </a:xfrm>
          </p:grpSpPr>
          <p:sp>
            <p:nvSpPr>
              <p:cNvPr id="5287" name="Google Shape;5287;p450"/>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88" name="Google Shape;5288;p450"/>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89" name="Google Shape;5289;p450"/>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90" name="Google Shape;5290;p450"/>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91" name="Google Shape;5291;p450"/>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p:cSld name="SECTION_HEADER_1_3">
    <p:bg>
      <p:bgPr>
        <a:solidFill>
          <a:srgbClr val="EA4335"/>
        </a:solidFill>
      </p:bgPr>
    </p:bg>
    <p:spTree>
      <p:nvGrpSpPr>
        <p:cNvPr id="5295" name="Shape 5295"/>
        <p:cNvGrpSpPr/>
        <p:nvPr/>
      </p:nvGrpSpPr>
      <p:grpSpPr>
        <a:xfrm>
          <a:off x="0" y="0"/>
          <a:ext cx="0" cy="0"/>
          <a:chOff x="0" y="0"/>
          <a:chExt cx="0" cy="0"/>
        </a:xfrm>
      </p:grpSpPr>
      <p:grpSp>
        <p:nvGrpSpPr>
          <p:cNvPr id="5296" name="Google Shape;5296;p452"/>
          <p:cNvGrpSpPr/>
          <p:nvPr/>
        </p:nvGrpSpPr>
        <p:grpSpPr>
          <a:xfrm>
            <a:off x="1016333" y="4623437"/>
            <a:ext cx="1349662" cy="238942"/>
            <a:chOff x="1532144" y="2517656"/>
            <a:chExt cx="1543000" cy="273170"/>
          </a:xfrm>
        </p:grpSpPr>
        <p:sp>
          <p:nvSpPr>
            <p:cNvPr id="5297" name="Google Shape;5297;p452"/>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298" name="Google Shape;5298;p452"/>
            <p:cNvGrpSpPr/>
            <p:nvPr/>
          </p:nvGrpSpPr>
          <p:grpSpPr>
            <a:xfrm>
              <a:off x="2430468" y="2536041"/>
              <a:ext cx="644676" cy="193720"/>
              <a:chOff x="2430468" y="2536041"/>
              <a:chExt cx="644676" cy="193720"/>
            </a:xfrm>
          </p:grpSpPr>
          <p:sp>
            <p:nvSpPr>
              <p:cNvPr id="5299" name="Google Shape;5299;p452"/>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00" name="Google Shape;5300;p452"/>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01" name="Google Shape;5301;p452"/>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02" name="Google Shape;5302;p452"/>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03" name="Google Shape;5303;p452"/>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1">
  <p:cSld name="SECTION_HEADER_1_3_1">
    <p:bg>
      <p:bgPr>
        <a:solidFill>
          <a:srgbClr val="34A852"/>
        </a:solidFill>
      </p:bgPr>
    </p:bg>
    <p:spTree>
      <p:nvGrpSpPr>
        <p:cNvPr id="5304" name="Shape 5304"/>
        <p:cNvGrpSpPr/>
        <p:nvPr/>
      </p:nvGrpSpPr>
      <p:grpSpPr>
        <a:xfrm>
          <a:off x="0" y="0"/>
          <a:ext cx="0" cy="0"/>
          <a:chOff x="0" y="0"/>
          <a:chExt cx="0" cy="0"/>
        </a:xfrm>
      </p:grpSpPr>
      <p:grpSp>
        <p:nvGrpSpPr>
          <p:cNvPr id="5305" name="Google Shape;5305;p453"/>
          <p:cNvGrpSpPr/>
          <p:nvPr/>
        </p:nvGrpSpPr>
        <p:grpSpPr>
          <a:xfrm>
            <a:off x="1016333" y="4623437"/>
            <a:ext cx="1349662" cy="238942"/>
            <a:chOff x="1532144" y="2517656"/>
            <a:chExt cx="1543000" cy="273170"/>
          </a:xfrm>
        </p:grpSpPr>
        <p:sp>
          <p:nvSpPr>
            <p:cNvPr id="5306" name="Google Shape;5306;p453"/>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307" name="Google Shape;5307;p453"/>
            <p:cNvGrpSpPr/>
            <p:nvPr/>
          </p:nvGrpSpPr>
          <p:grpSpPr>
            <a:xfrm>
              <a:off x="2430468" y="2536041"/>
              <a:ext cx="644676" cy="193720"/>
              <a:chOff x="2430468" y="2536041"/>
              <a:chExt cx="644676" cy="193720"/>
            </a:xfrm>
          </p:grpSpPr>
          <p:sp>
            <p:nvSpPr>
              <p:cNvPr id="5308" name="Google Shape;5308;p453"/>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09" name="Google Shape;5309;p453"/>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10" name="Google Shape;5310;p453"/>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11" name="Google Shape;5311;p453"/>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12" name="Google Shape;5312;p453"/>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1 1">
  <p:cSld name="SECTION_HEADER_1_3_1_1">
    <p:bg>
      <p:bgPr>
        <a:solidFill>
          <a:srgbClr val="FABB05"/>
        </a:solidFill>
      </p:bgPr>
    </p:bg>
    <p:spTree>
      <p:nvGrpSpPr>
        <p:cNvPr id="5313" name="Shape 5313"/>
        <p:cNvGrpSpPr/>
        <p:nvPr/>
      </p:nvGrpSpPr>
      <p:grpSpPr>
        <a:xfrm>
          <a:off x="0" y="0"/>
          <a:ext cx="0" cy="0"/>
          <a:chOff x="0" y="0"/>
          <a:chExt cx="0" cy="0"/>
        </a:xfrm>
      </p:grpSpPr>
      <p:grpSp>
        <p:nvGrpSpPr>
          <p:cNvPr id="5314" name="Google Shape;5314;p454"/>
          <p:cNvGrpSpPr/>
          <p:nvPr/>
        </p:nvGrpSpPr>
        <p:grpSpPr>
          <a:xfrm>
            <a:off x="1016333" y="4623437"/>
            <a:ext cx="1349662" cy="238942"/>
            <a:chOff x="1532144" y="2517656"/>
            <a:chExt cx="1543000" cy="273170"/>
          </a:xfrm>
        </p:grpSpPr>
        <p:sp>
          <p:nvSpPr>
            <p:cNvPr id="5315" name="Google Shape;5315;p454"/>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316" name="Google Shape;5316;p454"/>
            <p:cNvGrpSpPr/>
            <p:nvPr/>
          </p:nvGrpSpPr>
          <p:grpSpPr>
            <a:xfrm>
              <a:off x="2430468" y="2536041"/>
              <a:ext cx="644676" cy="193720"/>
              <a:chOff x="2430468" y="2536041"/>
              <a:chExt cx="644676" cy="193720"/>
            </a:xfrm>
          </p:grpSpPr>
          <p:sp>
            <p:nvSpPr>
              <p:cNvPr id="5317" name="Google Shape;5317;p454"/>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18" name="Google Shape;5318;p454"/>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19" name="Google Shape;5319;p454"/>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20" name="Google Shape;5320;p454"/>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21" name="Google Shape;5321;p454"/>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1 1 2">
  <p:cSld name="SECTION_HEADER_1_3_1_1_2">
    <p:bg>
      <p:bgPr>
        <a:solidFill>
          <a:srgbClr val="FABB05"/>
        </a:solidFill>
      </p:bgPr>
    </p:bg>
    <p:spTree>
      <p:nvGrpSpPr>
        <p:cNvPr id="5322" name="Shape 5322"/>
        <p:cNvGrpSpPr/>
        <p:nvPr/>
      </p:nvGrpSpPr>
      <p:grpSpPr>
        <a:xfrm>
          <a:off x="0" y="0"/>
          <a:ext cx="0" cy="0"/>
          <a:chOff x="0" y="0"/>
          <a:chExt cx="0" cy="0"/>
        </a:xfrm>
      </p:grpSpPr>
      <p:grpSp>
        <p:nvGrpSpPr>
          <p:cNvPr id="5323" name="Google Shape;5323;p455"/>
          <p:cNvGrpSpPr/>
          <p:nvPr/>
        </p:nvGrpSpPr>
        <p:grpSpPr>
          <a:xfrm>
            <a:off x="1016333" y="4623437"/>
            <a:ext cx="1349662" cy="238942"/>
            <a:chOff x="1532144" y="2517656"/>
            <a:chExt cx="1543000" cy="273170"/>
          </a:xfrm>
        </p:grpSpPr>
        <p:sp>
          <p:nvSpPr>
            <p:cNvPr id="5324" name="Google Shape;5324;p455"/>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325" name="Google Shape;5325;p455"/>
            <p:cNvGrpSpPr/>
            <p:nvPr/>
          </p:nvGrpSpPr>
          <p:grpSpPr>
            <a:xfrm>
              <a:off x="2430468" y="2536041"/>
              <a:ext cx="644676" cy="193720"/>
              <a:chOff x="2430468" y="2536041"/>
              <a:chExt cx="644676" cy="193720"/>
            </a:xfrm>
          </p:grpSpPr>
          <p:sp>
            <p:nvSpPr>
              <p:cNvPr id="5326" name="Google Shape;5326;p455"/>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27" name="Google Shape;5327;p455"/>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28" name="Google Shape;5328;p455"/>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29" name="Google Shape;5329;p455"/>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30" name="Google Shape;5330;p455"/>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pic>
        <p:nvPicPr>
          <p:cNvPr id="5331" name="Google Shape;5331;p455"/>
          <p:cNvPicPr preferRelativeResize="0"/>
          <p:nvPr/>
        </p:nvPicPr>
        <p:blipFill rotWithShape="1">
          <a:blip r:embed="rId2">
            <a:alphaModFix amt="16000"/>
          </a:blip>
          <a:srcRect b="3458" l="-6492" r="41700" t="3056"/>
          <a:stretch/>
        </p:blipFill>
        <p:spPr>
          <a:xfrm>
            <a:off x="4715475" y="0"/>
            <a:ext cx="4428525" cy="5143500"/>
          </a:xfrm>
          <a:prstGeom prst="rect">
            <a:avLst/>
          </a:prstGeom>
          <a:noFill/>
          <a:ln>
            <a:noFill/>
          </a:ln>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1 1 1">
  <p:cSld name="SECTION_HEADER_1_3_1_1_1">
    <p:bg>
      <p:bgPr>
        <a:solidFill>
          <a:srgbClr val="4688F1"/>
        </a:solidFill>
      </p:bgPr>
    </p:bg>
    <p:spTree>
      <p:nvGrpSpPr>
        <p:cNvPr id="5332" name="Shape 5332"/>
        <p:cNvGrpSpPr/>
        <p:nvPr/>
      </p:nvGrpSpPr>
      <p:grpSpPr>
        <a:xfrm>
          <a:off x="0" y="0"/>
          <a:ext cx="0" cy="0"/>
          <a:chOff x="0" y="0"/>
          <a:chExt cx="0" cy="0"/>
        </a:xfrm>
      </p:grpSpPr>
      <p:grpSp>
        <p:nvGrpSpPr>
          <p:cNvPr id="5333" name="Google Shape;5333;p456"/>
          <p:cNvGrpSpPr/>
          <p:nvPr/>
        </p:nvGrpSpPr>
        <p:grpSpPr>
          <a:xfrm>
            <a:off x="1016333" y="4623437"/>
            <a:ext cx="1349662" cy="238942"/>
            <a:chOff x="1532144" y="2517656"/>
            <a:chExt cx="1543000" cy="273170"/>
          </a:xfrm>
        </p:grpSpPr>
        <p:sp>
          <p:nvSpPr>
            <p:cNvPr id="5334" name="Google Shape;5334;p456"/>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335" name="Google Shape;5335;p456"/>
            <p:cNvGrpSpPr/>
            <p:nvPr/>
          </p:nvGrpSpPr>
          <p:grpSpPr>
            <a:xfrm>
              <a:off x="2430468" y="2536041"/>
              <a:ext cx="644676" cy="193720"/>
              <a:chOff x="2430468" y="2536041"/>
              <a:chExt cx="644676" cy="193720"/>
            </a:xfrm>
          </p:grpSpPr>
          <p:sp>
            <p:nvSpPr>
              <p:cNvPr id="5336" name="Google Shape;5336;p456"/>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37" name="Google Shape;5337;p456"/>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38" name="Google Shape;5338;p456"/>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39" name="Google Shape;5339;p456"/>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40" name="Google Shape;5340;p456"/>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1 1 1 1">
  <p:cSld name="SECTION_HEADER_1_3_1_1_1_1">
    <p:bg>
      <p:bgPr>
        <a:solidFill>
          <a:srgbClr val="4688F1"/>
        </a:solidFill>
      </p:bgPr>
    </p:bg>
    <p:spTree>
      <p:nvGrpSpPr>
        <p:cNvPr id="5341" name="Shape 5341"/>
        <p:cNvGrpSpPr/>
        <p:nvPr/>
      </p:nvGrpSpPr>
      <p:grpSpPr>
        <a:xfrm>
          <a:off x="0" y="0"/>
          <a:ext cx="0" cy="0"/>
          <a:chOff x="0" y="0"/>
          <a:chExt cx="0" cy="0"/>
        </a:xfrm>
      </p:grpSpPr>
      <p:grpSp>
        <p:nvGrpSpPr>
          <p:cNvPr id="5342" name="Google Shape;5342;p457"/>
          <p:cNvGrpSpPr/>
          <p:nvPr/>
        </p:nvGrpSpPr>
        <p:grpSpPr>
          <a:xfrm>
            <a:off x="1016333" y="4623437"/>
            <a:ext cx="1349662" cy="238942"/>
            <a:chOff x="1532144" y="2517656"/>
            <a:chExt cx="1543000" cy="273170"/>
          </a:xfrm>
        </p:grpSpPr>
        <p:sp>
          <p:nvSpPr>
            <p:cNvPr id="5343" name="Google Shape;5343;p457"/>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344" name="Google Shape;5344;p457"/>
            <p:cNvGrpSpPr/>
            <p:nvPr/>
          </p:nvGrpSpPr>
          <p:grpSpPr>
            <a:xfrm>
              <a:off x="2430468" y="2536041"/>
              <a:ext cx="644676" cy="193720"/>
              <a:chOff x="2430468" y="2536041"/>
              <a:chExt cx="644676" cy="193720"/>
            </a:xfrm>
          </p:grpSpPr>
          <p:sp>
            <p:nvSpPr>
              <p:cNvPr id="5345" name="Google Shape;5345;p457"/>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46" name="Google Shape;5346;p457"/>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47" name="Google Shape;5347;p457"/>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48" name="Google Shape;5348;p457"/>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49" name="Google Shape;5349;p457"/>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pic>
        <p:nvPicPr>
          <p:cNvPr id="5350" name="Google Shape;5350;p457"/>
          <p:cNvPicPr preferRelativeResize="0"/>
          <p:nvPr/>
        </p:nvPicPr>
        <p:blipFill rotWithShape="1">
          <a:blip r:embed="rId2">
            <a:alphaModFix amt="16000"/>
          </a:blip>
          <a:srcRect b="3458" l="-6492" r="41700" t="3056"/>
          <a:stretch/>
        </p:blipFill>
        <p:spPr>
          <a:xfrm>
            <a:off x="4715475" y="0"/>
            <a:ext cx="4428525" cy="5143500"/>
          </a:xfrm>
          <a:prstGeom prst="rect">
            <a:avLst/>
          </a:prstGeom>
          <a:noFill/>
          <a:ln>
            <a:noFill/>
          </a:ln>
        </p:spPr>
      </p:pic>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p:cSld name="TITLE_AND_BODY_3_1_2_6_1">
    <p:spTree>
      <p:nvGrpSpPr>
        <p:cNvPr id="5351" name="Shape 5351"/>
        <p:cNvGrpSpPr/>
        <p:nvPr/>
      </p:nvGrpSpPr>
      <p:grpSpPr>
        <a:xfrm>
          <a:off x="0" y="0"/>
          <a:ext cx="0" cy="0"/>
          <a:chOff x="0" y="0"/>
          <a:chExt cx="0" cy="0"/>
        </a:xfrm>
      </p:grpSpPr>
      <p:grpSp>
        <p:nvGrpSpPr>
          <p:cNvPr id="5352" name="Google Shape;5352;p458"/>
          <p:cNvGrpSpPr/>
          <p:nvPr/>
        </p:nvGrpSpPr>
        <p:grpSpPr>
          <a:xfrm>
            <a:off x="409957" y="4433682"/>
            <a:ext cx="2143330" cy="562473"/>
            <a:chOff x="831227" y="1197994"/>
            <a:chExt cx="2449800" cy="642900"/>
          </a:xfrm>
        </p:grpSpPr>
        <p:grpSp>
          <p:nvGrpSpPr>
            <p:cNvPr id="5353" name="Google Shape;5353;p458"/>
            <p:cNvGrpSpPr/>
            <p:nvPr/>
          </p:nvGrpSpPr>
          <p:grpSpPr>
            <a:xfrm>
              <a:off x="1045677" y="1364131"/>
              <a:ext cx="2028965" cy="317954"/>
              <a:chOff x="1045677" y="1364131"/>
              <a:chExt cx="2028965" cy="317954"/>
            </a:xfrm>
          </p:grpSpPr>
          <p:grpSp>
            <p:nvGrpSpPr>
              <p:cNvPr id="5354" name="Google Shape;5354;p458"/>
              <p:cNvGrpSpPr/>
              <p:nvPr/>
            </p:nvGrpSpPr>
            <p:grpSpPr>
              <a:xfrm>
                <a:off x="1045677" y="1364131"/>
                <a:ext cx="376033" cy="302438"/>
                <a:chOff x="1045677" y="1364131"/>
                <a:chExt cx="376033" cy="302438"/>
              </a:xfrm>
            </p:grpSpPr>
            <p:sp>
              <p:nvSpPr>
                <p:cNvPr id="5355" name="Google Shape;5355;p45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5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45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45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458"/>
              <p:cNvGrpSpPr/>
              <p:nvPr/>
            </p:nvGrpSpPr>
            <p:grpSpPr>
              <a:xfrm>
                <a:off x="1532346" y="1409239"/>
                <a:ext cx="1542296" cy="272846"/>
                <a:chOff x="1532346" y="1409239"/>
                <a:chExt cx="1542296" cy="272846"/>
              </a:xfrm>
            </p:grpSpPr>
            <p:sp>
              <p:nvSpPr>
                <p:cNvPr id="5360" name="Google Shape;5360;p45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1" name="Google Shape;5361;p458"/>
                <p:cNvGrpSpPr/>
                <p:nvPr/>
              </p:nvGrpSpPr>
              <p:grpSpPr>
                <a:xfrm>
                  <a:off x="2430564" y="1427610"/>
                  <a:ext cx="644078" cy="193336"/>
                  <a:chOff x="2430564" y="1427610"/>
                  <a:chExt cx="644078" cy="193336"/>
                </a:xfrm>
              </p:grpSpPr>
              <p:sp>
                <p:nvSpPr>
                  <p:cNvPr id="5362" name="Google Shape;5362;p45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45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45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45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45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67" name="Google Shape;5367;p45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8" name="Google Shape;5368;p458"/>
          <p:cNvSpPr/>
          <p:nvPr/>
        </p:nvSpPr>
        <p:spPr>
          <a:xfrm>
            <a:off x="0" y="-5150"/>
            <a:ext cx="912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69" name="Google Shape;5369;p458"/>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4">
  <p:cSld name="TITLE_AND_BODY_3_1_2_6_1_4">
    <p:spTree>
      <p:nvGrpSpPr>
        <p:cNvPr id="5370" name="Shape 5370"/>
        <p:cNvGrpSpPr/>
        <p:nvPr/>
      </p:nvGrpSpPr>
      <p:grpSpPr>
        <a:xfrm>
          <a:off x="0" y="0"/>
          <a:ext cx="0" cy="0"/>
          <a:chOff x="0" y="0"/>
          <a:chExt cx="0" cy="0"/>
        </a:xfrm>
      </p:grpSpPr>
      <p:sp>
        <p:nvSpPr>
          <p:cNvPr id="5371" name="Google Shape;5371;p459"/>
          <p:cNvSpPr/>
          <p:nvPr/>
        </p:nvSpPr>
        <p:spPr>
          <a:xfrm>
            <a:off x="0" y="-5150"/>
            <a:ext cx="912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1">
  <p:cSld name="TITLE_AND_BODY_3_1_2_6_1_1">
    <p:spTree>
      <p:nvGrpSpPr>
        <p:cNvPr id="5372" name="Shape 5372"/>
        <p:cNvGrpSpPr/>
        <p:nvPr/>
      </p:nvGrpSpPr>
      <p:grpSpPr>
        <a:xfrm>
          <a:off x="0" y="0"/>
          <a:ext cx="0" cy="0"/>
          <a:chOff x="0" y="0"/>
          <a:chExt cx="0" cy="0"/>
        </a:xfrm>
      </p:grpSpPr>
      <p:grpSp>
        <p:nvGrpSpPr>
          <p:cNvPr id="5373" name="Google Shape;5373;p460"/>
          <p:cNvGrpSpPr/>
          <p:nvPr/>
        </p:nvGrpSpPr>
        <p:grpSpPr>
          <a:xfrm>
            <a:off x="409957" y="4433682"/>
            <a:ext cx="2143330" cy="562473"/>
            <a:chOff x="831227" y="1197994"/>
            <a:chExt cx="2449800" cy="642900"/>
          </a:xfrm>
        </p:grpSpPr>
        <p:grpSp>
          <p:nvGrpSpPr>
            <p:cNvPr id="5374" name="Google Shape;5374;p460"/>
            <p:cNvGrpSpPr/>
            <p:nvPr/>
          </p:nvGrpSpPr>
          <p:grpSpPr>
            <a:xfrm>
              <a:off x="1045677" y="1364131"/>
              <a:ext cx="2028965" cy="317954"/>
              <a:chOff x="1045677" y="1364131"/>
              <a:chExt cx="2028965" cy="317954"/>
            </a:xfrm>
          </p:grpSpPr>
          <p:grpSp>
            <p:nvGrpSpPr>
              <p:cNvPr id="5375" name="Google Shape;5375;p460"/>
              <p:cNvGrpSpPr/>
              <p:nvPr/>
            </p:nvGrpSpPr>
            <p:grpSpPr>
              <a:xfrm>
                <a:off x="1045677" y="1364131"/>
                <a:ext cx="376033" cy="302438"/>
                <a:chOff x="1045677" y="1364131"/>
                <a:chExt cx="376033" cy="302438"/>
              </a:xfrm>
            </p:grpSpPr>
            <p:sp>
              <p:nvSpPr>
                <p:cNvPr id="5376" name="Google Shape;5376;p46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6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46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46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460"/>
              <p:cNvGrpSpPr/>
              <p:nvPr/>
            </p:nvGrpSpPr>
            <p:grpSpPr>
              <a:xfrm>
                <a:off x="1532346" y="1409239"/>
                <a:ext cx="1542296" cy="272846"/>
                <a:chOff x="1532346" y="1409239"/>
                <a:chExt cx="1542296" cy="272846"/>
              </a:xfrm>
            </p:grpSpPr>
            <p:sp>
              <p:nvSpPr>
                <p:cNvPr id="5381" name="Google Shape;5381;p46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2" name="Google Shape;5382;p460"/>
                <p:cNvGrpSpPr/>
                <p:nvPr/>
              </p:nvGrpSpPr>
              <p:grpSpPr>
                <a:xfrm>
                  <a:off x="2430564" y="1427610"/>
                  <a:ext cx="644078" cy="193336"/>
                  <a:chOff x="2430564" y="1427610"/>
                  <a:chExt cx="644078" cy="193336"/>
                </a:xfrm>
              </p:grpSpPr>
              <p:sp>
                <p:nvSpPr>
                  <p:cNvPr id="5383" name="Google Shape;5383;p46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46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46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46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46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88" name="Google Shape;5388;p46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9" name="Google Shape;5389;p460"/>
          <p:cNvSpPr/>
          <p:nvPr/>
        </p:nvSpPr>
        <p:spPr>
          <a:xfrm>
            <a:off x="0" y="-5150"/>
            <a:ext cx="91200" cy="5143500"/>
          </a:xfrm>
          <a:prstGeom prst="rect">
            <a:avLst/>
          </a:prstGeom>
          <a:solidFill>
            <a:srgbClr val="468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90" name="Google Shape;5390;p460"/>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ey">
  <p:cSld name="CUSTOM_5_4">
    <p:bg>
      <p:bgPr>
        <a:solidFill>
          <a:srgbClr val="FFFFFF"/>
        </a:solidFill>
      </p:bgPr>
    </p:bg>
    <p:spTree>
      <p:nvGrpSpPr>
        <p:cNvPr id="1304" name="Shape 1304"/>
        <p:cNvGrpSpPr/>
        <p:nvPr/>
      </p:nvGrpSpPr>
      <p:grpSpPr>
        <a:xfrm>
          <a:off x="0" y="0"/>
          <a:ext cx="0" cy="0"/>
          <a:chOff x="0" y="0"/>
          <a:chExt cx="0" cy="0"/>
        </a:xfrm>
      </p:grpSpPr>
      <p:pic>
        <p:nvPicPr>
          <p:cNvPr id="1305" name="Google Shape;1305;p4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06" name="Google Shape;1306;p4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07" name="Google Shape;1307;p4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08" name="Google Shape;1308;p4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1 1">
  <p:cSld name="TITLE_AND_BODY_3_1_2_6_1_1_1">
    <p:spTree>
      <p:nvGrpSpPr>
        <p:cNvPr id="5391" name="Shape 5391"/>
        <p:cNvGrpSpPr/>
        <p:nvPr/>
      </p:nvGrpSpPr>
      <p:grpSpPr>
        <a:xfrm>
          <a:off x="0" y="0"/>
          <a:ext cx="0" cy="0"/>
          <a:chOff x="0" y="0"/>
          <a:chExt cx="0" cy="0"/>
        </a:xfrm>
      </p:grpSpPr>
      <p:sp>
        <p:nvSpPr>
          <p:cNvPr id="5392" name="Google Shape;5392;p461"/>
          <p:cNvSpPr/>
          <p:nvPr/>
        </p:nvSpPr>
        <p:spPr>
          <a:xfrm>
            <a:off x="0" y="-5150"/>
            <a:ext cx="91200" cy="5143500"/>
          </a:xfrm>
          <a:prstGeom prst="rect">
            <a:avLst/>
          </a:prstGeom>
          <a:solidFill>
            <a:srgbClr val="468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393" name="Google Shape;5393;p461"/>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2">
  <p:cSld name="TITLE_AND_BODY_3_1_2_6_1_2">
    <p:spTree>
      <p:nvGrpSpPr>
        <p:cNvPr id="5394" name="Shape 5394"/>
        <p:cNvGrpSpPr/>
        <p:nvPr/>
      </p:nvGrpSpPr>
      <p:grpSpPr>
        <a:xfrm>
          <a:off x="0" y="0"/>
          <a:ext cx="0" cy="0"/>
          <a:chOff x="0" y="0"/>
          <a:chExt cx="0" cy="0"/>
        </a:xfrm>
      </p:grpSpPr>
      <p:grpSp>
        <p:nvGrpSpPr>
          <p:cNvPr id="5395" name="Google Shape;5395;p462"/>
          <p:cNvGrpSpPr/>
          <p:nvPr/>
        </p:nvGrpSpPr>
        <p:grpSpPr>
          <a:xfrm>
            <a:off x="409957" y="4433682"/>
            <a:ext cx="2143330" cy="562473"/>
            <a:chOff x="831227" y="1197994"/>
            <a:chExt cx="2449800" cy="642900"/>
          </a:xfrm>
        </p:grpSpPr>
        <p:grpSp>
          <p:nvGrpSpPr>
            <p:cNvPr id="5396" name="Google Shape;5396;p462"/>
            <p:cNvGrpSpPr/>
            <p:nvPr/>
          </p:nvGrpSpPr>
          <p:grpSpPr>
            <a:xfrm>
              <a:off x="1045677" y="1364131"/>
              <a:ext cx="2028965" cy="317954"/>
              <a:chOff x="1045677" y="1364131"/>
              <a:chExt cx="2028965" cy="317954"/>
            </a:xfrm>
          </p:grpSpPr>
          <p:grpSp>
            <p:nvGrpSpPr>
              <p:cNvPr id="5397" name="Google Shape;5397;p462"/>
              <p:cNvGrpSpPr/>
              <p:nvPr/>
            </p:nvGrpSpPr>
            <p:grpSpPr>
              <a:xfrm>
                <a:off x="1045677" y="1364131"/>
                <a:ext cx="376033" cy="302438"/>
                <a:chOff x="1045677" y="1364131"/>
                <a:chExt cx="376033" cy="302438"/>
              </a:xfrm>
            </p:grpSpPr>
            <p:sp>
              <p:nvSpPr>
                <p:cNvPr id="5398" name="Google Shape;5398;p46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46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6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46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462"/>
              <p:cNvGrpSpPr/>
              <p:nvPr/>
            </p:nvGrpSpPr>
            <p:grpSpPr>
              <a:xfrm>
                <a:off x="1532346" y="1409239"/>
                <a:ext cx="1542296" cy="272846"/>
                <a:chOff x="1532346" y="1409239"/>
                <a:chExt cx="1542296" cy="272846"/>
              </a:xfrm>
            </p:grpSpPr>
            <p:sp>
              <p:nvSpPr>
                <p:cNvPr id="5403" name="Google Shape;5403;p46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4" name="Google Shape;5404;p462"/>
                <p:cNvGrpSpPr/>
                <p:nvPr/>
              </p:nvGrpSpPr>
              <p:grpSpPr>
                <a:xfrm>
                  <a:off x="2430564" y="1427610"/>
                  <a:ext cx="644078" cy="193336"/>
                  <a:chOff x="2430564" y="1427610"/>
                  <a:chExt cx="644078" cy="193336"/>
                </a:xfrm>
              </p:grpSpPr>
              <p:sp>
                <p:nvSpPr>
                  <p:cNvPr id="5405" name="Google Shape;5405;p46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46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46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46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46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10" name="Google Shape;5410;p46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1" name="Google Shape;5411;p462"/>
          <p:cNvSpPr/>
          <p:nvPr/>
        </p:nvSpPr>
        <p:spPr>
          <a:xfrm>
            <a:off x="0" y="-5150"/>
            <a:ext cx="912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12" name="Google Shape;5412;p462"/>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2 1">
  <p:cSld name="TITLE_AND_BODY_3_1_2_6_1_2_1">
    <p:spTree>
      <p:nvGrpSpPr>
        <p:cNvPr id="5413" name="Shape 5413"/>
        <p:cNvGrpSpPr/>
        <p:nvPr/>
      </p:nvGrpSpPr>
      <p:grpSpPr>
        <a:xfrm>
          <a:off x="0" y="0"/>
          <a:ext cx="0" cy="0"/>
          <a:chOff x="0" y="0"/>
          <a:chExt cx="0" cy="0"/>
        </a:xfrm>
      </p:grpSpPr>
      <p:sp>
        <p:nvSpPr>
          <p:cNvPr id="5414" name="Google Shape;5414;p463"/>
          <p:cNvSpPr/>
          <p:nvPr/>
        </p:nvSpPr>
        <p:spPr>
          <a:xfrm>
            <a:off x="0" y="-5150"/>
            <a:ext cx="912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15" name="Google Shape;5415;p463"/>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3">
  <p:cSld name="TITLE_AND_BODY_3_1_2_6_1_3">
    <p:spTree>
      <p:nvGrpSpPr>
        <p:cNvPr id="5416" name="Shape 5416"/>
        <p:cNvGrpSpPr/>
        <p:nvPr/>
      </p:nvGrpSpPr>
      <p:grpSpPr>
        <a:xfrm>
          <a:off x="0" y="0"/>
          <a:ext cx="0" cy="0"/>
          <a:chOff x="0" y="0"/>
          <a:chExt cx="0" cy="0"/>
        </a:xfrm>
      </p:grpSpPr>
      <p:grpSp>
        <p:nvGrpSpPr>
          <p:cNvPr id="5417" name="Google Shape;5417;p464"/>
          <p:cNvGrpSpPr/>
          <p:nvPr/>
        </p:nvGrpSpPr>
        <p:grpSpPr>
          <a:xfrm>
            <a:off x="409957" y="4433682"/>
            <a:ext cx="2143330" cy="562473"/>
            <a:chOff x="831227" y="1197994"/>
            <a:chExt cx="2449800" cy="642900"/>
          </a:xfrm>
        </p:grpSpPr>
        <p:grpSp>
          <p:nvGrpSpPr>
            <p:cNvPr id="5418" name="Google Shape;5418;p464"/>
            <p:cNvGrpSpPr/>
            <p:nvPr/>
          </p:nvGrpSpPr>
          <p:grpSpPr>
            <a:xfrm>
              <a:off x="1045677" y="1364131"/>
              <a:ext cx="2028965" cy="317954"/>
              <a:chOff x="1045677" y="1364131"/>
              <a:chExt cx="2028965" cy="317954"/>
            </a:xfrm>
          </p:grpSpPr>
          <p:grpSp>
            <p:nvGrpSpPr>
              <p:cNvPr id="5419" name="Google Shape;5419;p464"/>
              <p:cNvGrpSpPr/>
              <p:nvPr/>
            </p:nvGrpSpPr>
            <p:grpSpPr>
              <a:xfrm>
                <a:off x="1045677" y="1364131"/>
                <a:ext cx="376033" cy="302438"/>
                <a:chOff x="1045677" y="1364131"/>
                <a:chExt cx="376033" cy="302438"/>
              </a:xfrm>
            </p:grpSpPr>
            <p:sp>
              <p:nvSpPr>
                <p:cNvPr id="5420" name="Google Shape;5420;p46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46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46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46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464"/>
              <p:cNvGrpSpPr/>
              <p:nvPr/>
            </p:nvGrpSpPr>
            <p:grpSpPr>
              <a:xfrm>
                <a:off x="1532346" y="1409239"/>
                <a:ext cx="1542296" cy="272846"/>
                <a:chOff x="1532346" y="1409239"/>
                <a:chExt cx="1542296" cy="272846"/>
              </a:xfrm>
            </p:grpSpPr>
            <p:sp>
              <p:nvSpPr>
                <p:cNvPr id="5425" name="Google Shape;5425;p46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6" name="Google Shape;5426;p464"/>
                <p:cNvGrpSpPr/>
                <p:nvPr/>
              </p:nvGrpSpPr>
              <p:grpSpPr>
                <a:xfrm>
                  <a:off x="2430564" y="1427610"/>
                  <a:ext cx="644078" cy="193336"/>
                  <a:chOff x="2430564" y="1427610"/>
                  <a:chExt cx="644078" cy="193336"/>
                </a:xfrm>
              </p:grpSpPr>
              <p:sp>
                <p:nvSpPr>
                  <p:cNvPr id="5427" name="Google Shape;5427;p46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46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46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46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46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32" name="Google Shape;5432;p46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3" name="Google Shape;5433;p464"/>
          <p:cNvSpPr/>
          <p:nvPr/>
        </p:nvSpPr>
        <p:spPr>
          <a:xfrm>
            <a:off x="0" y="-5150"/>
            <a:ext cx="912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34" name="Google Shape;5434;p464"/>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5 1 3 1">
  <p:cSld name="TITLE_AND_BODY_3_1_2_6_1_3_1">
    <p:spTree>
      <p:nvGrpSpPr>
        <p:cNvPr id="5435" name="Shape 5435"/>
        <p:cNvGrpSpPr/>
        <p:nvPr/>
      </p:nvGrpSpPr>
      <p:grpSpPr>
        <a:xfrm>
          <a:off x="0" y="0"/>
          <a:ext cx="0" cy="0"/>
          <a:chOff x="0" y="0"/>
          <a:chExt cx="0" cy="0"/>
        </a:xfrm>
      </p:grpSpPr>
      <p:sp>
        <p:nvSpPr>
          <p:cNvPr id="5436" name="Google Shape;5436;p465"/>
          <p:cNvSpPr/>
          <p:nvPr/>
        </p:nvSpPr>
        <p:spPr>
          <a:xfrm>
            <a:off x="0" y="-5150"/>
            <a:ext cx="912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5437" name="Google Shape;5437;p465"/>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1">
  <p:cSld name="TITLE_AND_BODY_3_1_1">
    <p:spTree>
      <p:nvGrpSpPr>
        <p:cNvPr id="5438" name="Shape 5438"/>
        <p:cNvGrpSpPr/>
        <p:nvPr/>
      </p:nvGrpSpPr>
      <p:grpSpPr>
        <a:xfrm>
          <a:off x="0" y="0"/>
          <a:ext cx="0" cy="0"/>
          <a:chOff x="0" y="0"/>
          <a:chExt cx="0" cy="0"/>
        </a:xfrm>
      </p:grpSpPr>
      <p:grpSp>
        <p:nvGrpSpPr>
          <p:cNvPr id="5439" name="Google Shape;5439;p466"/>
          <p:cNvGrpSpPr/>
          <p:nvPr/>
        </p:nvGrpSpPr>
        <p:grpSpPr>
          <a:xfrm>
            <a:off x="4290757" y="820872"/>
            <a:ext cx="562473" cy="562473"/>
            <a:chOff x="4250596" y="2250412"/>
            <a:chExt cx="642900" cy="642900"/>
          </a:xfrm>
        </p:grpSpPr>
        <p:grpSp>
          <p:nvGrpSpPr>
            <p:cNvPr id="5440" name="Google Shape;5440;p466"/>
            <p:cNvGrpSpPr/>
            <p:nvPr/>
          </p:nvGrpSpPr>
          <p:grpSpPr>
            <a:xfrm>
              <a:off x="4263448" y="2316851"/>
              <a:ext cx="616570" cy="495937"/>
              <a:chOff x="6294751" y="783425"/>
              <a:chExt cx="5020925" cy="4038575"/>
            </a:xfrm>
          </p:grpSpPr>
          <p:sp>
            <p:nvSpPr>
              <p:cNvPr id="5441" name="Google Shape;5441;p466"/>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466"/>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466"/>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466"/>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5" name="Google Shape;5445;p466"/>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466"/>
          <p:cNvGrpSpPr/>
          <p:nvPr/>
        </p:nvGrpSpPr>
        <p:grpSpPr>
          <a:xfrm>
            <a:off x="3716512" y="3821281"/>
            <a:ext cx="1710967" cy="562474"/>
            <a:chOff x="1325450" y="2304375"/>
            <a:chExt cx="1956061" cy="643048"/>
          </a:xfrm>
        </p:grpSpPr>
        <p:grpSp>
          <p:nvGrpSpPr>
            <p:cNvPr id="5447" name="Google Shape;5447;p466"/>
            <p:cNvGrpSpPr/>
            <p:nvPr/>
          </p:nvGrpSpPr>
          <p:grpSpPr>
            <a:xfrm>
              <a:off x="1532144" y="2517656"/>
              <a:ext cx="1543000" cy="273170"/>
              <a:chOff x="1532144" y="2517656"/>
              <a:chExt cx="1543000" cy="273170"/>
            </a:xfrm>
          </p:grpSpPr>
          <p:sp>
            <p:nvSpPr>
              <p:cNvPr id="5448" name="Google Shape;5448;p466"/>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9" name="Google Shape;5449;p466"/>
              <p:cNvGrpSpPr/>
              <p:nvPr/>
            </p:nvGrpSpPr>
            <p:grpSpPr>
              <a:xfrm>
                <a:off x="2430468" y="2536041"/>
                <a:ext cx="644676" cy="193720"/>
                <a:chOff x="2430468" y="2536041"/>
                <a:chExt cx="644676" cy="193720"/>
              </a:xfrm>
            </p:grpSpPr>
            <p:sp>
              <p:nvSpPr>
                <p:cNvPr id="5450" name="Google Shape;5450;p466"/>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466"/>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466"/>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466"/>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466"/>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55" name="Google Shape;5455;p466"/>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466"/>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1 1">
  <p:cSld name="TITLE_AND_BODY_3_1_2_1_1">
    <p:bg>
      <p:bgPr>
        <a:solidFill>
          <a:srgbClr val="FFFFFF"/>
        </a:solidFill>
      </p:bgPr>
    </p:bg>
    <p:spTree>
      <p:nvGrpSpPr>
        <p:cNvPr id="5457" name="Shape 5457"/>
        <p:cNvGrpSpPr/>
        <p:nvPr/>
      </p:nvGrpSpPr>
      <p:grpSpPr>
        <a:xfrm>
          <a:off x="0" y="0"/>
          <a:ext cx="0" cy="0"/>
          <a:chOff x="0" y="0"/>
          <a:chExt cx="0" cy="0"/>
        </a:xfrm>
      </p:grpSpPr>
      <p:pic>
        <p:nvPicPr>
          <p:cNvPr id="5458" name="Google Shape;5458;p467"/>
          <p:cNvPicPr preferRelativeResize="0"/>
          <p:nvPr/>
        </p:nvPicPr>
        <p:blipFill rotWithShape="1">
          <a:blip r:embed="rId2">
            <a:alphaModFix/>
          </a:blip>
          <a:srcRect b="0" l="0" r="0" t="24029"/>
          <a:stretch/>
        </p:blipFill>
        <p:spPr>
          <a:xfrm rot="-5400000">
            <a:off x="2345574" y="1473800"/>
            <a:ext cx="5149551" cy="2202850"/>
          </a:xfrm>
          <a:prstGeom prst="rect">
            <a:avLst/>
          </a:prstGeom>
          <a:noFill/>
          <a:ln>
            <a:noFill/>
          </a:ln>
        </p:spPr>
      </p:pic>
      <p:sp>
        <p:nvSpPr>
          <p:cNvPr id="5459" name="Google Shape;5459;p467"/>
          <p:cNvSpPr/>
          <p:nvPr/>
        </p:nvSpPr>
        <p:spPr>
          <a:xfrm>
            <a:off x="0" y="450"/>
            <a:ext cx="3824400" cy="5143500"/>
          </a:xfrm>
          <a:prstGeom prst="rect">
            <a:avLst/>
          </a:prstGeom>
          <a:solidFill>
            <a:srgbClr val="F0F8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0" name="Google Shape;5460;p467"/>
          <p:cNvGrpSpPr/>
          <p:nvPr/>
        </p:nvGrpSpPr>
        <p:grpSpPr>
          <a:xfrm>
            <a:off x="409957" y="4433682"/>
            <a:ext cx="2143330" cy="562473"/>
            <a:chOff x="831227" y="1197994"/>
            <a:chExt cx="2449800" cy="642900"/>
          </a:xfrm>
        </p:grpSpPr>
        <p:grpSp>
          <p:nvGrpSpPr>
            <p:cNvPr id="5461" name="Google Shape;5461;p467"/>
            <p:cNvGrpSpPr/>
            <p:nvPr/>
          </p:nvGrpSpPr>
          <p:grpSpPr>
            <a:xfrm>
              <a:off x="1045677" y="1364131"/>
              <a:ext cx="2028965" cy="317954"/>
              <a:chOff x="1045677" y="1364131"/>
              <a:chExt cx="2028965" cy="317954"/>
            </a:xfrm>
          </p:grpSpPr>
          <p:grpSp>
            <p:nvGrpSpPr>
              <p:cNvPr id="5462" name="Google Shape;5462;p467"/>
              <p:cNvGrpSpPr/>
              <p:nvPr/>
            </p:nvGrpSpPr>
            <p:grpSpPr>
              <a:xfrm>
                <a:off x="1045677" y="1364131"/>
                <a:ext cx="376033" cy="302438"/>
                <a:chOff x="1045677" y="1364131"/>
                <a:chExt cx="376033" cy="302438"/>
              </a:xfrm>
            </p:grpSpPr>
            <p:sp>
              <p:nvSpPr>
                <p:cNvPr id="5463" name="Google Shape;5463;p46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46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46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46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467"/>
              <p:cNvGrpSpPr/>
              <p:nvPr/>
            </p:nvGrpSpPr>
            <p:grpSpPr>
              <a:xfrm>
                <a:off x="1532346" y="1409239"/>
                <a:ext cx="1542296" cy="272846"/>
                <a:chOff x="1532346" y="1409239"/>
                <a:chExt cx="1542296" cy="272846"/>
              </a:xfrm>
            </p:grpSpPr>
            <p:sp>
              <p:nvSpPr>
                <p:cNvPr id="5468" name="Google Shape;5468;p46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9" name="Google Shape;5469;p467"/>
                <p:cNvGrpSpPr/>
                <p:nvPr/>
              </p:nvGrpSpPr>
              <p:grpSpPr>
                <a:xfrm>
                  <a:off x="2430564" y="1427610"/>
                  <a:ext cx="644078" cy="193336"/>
                  <a:chOff x="2430564" y="1427610"/>
                  <a:chExt cx="644078" cy="193336"/>
                </a:xfrm>
              </p:grpSpPr>
              <p:sp>
                <p:nvSpPr>
                  <p:cNvPr id="5470" name="Google Shape;5470;p46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46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46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46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46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75" name="Google Shape;5475;p46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6" name="Google Shape;5476;p467"/>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1 1 1">
  <p:cSld name="TITLE_AND_BODY_3_1_2_1_1_1">
    <p:bg>
      <p:bgPr>
        <a:solidFill>
          <a:srgbClr val="FFFFFF"/>
        </a:solidFill>
      </p:bgPr>
    </p:bg>
    <p:spTree>
      <p:nvGrpSpPr>
        <p:cNvPr id="5477" name="Shape 5477"/>
        <p:cNvGrpSpPr/>
        <p:nvPr/>
      </p:nvGrpSpPr>
      <p:grpSpPr>
        <a:xfrm>
          <a:off x="0" y="0"/>
          <a:ext cx="0" cy="0"/>
          <a:chOff x="0" y="0"/>
          <a:chExt cx="0" cy="0"/>
        </a:xfrm>
      </p:grpSpPr>
      <p:pic>
        <p:nvPicPr>
          <p:cNvPr id="5478" name="Google Shape;5478;p468"/>
          <p:cNvPicPr preferRelativeResize="0"/>
          <p:nvPr/>
        </p:nvPicPr>
        <p:blipFill rotWithShape="1">
          <a:blip r:embed="rId2">
            <a:alphaModFix/>
          </a:blip>
          <a:srcRect b="0" l="0" r="0" t="24029"/>
          <a:stretch/>
        </p:blipFill>
        <p:spPr>
          <a:xfrm rot="-5400000">
            <a:off x="2451987" y="1580212"/>
            <a:ext cx="5149551" cy="1990025"/>
          </a:xfrm>
          <a:prstGeom prst="rect">
            <a:avLst/>
          </a:prstGeom>
          <a:noFill/>
          <a:ln>
            <a:noFill/>
          </a:ln>
        </p:spPr>
      </p:pic>
      <p:sp>
        <p:nvSpPr>
          <p:cNvPr id="5479" name="Google Shape;5479;p468"/>
          <p:cNvSpPr/>
          <p:nvPr/>
        </p:nvSpPr>
        <p:spPr>
          <a:xfrm>
            <a:off x="0" y="450"/>
            <a:ext cx="4037700" cy="5143500"/>
          </a:xfrm>
          <a:prstGeom prst="rect">
            <a:avLst/>
          </a:prstGeom>
          <a:solidFill>
            <a:srgbClr val="F0F8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0" name="Google Shape;5480;p468"/>
          <p:cNvGrpSpPr/>
          <p:nvPr/>
        </p:nvGrpSpPr>
        <p:grpSpPr>
          <a:xfrm>
            <a:off x="409957" y="4433682"/>
            <a:ext cx="2143330" cy="562473"/>
            <a:chOff x="831227" y="1197994"/>
            <a:chExt cx="2449800" cy="642900"/>
          </a:xfrm>
        </p:grpSpPr>
        <p:grpSp>
          <p:nvGrpSpPr>
            <p:cNvPr id="5481" name="Google Shape;5481;p468"/>
            <p:cNvGrpSpPr/>
            <p:nvPr/>
          </p:nvGrpSpPr>
          <p:grpSpPr>
            <a:xfrm>
              <a:off x="1045677" y="1364131"/>
              <a:ext cx="2028965" cy="317954"/>
              <a:chOff x="1045677" y="1364131"/>
              <a:chExt cx="2028965" cy="317954"/>
            </a:xfrm>
          </p:grpSpPr>
          <p:grpSp>
            <p:nvGrpSpPr>
              <p:cNvPr id="5482" name="Google Shape;5482;p468"/>
              <p:cNvGrpSpPr/>
              <p:nvPr/>
            </p:nvGrpSpPr>
            <p:grpSpPr>
              <a:xfrm>
                <a:off x="1045677" y="1364131"/>
                <a:ext cx="376033" cy="302438"/>
                <a:chOff x="1045677" y="1364131"/>
                <a:chExt cx="376033" cy="302438"/>
              </a:xfrm>
            </p:grpSpPr>
            <p:sp>
              <p:nvSpPr>
                <p:cNvPr id="5483" name="Google Shape;5483;p46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46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46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46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468"/>
              <p:cNvGrpSpPr/>
              <p:nvPr/>
            </p:nvGrpSpPr>
            <p:grpSpPr>
              <a:xfrm>
                <a:off x="1532346" y="1409239"/>
                <a:ext cx="1542296" cy="272846"/>
                <a:chOff x="1532346" y="1409239"/>
                <a:chExt cx="1542296" cy="272846"/>
              </a:xfrm>
            </p:grpSpPr>
            <p:sp>
              <p:nvSpPr>
                <p:cNvPr id="5488" name="Google Shape;5488;p46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9" name="Google Shape;5489;p468"/>
                <p:cNvGrpSpPr/>
                <p:nvPr/>
              </p:nvGrpSpPr>
              <p:grpSpPr>
                <a:xfrm>
                  <a:off x="2430564" y="1427610"/>
                  <a:ext cx="644078" cy="193336"/>
                  <a:chOff x="2430564" y="1427610"/>
                  <a:chExt cx="644078" cy="193336"/>
                </a:xfrm>
              </p:grpSpPr>
              <p:sp>
                <p:nvSpPr>
                  <p:cNvPr id="5490" name="Google Shape;5490;p46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46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46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46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46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95" name="Google Shape;5495;p46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6" name="Google Shape;5496;p468"/>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da 1">
  <p:cSld name="TITLE_AND_BODY_3_1_2_4_1">
    <p:spTree>
      <p:nvGrpSpPr>
        <p:cNvPr id="5497" name="Shape 5497"/>
        <p:cNvGrpSpPr/>
        <p:nvPr/>
      </p:nvGrpSpPr>
      <p:grpSpPr>
        <a:xfrm>
          <a:off x="0" y="0"/>
          <a:ext cx="0" cy="0"/>
          <a:chOff x="0" y="0"/>
          <a:chExt cx="0" cy="0"/>
        </a:xfrm>
      </p:grpSpPr>
      <p:grpSp>
        <p:nvGrpSpPr>
          <p:cNvPr id="5498" name="Google Shape;5498;p469"/>
          <p:cNvGrpSpPr/>
          <p:nvPr/>
        </p:nvGrpSpPr>
        <p:grpSpPr>
          <a:xfrm>
            <a:off x="409957" y="4433682"/>
            <a:ext cx="2143330" cy="562473"/>
            <a:chOff x="831227" y="1197994"/>
            <a:chExt cx="2449800" cy="642900"/>
          </a:xfrm>
        </p:grpSpPr>
        <p:grpSp>
          <p:nvGrpSpPr>
            <p:cNvPr id="5499" name="Google Shape;5499;p469"/>
            <p:cNvGrpSpPr/>
            <p:nvPr/>
          </p:nvGrpSpPr>
          <p:grpSpPr>
            <a:xfrm>
              <a:off x="1045677" y="1364131"/>
              <a:ext cx="2028965" cy="317954"/>
              <a:chOff x="1045677" y="1364131"/>
              <a:chExt cx="2028965" cy="317954"/>
            </a:xfrm>
          </p:grpSpPr>
          <p:grpSp>
            <p:nvGrpSpPr>
              <p:cNvPr id="5500" name="Google Shape;5500;p469"/>
              <p:cNvGrpSpPr/>
              <p:nvPr/>
            </p:nvGrpSpPr>
            <p:grpSpPr>
              <a:xfrm>
                <a:off x="1045677" y="1364131"/>
                <a:ext cx="376033" cy="302438"/>
                <a:chOff x="1045677" y="1364131"/>
                <a:chExt cx="376033" cy="302438"/>
              </a:xfrm>
            </p:grpSpPr>
            <p:sp>
              <p:nvSpPr>
                <p:cNvPr id="5501" name="Google Shape;5501;p46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46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46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46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469"/>
              <p:cNvGrpSpPr/>
              <p:nvPr/>
            </p:nvGrpSpPr>
            <p:grpSpPr>
              <a:xfrm>
                <a:off x="1532346" y="1409239"/>
                <a:ext cx="1542296" cy="272846"/>
                <a:chOff x="1532346" y="1409239"/>
                <a:chExt cx="1542296" cy="272846"/>
              </a:xfrm>
            </p:grpSpPr>
            <p:sp>
              <p:nvSpPr>
                <p:cNvPr id="5506" name="Google Shape;5506;p46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7" name="Google Shape;5507;p469"/>
                <p:cNvGrpSpPr/>
                <p:nvPr/>
              </p:nvGrpSpPr>
              <p:grpSpPr>
                <a:xfrm>
                  <a:off x="2430564" y="1427610"/>
                  <a:ext cx="644078" cy="193336"/>
                  <a:chOff x="2430564" y="1427610"/>
                  <a:chExt cx="644078" cy="193336"/>
                </a:xfrm>
              </p:grpSpPr>
              <p:sp>
                <p:nvSpPr>
                  <p:cNvPr id="5508" name="Google Shape;5508;p46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46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46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46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46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13" name="Google Shape;5513;p46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4" name="Google Shape;5514;p469"/>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4 1 1">
  <p:cSld name="TITLE_AND_BODY_3_1_2_4_4_1_1">
    <p:spTree>
      <p:nvGrpSpPr>
        <p:cNvPr id="5515" name="Shape 5515"/>
        <p:cNvGrpSpPr/>
        <p:nvPr/>
      </p:nvGrpSpPr>
      <p:grpSpPr>
        <a:xfrm>
          <a:off x="0" y="0"/>
          <a:ext cx="0" cy="0"/>
          <a:chOff x="0" y="0"/>
          <a:chExt cx="0" cy="0"/>
        </a:xfrm>
      </p:grpSpPr>
      <p:sp>
        <p:nvSpPr>
          <p:cNvPr id="5516" name="Google Shape;5516;p470"/>
          <p:cNvSpPr/>
          <p:nvPr/>
        </p:nvSpPr>
        <p:spPr>
          <a:xfrm>
            <a:off x="0" y="0"/>
            <a:ext cx="9176100" cy="5143500"/>
          </a:xfrm>
          <a:prstGeom prst="rect">
            <a:avLst/>
          </a:prstGeom>
          <a:solidFill>
            <a:srgbClr val="4688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470"/>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Google Sans"/>
                <a:ea typeface="Google Sans"/>
                <a:cs typeface="Google Sans"/>
                <a:sym typeface="Google Sans"/>
              </a:rPr>
              <a:t>© 2018 Google LLC. All rights reserved.</a:t>
            </a:r>
            <a:endParaRPr sz="700">
              <a:solidFill>
                <a:srgbClr val="FFFFFF"/>
              </a:solidFill>
              <a:latin typeface="Google Sans"/>
              <a:ea typeface="Google Sans"/>
              <a:cs typeface="Google Sans"/>
              <a:sym typeface="Google Sans"/>
            </a:endParaRPr>
          </a:p>
        </p:txBody>
      </p:sp>
      <p:grpSp>
        <p:nvGrpSpPr>
          <p:cNvPr id="5518" name="Google Shape;5518;p470"/>
          <p:cNvGrpSpPr/>
          <p:nvPr/>
        </p:nvGrpSpPr>
        <p:grpSpPr>
          <a:xfrm>
            <a:off x="1016333" y="4623437"/>
            <a:ext cx="1349662" cy="238942"/>
            <a:chOff x="1532144" y="2517656"/>
            <a:chExt cx="1543000" cy="273170"/>
          </a:xfrm>
        </p:grpSpPr>
        <p:sp>
          <p:nvSpPr>
            <p:cNvPr id="5519" name="Google Shape;5519;p470"/>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520" name="Google Shape;5520;p470"/>
            <p:cNvGrpSpPr/>
            <p:nvPr/>
          </p:nvGrpSpPr>
          <p:grpSpPr>
            <a:xfrm>
              <a:off x="2430468" y="2536041"/>
              <a:ext cx="644676" cy="193720"/>
              <a:chOff x="2430468" y="2536041"/>
              <a:chExt cx="644676" cy="193720"/>
            </a:xfrm>
          </p:grpSpPr>
          <p:sp>
            <p:nvSpPr>
              <p:cNvPr id="5521" name="Google Shape;5521;p470"/>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22" name="Google Shape;5522;p470"/>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23" name="Google Shape;5523;p470"/>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24" name="Google Shape;5524;p470"/>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25" name="Google Shape;5525;p470"/>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Blue">
  <p:cSld name="CUSTOM_5_5">
    <p:bg>
      <p:bgPr>
        <a:solidFill>
          <a:srgbClr val="FFFFFF"/>
        </a:solidFill>
      </p:bgPr>
    </p:bg>
    <p:spTree>
      <p:nvGrpSpPr>
        <p:cNvPr id="1309" name="Shape 1309"/>
        <p:cNvGrpSpPr/>
        <p:nvPr/>
      </p:nvGrpSpPr>
      <p:grpSpPr>
        <a:xfrm>
          <a:off x="0" y="0"/>
          <a:ext cx="0" cy="0"/>
          <a:chOff x="0" y="0"/>
          <a:chExt cx="0" cy="0"/>
        </a:xfrm>
      </p:grpSpPr>
      <p:pic>
        <p:nvPicPr>
          <p:cNvPr id="1310" name="Google Shape;1310;p4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11" name="Google Shape;1311;p4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12" name="Google Shape;1312;p4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13" name="Google Shape;1313;p4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lain">
  <p:cSld name="CUSTOM_3_1_1">
    <p:spTree>
      <p:nvGrpSpPr>
        <p:cNvPr id="5526" name="Shape 5526"/>
        <p:cNvGrpSpPr/>
        <p:nvPr/>
      </p:nvGrpSpPr>
      <p:grpSpPr>
        <a:xfrm>
          <a:off x="0" y="0"/>
          <a:ext cx="0" cy="0"/>
          <a:chOff x="0" y="0"/>
          <a:chExt cx="0" cy="0"/>
        </a:xfrm>
      </p:grpSpPr>
      <p:sp>
        <p:nvSpPr>
          <p:cNvPr id="5527" name="Google Shape;5527;p471"/>
          <p:cNvSpPr txBox="1"/>
          <p:nvPr>
            <p:ph type="title"/>
          </p:nvPr>
        </p:nvSpPr>
        <p:spPr>
          <a:xfrm>
            <a:off x="0" y="1834750"/>
            <a:ext cx="9144000" cy="9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400">
                <a:solidFill>
                  <a:srgbClr val="434343"/>
                </a:solidFill>
              </a:defRPr>
            </a:lvl1pPr>
            <a:lvl2pPr lvl="1" rtl="0" algn="ctr">
              <a:spcBef>
                <a:spcPts val="0"/>
              </a:spcBef>
              <a:spcAft>
                <a:spcPts val="0"/>
              </a:spcAft>
              <a:buNone/>
              <a:defRPr sz="2400"/>
            </a:lvl2pPr>
            <a:lvl3pPr lvl="2" rtl="0" algn="ctr">
              <a:spcBef>
                <a:spcPts val="0"/>
              </a:spcBef>
              <a:spcAft>
                <a:spcPts val="0"/>
              </a:spcAft>
              <a:buNone/>
              <a:defRPr sz="2400"/>
            </a:lvl3pPr>
            <a:lvl4pPr lvl="3" rtl="0" algn="ctr">
              <a:spcBef>
                <a:spcPts val="0"/>
              </a:spcBef>
              <a:spcAft>
                <a:spcPts val="0"/>
              </a:spcAft>
              <a:buNone/>
              <a:defRPr sz="2400"/>
            </a:lvl4pPr>
            <a:lvl5pPr lvl="4" rtl="0" algn="ctr">
              <a:spcBef>
                <a:spcPts val="0"/>
              </a:spcBef>
              <a:spcAft>
                <a:spcPts val="0"/>
              </a:spcAft>
              <a:buNone/>
              <a:defRPr sz="2400"/>
            </a:lvl5pPr>
            <a:lvl6pPr lvl="5" rtl="0" algn="ctr">
              <a:spcBef>
                <a:spcPts val="0"/>
              </a:spcBef>
              <a:spcAft>
                <a:spcPts val="0"/>
              </a:spcAft>
              <a:buNone/>
              <a:defRPr sz="2400"/>
            </a:lvl6pPr>
            <a:lvl7pPr lvl="6" rtl="0" algn="ctr">
              <a:spcBef>
                <a:spcPts val="0"/>
              </a:spcBef>
              <a:spcAft>
                <a:spcPts val="0"/>
              </a:spcAft>
              <a:buNone/>
              <a:defRPr sz="2400"/>
            </a:lvl7pPr>
            <a:lvl8pPr lvl="7" rtl="0" algn="ctr">
              <a:spcBef>
                <a:spcPts val="0"/>
              </a:spcBef>
              <a:spcAft>
                <a:spcPts val="0"/>
              </a:spcAft>
              <a:buNone/>
              <a:defRPr sz="2400"/>
            </a:lvl8pPr>
            <a:lvl9pPr lvl="8" rtl="0" algn="ctr">
              <a:spcBef>
                <a:spcPts val="0"/>
              </a:spcBef>
              <a:spcAft>
                <a:spcPts val="0"/>
              </a:spcAft>
              <a:buNone/>
              <a:defRPr sz="2400"/>
            </a:lvl9pPr>
          </a:lstStyle>
          <a:p/>
        </p:txBody>
      </p:sp>
      <p:grpSp>
        <p:nvGrpSpPr>
          <p:cNvPr id="5528" name="Google Shape;5528;p471"/>
          <p:cNvGrpSpPr/>
          <p:nvPr/>
        </p:nvGrpSpPr>
        <p:grpSpPr>
          <a:xfrm>
            <a:off x="409957" y="4433682"/>
            <a:ext cx="2143330" cy="562473"/>
            <a:chOff x="831227" y="1197994"/>
            <a:chExt cx="2449800" cy="642900"/>
          </a:xfrm>
        </p:grpSpPr>
        <p:grpSp>
          <p:nvGrpSpPr>
            <p:cNvPr id="5529" name="Google Shape;5529;p471"/>
            <p:cNvGrpSpPr/>
            <p:nvPr/>
          </p:nvGrpSpPr>
          <p:grpSpPr>
            <a:xfrm>
              <a:off x="1045677" y="1364131"/>
              <a:ext cx="2028965" cy="317954"/>
              <a:chOff x="1045677" y="1364131"/>
              <a:chExt cx="2028965" cy="317954"/>
            </a:xfrm>
          </p:grpSpPr>
          <p:grpSp>
            <p:nvGrpSpPr>
              <p:cNvPr id="5530" name="Google Shape;5530;p471"/>
              <p:cNvGrpSpPr/>
              <p:nvPr/>
            </p:nvGrpSpPr>
            <p:grpSpPr>
              <a:xfrm>
                <a:off x="1045677" y="1364131"/>
                <a:ext cx="376033" cy="302438"/>
                <a:chOff x="1045677" y="1364131"/>
                <a:chExt cx="376033" cy="302438"/>
              </a:xfrm>
            </p:grpSpPr>
            <p:sp>
              <p:nvSpPr>
                <p:cNvPr id="5531" name="Google Shape;5531;p47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47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47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47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471"/>
              <p:cNvGrpSpPr/>
              <p:nvPr/>
            </p:nvGrpSpPr>
            <p:grpSpPr>
              <a:xfrm>
                <a:off x="1532346" y="1409239"/>
                <a:ext cx="1542296" cy="272846"/>
                <a:chOff x="1532346" y="1409239"/>
                <a:chExt cx="1542296" cy="272846"/>
              </a:xfrm>
            </p:grpSpPr>
            <p:sp>
              <p:nvSpPr>
                <p:cNvPr id="5536" name="Google Shape;5536;p47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7" name="Google Shape;5537;p471"/>
                <p:cNvGrpSpPr/>
                <p:nvPr/>
              </p:nvGrpSpPr>
              <p:grpSpPr>
                <a:xfrm>
                  <a:off x="2430564" y="1427610"/>
                  <a:ext cx="644078" cy="193336"/>
                  <a:chOff x="2430564" y="1427610"/>
                  <a:chExt cx="644078" cy="193336"/>
                </a:xfrm>
              </p:grpSpPr>
              <p:sp>
                <p:nvSpPr>
                  <p:cNvPr id="5538" name="Google Shape;5538;p47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47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47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47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47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43" name="Google Shape;5543;p47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4" name="Google Shape;5544;p471"/>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45" name="Shape 5545"/>
        <p:cNvGrpSpPr/>
        <p:nvPr/>
      </p:nvGrpSpPr>
      <p:grpSpPr>
        <a:xfrm>
          <a:off x="0" y="0"/>
          <a:ext cx="0" cy="0"/>
          <a:chOff x="0" y="0"/>
          <a:chExt cx="0" cy="0"/>
        </a:xfrm>
      </p:grpSpPr>
      <p:grpSp>
        <p:nvGrpSpPr>
          <p:cNvPr id="5546" name="Google Shape;5546;p472"/>
          <p:cNvGrpSpPr/>
          <p:nvPr/>
        </p:nvGrpSpPr>
        <p:grpSpPr>
          <a:xfrm>
            <a:off x="409957" y="4433682"/>
            <a:ext cx="2143330" cy="562473"/>
            <a:chOff x="831227" y="1197994"/>
            <a:chExt cx="2449800" cy="642900"/>
          </a:xfrm>
        </p:grpSpPr>
        <p:grpSp>
          <p:nvGrpSpPr>
            <p:cNvPr id="5547" name="Google Shape;5547;p472"/>
            <p:cNvGrpSpPr/>
            <p:nvPr/>
          </p:nvGrpSpPr>
          <p:grpSpPr>
            <a:xfrm>
              <a:off x="1045677" y="1364131"/>
              <a:ext cx="2028965" cy="317954"/>
              <a:chOff x="1045677" y="1364131"/>
              <a:chExt cx="2028965" cy="317954"/>
            </a:xfrm>
          </p:grpSpPr>
          <p:grpSp>
            <p:nvGrpSpPr>
              <p:cNvPr id="5548" name="Google Shape;5548;p472"/>
              <p:cNvGrpSpPr/>
              <p:nvPr/>
            </p:nvGrpSpPr>
            <p:grpSpPr>
              <a:xfrm>
                <a:off x="1045677" y="1364131"/>
                <a:ext cx="376033" cy="302438"/>
                <a:chOff x="1045677" y="1364131"/>
                <a:chExt cx="376033" cy="302438"/>
              </a:xfrm>
            </p:grpSpPr>
            <p:sp>
              <p:nvSpPr>
                <p:cNvPr id="5549" name="Google Shape;5549;p47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47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47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47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472"/>
              <p:cNvGrpSpPr/>
              <p:nvPr/>
            </p:nvGrpSpPr>
            <p:grpSpPr>
              <a:xfrm>
                <a:off x="1532346" y="1409239"/>
                <a:ext cx="1542296" cy="272846"/>
                <a:chOff x="1532346" y="1409239"/>
                <a:chExt cx="1542296" cy="272846"/>
              </a:xfrm>
            </p:grpSpPr>
            <p:sp>
              <p:nvSpPr>
                <p:cNvPr id="5554" name="Google Shape;5554;p47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5" name="Google Shape;5555;p472"/>
                <p:cNvGrpSpPr/>
                <p:nvPr/>
              </p:nvGrpSpPr>
              <p:grpSpPr>
                <a:xfrm>
                  <a:off x="2430564" y="1427610"/>
                  <a:ext cx="644078" cy="193336"/>
                  <a:chOff x="2430564" y="1427610"/>
                  <a:chExt cx="644078" cy="193336"/>
                </a:xfrm>
              </p:grpSpPr>
              <p:sp>
                <p:nvSpPr>
                  <p:cNvPr id="5556" name="Google Shape;5556;p47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47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47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47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47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61" name="Google Shape;5561;p47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2" name="Google Shape;5562;p472"/>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bg>
      <p:bgPr>
        <a:solidFill>
          <a:srgbClr val="000000"/>
        </a:solidFill>
      </p:bgPr>
    </p:bg>
    <p:spTree>
      <p:nvGrpSpPr>
        <p:cNvPr id="5563" name="Shape 5563"/>
        <p:cNvGrpSpPr/>
        <p:nvPr/>
      </p:nvGrpSpPr>
      <p:grpSpPr>
        <a:xfrm>
          <a:off x="0" y="0"/>
          <a:ext cx="0" cy="0"/>
          <a:chOff x="0" y="0"/>
          <a:chExt cx="0" cy="0"/>
        </a:xfrm>
      </p:grpSpPr>
      <p:pic>
        <p:nvPicPr>
          <p:cNvPr descr="1.jpg" id="5564" name="Google Shape;5564;p473"/>
          <p:cNvPicPr preferRelativeResize="0"/>
          <p:nvPr/>
        </p:nvPicPr>
        <p:blipFill rotWithShape="1">
          <a:blip r:embed="rId2">
            <a:alphaModFix amt="72000"/>
          </a:blip>
          <a:srcRect b="3152" l="0" r="0" t="7298"/>
          <a:stretch/>
        </p:blipFill>
        <p:spPr>
          <a:xfrm>
            <a:off x="0" y="0"/>
            <a:ext cx="9143998" cy="5143500"/>
          </a:xfrm>
          <a:prstGeom prst="rect">
            <a:avLst/>
          </a:prstGeom>
          <a:noFill/>
          <a:ln>
            <a:noFill/>
          </a:ln>
        </p:spPr>
      </p:pic>
      <p:sp>
        <p:nvSpPr>
          <p:cNvPr id="5565" name="Google Shape;5565;p473"/>
          <p:cNvSpPr/>
          <p:nvPr/>
        </p:nvSpPr>
        <p:spPr>
          <a:xfrm>
            <a:off x="0" y="0"/>
            <a:ext cx="9144000" cy="5143500"/>
          </a:xfrm>
          <a:prstGeom prst="rect">
            <a:avLst/>
          </a:prstGeom>
          <a:solidFill>
            <a:srgbClr val="000000">
              <a:alpha val="534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rgbClr val="FFFFFF"/>
              </a:solidFill>
              <a:latin typeface="Roboto Light"/>
              <a:ea typeface="Roboto Light"/>
              <a:cs typeface="Roboto Light"/>
              <a:sym typeface="Roboto Light"/>
            </a:endParaRPr>
          </a:p>
        </p:txBody>
      </p:sp>
      <p:grpSp>
        <p:nvGrpSpPr>
          <p:cNvPr id="5566" name="Google Shape;5566;p473"/>
          <p:cNvGrpSpPr/>
          <p:nvPr/>
        </p:nvGrpSpPr>
        <p:grpSpPr>
          <a:xfrm>
            <a:off x="409957" y="4433682"/>
            <a:ext cx="2143330" cy="562473"/>
            <a:chOff x="831227" y="1197994"/>
            <a:chExt cx="2449800" cy="642900"/>
          </a:xfrm>
        </p:grpSpPr>
        <p:grpSp>
          <p:nvGrpSpPr>
            <p:cNvPr id="5567" name="Google Shape;5567;p473"/>
            <p:cNvGrpSpPr/>
            <p:nvPr/>
          </p:nvGrpSpPr>
          <p:grpSpPr>
            <a:xfrm>
              <a:off x="1045677" y="1364131"/>
              <a:ext cx="2028965" cy="317954"/>
              <a:chOff x="1045677" y="1364131"/>
              <a:chExt cx="2028965" cy="317954"/>
            </a:xfrm>
          </p:grpSpPr>
          <p:grpSp>
            <p:nvGrpSpPr>
              <p:cNvPr id="5568" name="Google Shape;5568;p473"/>
              <p:cNvGrpSpPr/>
              <p:nvPr/>
            </p:nvGrpSpPr>
            <p:grpSpPr>
              <a:xfrm>
                <a:off x="1045677" y="1364131"/>
                <a:ext cx="376033" cy="302438"/>
                <a:chOff x="1045677" y="1364131"/>
                <a:chExt cx="376033" cy="302438"/>
              </a:xfrm>
            </p:grpSpPr>
            <p:sp>
              <p:nvSpPr>
                <p:cNvPr id="5569" name="Google Shape;5569;p47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47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47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47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473"/>
              <p:cNvGrpSpPr/>
              <p:nvPr/>
            </p:nvGrpSpPr>
            <p:grpSpPr>
              <a:xfrm>
                <a:off x="1532346" y="1409239"/>
                <a:ext cx="1542296" cy="272846"/>
                <a:chOff x="1532346" y="1409239"/>
                <a:chExt cx="1542296" cy="272846"/>
              </a:xfrm>
            </p:grpSpPr>
            <p:sp>
              <p:nvSpPr>
                <p:cNvPr id="5574" name="Google Shape;5574;p47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5" name="Google Shape;5575;p473"/>
                <p:cNvGrpSpPr/>
                <p:nvPr/>
              </p:nvGrpSpPr>
              <p:grpSpPr>
                <a:xfrm>
                  <a:off x="2430564" y="1427610"/>
                  <a:ext cx="644078" cy="193336"/>
                  <a:chOff x="2430564" y="1427610"/>
                  <a:chExt cx="644078" cy="193336"/>
                </a:xfrm>
              </p:grpSpPr>
              <p:sp>
                <p:nvSpPr>
                  <p:cNvPr id="5576" name="Google Shape;5576;p47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47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47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47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47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81" name="Google Shape;5581;p47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2" name="Google Shape;5582;p473"/>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BLANK_2_1">
    <p:spTree>
      <p:nvGrpSpPr>
        <p:cNvPr id="5583" name="Shape 5583"/>
        <p:cNvGrpSpPr/>
        <p:nvPr/>
      </p:nvGrpSpPr>
      <p:grpSpPr>
        <a:xfrm>
          <a:off x="0" y="0"/>
          <a:ext cx="0" cy="0"/>
          <a:chOff x="0" y="0"/>
          <a:chExt cx="0" cy="0"/>
        </a:xfrm>
      </p:grpSpPr>
      <p:pic>
        <p:nvPicPr>
          <p:cNvPr descr="3.jpg" id="5584" name="Google Shape;5584;p474"/>
          <p:cNvPicPr preferRelativeResize="0"/>
          <p:nvPr/>
        </p:nvPicPr>
        <p:blipFill rotWithShape="1">
          <a:blip r:embed="rId2">
            <a:alphaModFix/>
          </a:blip>
          <a:srcRect b="1802" l="-8190" r="8190" t="1793"/>
          <a:stretch/>
        </p:blipFill>
        <p:spPr>
          <a:xfrm>
            <a:off x="4914775" y="2582400"/>
            <a:ext cx="4229224" cy="2561100"/>
          </a:xfrm>
          <a:prstGeom prst="rect">
            <a:avLst/>
          </a:prstGeom>
          <a:noFill/>
          <a:ln>
            <a:noFill/>
          </a:ln>
        </p:spPr>
      </p:pic>
      <p:pic>
        <p:nvPicPr>
          <p:cNvPr descr="5.jpg" id="5585" name="Google Shape;5585;p474"/>
          <p:cNvPicPr preferRelativeResize="0"/>
          <p:nvPr/>
        </p:nvPicPr>
        <p:blipFill rotWithShape="1">
          <a:blip r:embed="rId3">
            <a:alphaModFix/>
          </a:blip>
          <a:srcRect b="0" l="1475" r="1465" t="0"/>
          <a:stretch/>
        </p:blipFill>
        <p:spPr>
          <a:xfrm>
            <a:off x="4914775" y="0"/>
            <a:ext cx="4229224" cy="2737075"/>
          </a:xfrm>
          <a:prstGeom prst="rect">
            <a:avLst/>
          </a:prstGeom>
          <a:noFill/>
          <a:ln>
            <a:noFill/>
          </a:ln>
        </p:spPr>
      </p:pic>
      <p:grpSp>
        <p:nvGrpSpPr>
          <p:cNvPr id="5586" name="Google Shape;5586;p474"/>
          <p:cNvGrpSpPr/>
          <p:nvPr/>
        </p:nvGrpSpPr>
        <p:grpSpPr>
          <a:xfrm>
            <a:off x="2908925" y="0"/>
            <a:ext cx="3838498" cy="5143500"/>
            <a:chOff x="2908925" y="0"/>
            <a:chExt cx="3838498" cy="5143500"/>
          </a:xfrm>
        </p:grpSpPr>
        <p:sp>
          <p:nvSpPr>
            <p:cNvPr id="5587" name="Google Shape;5587;p474"/>
            <p:cNvSpPr/>
            <p:nvPr/>
          </p:nvSpPr>
          <p:spPr>
            <a:xfrm>
              <a:off x="3276600" y="0"/>
              <a:ext cx="2213700" cy="5143500"/>
            </a:xfrm>
            <a:prstGeom prst="trapezoid">
              <a:avLst>
                <a:gd fmla="val 2474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e page-05.png" id="5588" name="Google Shape;5588;p474"/>
            <p:cNvPicPr preferRelativeResize="0"/>
            <p:nvPr/>
          </p:nvPicPr>
          <p:blipFill rotWithShape="1">
            <a:blip r:embed="rId4">
              <a:alphaModFix/>
            </a:blip>
            <a:srcRect b="7310" l="37237" r="0" t="10452"/>
            <a:stretch/>
          </p:blipFill>
          <p:spPr>
            <a:xfrm>
              <a:off x="2908925" y="3625375"/>
              <a:ext cx="3838498" cy="1518125"/>
            </a:xfrm>
            <a:prstGeom prst="rect">
              <a:avLst/>
            </a:prstGeom>
            <a:noFill/>
            <a:ln>
              <a:noFill/>
            </a:ln>
          </p:spPr>
        </p:pic>
      </p:grpSp>
      <p:grpSp>
        <p:nvGrpSpPr>
          <p:cNvPr id="5589" name="Google Shape;5589;p474"/>
          <p:cNvGrpSpPr/>
          <p:nvPr/>
        </p:nvGrpSpPr>
        <p:grpSpPr>
          <a:xfrm>
            <a:off x="409957" y="4433682"/>
            <a:ext cx="2143330" cy="562473"/>
            <a:chOff x="831227" y="1197994"/>
            <a:chExt cx="2449800" cy="642900"/>
          </a:xfrm>
        </p:grpSpPr>
        <p:grpSp>
          <p:nvGrpSpPr>
            <p:cNvPr id="5590" name="Google Shape;5590;p474"/>
            <p:cNvGrpSpPr/>
            <p:nvPr/>
          </p:nvGrpSpPr>
          <p:grpSpPr>
            <a:xfrm>
              <a:off x="1045677" y="1364131"/>
              <a:ext cx="2028965" cy="317954"/>
              <a:chOff x="1045677" y="1364131"/>
              <a:chExt cx="2028965" cy="317954"/>
            </a:xfrm>
          </p:grpSpPr>
          <p:grpSp>
            <p:nvGrpSpPr>
              <p:cNvPr id="5591" name="Google Shape;5591;p474"/>
              <p:cNvGrpSpPr/>
              <p:nvPr/>
            </p:nvGrpSpPr>
            <p:grpSpPr>
              <a:xfrm>
                <a:off x="1045677" y="1364131"/>
                <a:ext cx="376033" cy="302438"/>
                <a:chOff x="1045677" y="1364131"/>
                <a:chExt cx="376033" cy="302438"/>
              </a:xfrm>
            </p:grpSpPr>
            <p:sp>
              <p:nvSpPr>
                <p:cNvPr id="5592" name="Google Shape;5592;p47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47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47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47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474"/>
              <p:cNvGrpSpPr/>
              <p:nvPr/>
            </p:nvGrpSpPr>
            <p:grpSpPr>
              <a:xfrm>
                <a:off x="1532346" y="1409239"/>
                <a:ext cx="1542296" cy="272846"/>
                <a:chOff x="1532346" y="1409239"/>
                <a:chExt cx="1542296" cy="272846"/>
              </a:xfrm>
            </p:grpSpPr>
            <p:sp>
              <p:nvSpPr>
                <p:cNvPr id="5597" name="Google Shape;5597;p47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8" name="Google Shape;5598;p474"/>
                <p:cNvGrpSpPr/>
                <p:nvPr/>
              </p:nvGrpSpPr>
              <p:grpSpPr>
                <a:xfrm>
                  <a:off x="2430564" y="1427610"/>
                  <a:ext cx="644078" cy="193336"/>
                  <a:chOff x="2430564" y="1427610"/>
                  <a:chExt cx="644078" cy="193336"/>
                </a:xfrm>
              </p:grpSpPr>
              <p:sp>
                <p:nvSpPr>
                  <p:cNvPr id="5599" name="Google Shape;5599;p47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47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47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47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47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04" name="Google Shape;5604;p47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5" name="Google Shape;5605;p474"/>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2">
  <p:cSld name="BLANK_2_2">
    <p:spTree>
      <p:nvGrpSpPr>
        <p:cNvPr id="5606" name="Shape 5606"/>
        <p:cNvGrpSpPr/>
        <p:nvPr/>
      </p:nvGrpSpPr>
      <p:grpSpPr>
        <a:xfrm>
          <a:off x="0" y="0"/>
          <a:ext cx="0" cy="0"/>
          <a:chOff x="0" y="0"/>
          <a:chExt cx="0" cy="0"/>
        </a:xfrm>
      </p:grpSpPr>
      <p:pic>
        <p:nvPicPr>
          <p:cNvPr id="5607" name="Google Shape;5607;p475"/>
          <p:cNvPicPr preferRelativeResize="0"/>
          <p:nvPr/>
        </p:nvPicPr>
        <p:blipFill rotWithShape="1">
          <a:blip r:embed="rId2">
            <a:alphaModFix/>
          </a:blip>
          <a:srcRect b="10212" l="0" r="0" t="4753"/>
          <a:stretch/>
        </p:blipFill>
        <p:spPr>
          <a:xfrm flipH="1">
            <a:off x="0" y="-20050"/>
            <a:ext cx="9144002" cy="5183600"/>
          </a:xfrm>
          <a:prstGeom prst="rect">
            <a:avLst/>
          </a:prstGeom>
          <a:noFill/>
          <a:ln>
            <a:noFill/>
          </a:ln>
        </p:spPr>
      </p:pic>
      <p:pic>
        <p:nvPicPr>
          <p:cNvPr id="5608" name="Google Shape;5608;p475"/>
          <p:cNvPicPr preferRelativeResize="0"/>
          <p:nvPr/>
        </p:nvPicPr>
        <p:blipFill>
          <a:blip r:embed="rId3">
            <a:alphaModFix amt="41000"/>
          </a:blip>
          <a:stretch>
            <a:fillRect/>
          </a:stretch>
        </p:blipFill>
        <p:spPr>
          <a:xfrm>
            <a:off x="0" y="0"/>
            <a:ext cx="9144000" cy="5143500"/>
          </a:xfrm>
          <a:prstGeom prst="rect">
            <a:avLst/>
          </a:prstGeom>
          <a:noFill/>
          <a:ln cap="flat" cmpd="sng" w="9525">
            <a:solidFill>
              <a:schemeClr val="dk2"/>
            </a:solidFill>
            <a:prstDash val="solid"/>
            <a:round/>
            <a:headEnd len="sm" w="sm" type="none"/>
            <a:tailEnd len="sm" w="sm" type="none"/>
          </a:ln>
        </p:spPr>
      </p:pic>
      <p:grpSp>
        <p:nvGrpSpPr>
          <p:cNvPr id="5609" name="Google Shape;5609;p475"/>
          <p:cNvGrpSpPr/>
          <p:nvPr/>
        </p:nvGrpSpPr>
        <p:grpSpPr>
          <a:xfrm>
            <a:off x="409957" y="4433682"/>
            <a:ext cx="2143330" cy="562473"/>
            <a:chOff x="831227" y="1197994"/>
            <a:chExt cx="2449800" cy="642900"/>
          </a:xfrm>
        </p:grpSpPr>
        <p:grpSp>
          <p:nvGrpSpPr>
            <p:cNvPr id="5610" name="Google Shape;5610;p475"/>
            <p:cNvGrpSpPr/>
            <p:nvPr/>
          </p:nvGrpSpPr>
          <p:grpSpPr>
            <a:xfrm>
              <a:off x="1045677" y="1364131"/>
              <a:ext cx="2028965" cy="317954"/>
              <a:chOff x="1045677" y="1364131"/>
              <a:chExt cx="2028965" cy="317954"/>
            </a:xfrm>
          </p:grpSpPr>
          <p:grpSp>
            <p:nvGrpSpPr>
              <p:cNvPr id="5611" name="Google Shape;5611;p475"/>
              <p:cNvGrpSpPr/>
              <p:nvPr/>
            </p:nvGrpSpPr>
            <p:grpSpPr>
              <a:xfrm>
                <a:off x="1045677" y="1364131"/>
                <a:ext cx="376033" cy="302438"/>
                <a:chOff x="1045677" y="1364131"/>
                <a:chExt cx="376033" cy="302438"/>
              </a:xfrm>
            </p:grpSpPr>
            <p:sp>
              <p:nvSpPr>
                <p:cNvPr id="5612" name="Google Shape;5612;p47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47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47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47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475"/>
              <p:cNvGrpSpPr/>
              <p:nvPr/>
            </p:nvGrpSpPr>
            <p:grpSpPr>
              <a:xfrm>
                <a:off x="1532346" y="1409239"/>
                <a:ext cx="1542296" cy="272846"/>
                <a:chOff x="1532346" y="1409239"/>
                <a:chExt cx="1542296" cy="272846"/>
              </a:xfrm>
            </p:grpSpPr>
            <p:sp>
              <p:nvSpPr>
                <p:cNvPr id="5617" name="Google Shape;5617;p47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8" name="Google Shape;5618;p475"/>
                <p:cNvGrpSpPr/>
                <p:nvPr/>
              </p:nvGrpSpPr>
              <p:grpSpPr>
                <a:xfrm>
                  <a:off x="2430564" y="1427610"/>
                  <a:ext cx="644078" cy="193336"/>
                  <a:chOff x="2430564" y="1427610"/>
                  <a:chExt cx="644078" cy="193336"/>
                </a:xfrm>
              </p:grpSpPr>
              <p:sp>
                <p:nvSpPr>
                  <p:cNvPr id="5619" name="Google Shape;5619;p47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47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47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47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47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24" name="Google Shape;5624;p47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5" name="Google Shape;5625;p475"/>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3">
  <p:cSld name="BLANK_2_3">
    <p:bg>
      <p:bgPr>
        <a:solidFill>
          <a:srgbClr val="000000"/>
        </a:solidFill>
      </p:bgPr>
    </p:bg>
    <p:spTree>
      <p:nvGrpSpPr>
        <p:cNvPr id="5626" name="Shape 5626"/>
        <p:cNvGrpSpPr/>
        <p:nvPr/>
      </p:nvGrpSpPr>
      <p:grpSpPr>
        <a:xfrm>
          <a:off x="0" y="0"/>
          <a:ext cx="0" cy="0"/>
          <a:chOff x="0" y="0"/>
          <a:chExt cx="0" cy="0"/>
        </a:xfrm>
      </p:grpSpPr>
      <p:pic>
        <p:nvPicPr>
          <p:cNvPr id="5627" name="Google Shape;5627;p476"/>
          <p:cNvPicPr preferRelativeResize="0"/>
          <p:nvPr/>
        </p:nvPicPr>
        <p:blipFill rotWithShape="1">
          <a:blip r:embed="rId2">
            <a:alphaModFix amt="44000"/>
          </a:blip>
          <a:srcRect b="7855" l="0" r="0" t="7855"/>
          <a:stretch/>
        </p:blipFill>
        <p:spPr>
          <a:xfrm flipH="1">
            <a:off x="0" y="0"/>
            <a:ext cx="9144003" cy="5143500"/>
          </a:xfrm>
          <a:prstGeom prst="rect">
            <a:avLst/>
          </a:prstGeom>
          <a:noFill/>
          <a:ln>
            <a:noFill/>
          </a:ln>
        </p:spPr>
      </p:pic>
      <p:pic>
        <p:nvPicPr>
          <p:cNvPr id="5628" name="Google Shape;5628;p476"/>
          <p:cNvPicPr preferRelativeResize="0"/>
          <p:nvPr/>
        </p:nvPicPr>
        <p:blipFill rotWithShape="1">
          <a:blip r:embed="rId3">
            <a:alphaModFix amt="50000"/>
          </a:blip>
          <a:srcRect b="38309" l="0" r="0" t="0"/>
          <a:stretch/>
        </p:blipFill>
        <p:spPr>
          <a:xfrm>
            <a:off x="-26675" y="337"/>
            <a:ext cx="9192888" cy="5144015"/>
          </a:xfrm>
          <a:prstGeom prst="rect">
            <a:avLst/>
          </a:prstGeom>
          <a:noFill/>
          <a:ln>
            <a:noFill/>
          </a:ln>
        </p:spPr>
      </p:pic>
      <p:grpSp>
        <p:nvGrpSpPr>
          <p:cNvPr id="5629" name="Google Shape;5629;p476"/>
          <p:cNvGrpSpPr/>
          <p:nvPr/>
        </p:nvGrpSpPr>
        <p:grpSpPr>
          <a:xfrm>
            <a:off x="409957" y="4433682"/>
            <a:ext cx="2143330" cy="562473"/>
            <a:chOff x="831227" y="1197994"/>
            <a:chExt cx="2449800" cy="642900"/>
          </a:xfrm>
        </p:grpSpPr>
        <p:grpSp>
          <p:nvGrpSpPr>
            <p:cNvPr id="5630" name="Google Shape;5630;p476"/>
            <p:cNvGrpSpPr/>
            <p:nvPr/>
          </p:nvGrpSpPr>
          <p:grpSpPr>
            <a:xfrm>
              <a:off x="1045677" y="1364131"/>
              <a:ext cx="2028965" cy="317954"/>
              <a:chOff x="1045677" y="1364131"/>
              <a:chExt cx="2028965" cy="317954"/>
            </a:xfrm>
          </p:grpSpPr>
          <p:grpSp>
            <p:nvGrpSpPr>
              <p:cNvPr id="5631" name="Google Shape;5631;p476"/>
              <p:cNvGrpSpPr/>
              <p:nvPr/>
            </p:nvGrpSpPr>
            <p:grpSpPr>
              <a:xfrm>
                <a:off x="1045677" y="1364131"/>
                <a:ext cx="376033" cy="302438"/>
                <a:chOff x="1045677" y="1364131"/>
                <a:chExt cx="376033" cy="302438"/>
              </a:xfrm>
            </p:grpSpPr>
            <p:sp>
              <p:nvSpPr>
                <p:cNvPr id="5632" name="Google Shape;5632;p47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47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47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47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476"/>
              <p:cNvGrpSpPr/>
              <p:nvPr/>
            </p:nvGrpSpPr>
            <p:grpSpPr>
              <a:xfrm>
                <a:off x="1532346" y="1409239"/>
                <a:ext cx="1542296" cy="272846"/>
                <a:chOff x="1532346" y="1409239"/>
                <a:chExt cx="1542296" cy="272846"/>
              </a:xfrm>
            </p:grpSpPr>
            <p:sp>
              <p:nvSpPr>
                <p:cNvPr id="5637" name="Google Shape;5637;p47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8" name="Google Shape;5638;p476"/>
                <p:cNvGrpSpPr/>
                <p:nvPr/>
              </p:nvGrpSpPr>
              <p:grpSpPr>
                <a:xfrm>
                  <a:off x="2430564" y="1427610"/>
                  <a:ext cx="644078" cy="193336"/>
                  <a:chOff x="2430564" y="1427610"/>
                  <a:chExt cx="644078" cy="193336"/>
                </a:xfrm>
              </p:grpSpPr>
              <p:sp>
                <p:nvSpPr>
                  <p:cNvPr id="5639" name="Google Shape;5639;p47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47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47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47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47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44" name="Google Shape;5644;p47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5" name="Google Shape;5645;p476"/>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_3">
    <p:bg>
      <p:bgPr>
        <a:solidFill>
          <a:srgbClr val="000000"/>
        </a:solidFill>
      </p:bgPr>
    </p:bg>
    <p:spTree>
      <p:nvGrpSpPr>
        <p:cNvPr id="5646" name="Shape 5646"/>
        <p:cNvGrpSpPr/>
        <p:nvPr/>
      </p:nvGrpSpPr>
      <p:grpSpPr>
        <a:xfrm>
          <a:off x="0" y="0"/>
          <a:ext cx="0" cy="0"/>
          <a:chOff x="0" y="0"/>
          <a:chExt cx="0" cy="0"/>
        </a:xfrm>
      </p:grpSpPr>
      <p:pic>
        <p:nvPicPr>
          <p:cNvPr id="5647" name="Google Shape;5647;p477"/>
          <p:cNvPicPr preferRelativeResize="0"/>
          <p:nvPr/>
        </p:nvPicPr>
        <p:blipFill rotWithShape="1">
          <a:blip r:embed="rId2">
            <a:alphaModFix amt="40000"/>
          </a:blip>
          <a:srcRect b="1136" l="0" r="0" t="0"/>
          <a:stretch/>
        </p:blipFill>
        <p:spPr>
          <a:xfrm>
            <a:off x="0" y="0"/>
            <a:ext cx="9144000" cy="5143501"/>
          </a:xfrm>
          <a:prstGeom prst="rect">
            <a:avLst/>
          </a:prstGeom>
          <a:noFill/>
          <a:ln>
            <a:noFill/>
          </a:ln>
        </p:spPr>
      </p:pic>
      <p:pic>
        <p:nvPicPr>
          <p:cNvPr id="5648" name="Google Shape;5648;p477"/>
          <p:cNvPicPr preferRelativeResize="0"/>
          <p:nvPr/>
        </p:nvPicPr>
        <p:blipFill rotWithShape="1">
          <a:blip r:embed="rId3">
            <a:alphaModFix amt="75000"/>
          </a:blip>
          <a:srcRect b="38309" l="0" r="0" t="0"/>
          <a:stretch/>
        </p:blipFill>
        <p:spPr>
          <a:xfrm>
            <a:off x="-2206" y="-66813"/>
            <a:ext cx="9143430" cy="5220653"/>
          </a:xfrm>
          <a:prstGeom prst="rect">
            <a:avLst/>
          </a:prstGeom>
          <a:noFill/>
          <a:ln>
            <a:noFill/>
          </a:ln>
        </p:spPr>
      </p:pic>
      <p:grpSp>
        <p:nvGrpSpPr>
          <p:cNvPr id="5649" name="Google Shape;5649;p477"/>
          <p:cNvGrpSpPr/>
          <p:nvPr/>
        </p:nvGrpSpPr>
        <p:grpSpPr>
          <a:xfrm>
            <a:off x="409957" y="4433682"/>
            <a:ext cx="2143330" cy="562473"/>
            <a:chOff x="831227" y="1197994"/>
            <a:chExt cx="2449800" cy="642900"/>
          </a:xfrm>
        </p:grpSpPr>
        <p:grpSp>
          <p:nvGrpSpPr>
            <p:cNvPr id="5650" name="Google Shape;5650;p477"/>
            <p:cNvGrpSpPr/>
            <p:nvPr/>
          </p:nvGrpSpPr>
          <p:grpSpPr>
            <a:xfrm>
              <a:off x="1045677" y="1364131"/>
              <a:ext cx="2028965" cy="317954"/>
              <a:chOff x="1045677" y="1364131"/>
              <a:chExt cx="2028965" cy="317954"/>
            </a:xfrm>
          </p:grpSpPr>
          <p:grpSp>
            <p:nvGrpSpPr>
              <p:cNvPr id="5651" name="Google Shape;5651;p477"/>
              <p:cNvGrpSpPr/>
              <p:nvPr/>
            </p:nvGrpSpPr>
            <p:grpSpPr>
              <a:xfrm>
                <a:off x="1045677" y="1364131"/>
                <a:ext cx="376033" cy="302438"/>
                <a:chOff x="1045677" y="1364131"/>
                <a:chExt cx="376033" cy="302438"/>
              </a:xfrm>
            </p:grpSpPr>
            <p:sp>
              <p:nvSpPr>
                <p:cNvPr id="5652" name="Google Shape;5652;p47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47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47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47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477"/>
              <p:cNvGrpSpPr/>
              <p:nvPr/>
            </p:nvGrpSpPr>
            <p:grpSpPr>
              <a:xfrm>
                <a:off x="1532346" y="1409239"/>
                <a:ext cx="1542296" cy="272846"/>
                <a:chOff x="1532346" y="1409239"/>
                <a:chExt cx="1542296" cy="272846"/>
              </a:xfrm>
            </p:grpSpPr>
            <p:sp>
              <p:nvSpPr>
                <p:cNvPr id="5657" name="Google Shape;5657;p47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8" name="Google Shape;5658;p477"/>
                <p:cNvGrpSpPr/>
                <p:nvPr/>
              </p:nvGrpSpPr>
              <p:grpSpPr>
                <a:xfrm>
                  <a:off x="2430564" y="1427610"/>
                  <a:ext cx="644078" cy="193336"/>
                  <a:chOff x="2430564" y="1427610"/>
                  <a:chExt cx="644078" cy="193336"/>
                </a:xfrm>
              </p:grpSpPr>
              <p:sp>
                <p:nvSpPr>
                  <p:cNvPr id="5659" name="Google Shape;5659;p47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47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47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47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47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64" name="Google Shape;5664;p47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5" name="Google Shape;5665;p477"/>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1">
  <p:cSld name="BLANK_3_1">
    <p:bg>
      <p:bgPr>
        <a:solidFill>
          <a:srgbClr val="000000"/>
        </a:solidFill>
      </p:bgPr>
    </p:bg>
    <p:spTree>
      <p:nvGrpSpPr>
        <p:cNvPr id="5666" name="Shape 5666"/>
        <p:cNvGrpSpPr/>
        <p:nvPr/>
      </p:nvGrpSpPr>
      <p:grpSpPr>
        <a:xfrm>
          <a:off x="0" y="0"/>
          <a:ext cx="0" cy="0"/>
          <a:chOff x="0" y="0"/>
          <a:chExt cx="0" cy="0"/>
        </a:xfrm>
      </p:grpSpPr>
      <p:pic>
        <p:nvPicPr>
          <p:cNvPr id="5667" name="Google Shape;5667;p478"/>
          <p:cNvPicPr preferRelativeResize="0"/>
          <p:nvPr/>
        </p:nvPicPr>
        <p:blipFill rotWithShape="1">
          <a:blip r:embed="rId2">
            <a:alphaModFix amt="41000"/>
          </a:blip>
          <a:srcRect b="15633" l="0" r="0" t="0"/>
          <a:stretch/>
        </p:blipFill>
        <p:spPr>
          <a:xfrm>
            <a:off x="0" y="0"/>
            <a:ext cx="9144003" cy="5143500"/>
          </a:xfrm>
          <a:prstGeom prst="rect">
            <a:avLst/>
          </a:prstGeom>
          <a:noFill/>
          <a:ln>
            <a:noFill/>
          </a:ln>
        </p:spPr>
      </p:pic>
      <p:pic>
        <p:nvPicPr>
          <p:cNvPr id="5668" name="Google Shape;5668;p478"/>
          <p:cNvPicPr preferRelativeResize="0"/>
          <p:nvPr/>
        </p:nvPicPr>
        <p:blipFill rotWithShape="1">
          <a:blip r:embed="rId3">
            <a:alphaModFix amt="67000"/>
          </a:blip>
          <a:srcRect b="38309" l="0" r="0" t="0"/>
          <a:stretch/>
        </p:blipFill>
        <p:spPr>
          <a:xfrm>
            <a:off x="-26675" y="-20058"/>
            <a:ext cx="9192888" cy="5183619"/>
          </a:xfrm>
          <a:prstGeom prst="rect">
            <a:avLst/>
          </a:prstGeom>
          <a:noFill/>
          <a:ln>
            <a:noFill/>
          </a:ln>
        </p:spPr>
      </p:pic>
      <p:grpSp>
        <p:nvGrpSpPr>
          <p:cNvPr id="5669" name="Google Shape;5669;p478"/>
          <p:cNvGrpSpPr/>
          <p:nvPr/>
        </p:nvGrpSpPr>
        <p:grpSpPr>
          <a:xfrm>
            <a:off x="409957" y="4433682"/>
            <a:ext cx="2143330" cy="562473"/>
            <a:chOff x="831227" y="1197994"/>
            <a:chExt cx="2449800" cy="642900"/>
          </a:xfrm>
        </p:grpSpPr>
        <p:grpSp>
          <p:nvGrpSpPr>
            <p:cNvPr id="5670" name="Google Shape;5670;p478"/>
            <p:cNvGrpSpPr/>
            <p:nvPr/>
          </p:nvGrpSpPr>
          <p:grpSpPr>
            <a:xfrm>
              <a:off x="1045677" y="1364131"/>
              <a:ext cx="2028965" cy="317954"/>
              <a:chOff x="1045677" y="1364131"/>
              <a:chExt cx="2028965" cy="317954"/>
            </a:xfrm>
          </p:grpSpPr>
          <p:grpSp>
            <p:nvGrpSpPr>
              <p:cNvPr id="5671" name="Google Shape;5671;p478"/>
              <p:cNvGrpSpPr/>
              <p:nvPr/>
            </p:nvGrpSpPr>
            <p:grpSpPr>
              <a:xfrm>
                <a:off x="1045677" y="1364131"/>
                <a:ext cx="376033" cy="302438"/>
                <a:chOff x="1045677" y="1364131"/>
                <a:chExt cx="376033" cy="302438"/>
              </a:xfrm>
            </p:grpSpPr>
            <p:sp>
              <p:nvSpPr>
                <p:cNvPr id="5672" name="Google Shape;5672;p47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47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47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47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478"/>
              <p:cNvGrpSpPr/>
              <p:nvPr/>
            </p:nvGrpSpPr>
            <p:grpSpPr>
              <a:xfrm>
                <a:off x="1532346" y="1409239"/>
                <a:ext cx="1542296" cy="272846"/>
                <a:chOff x="1532346" y="1409239"/>
                <a:chExt cx="1542296" cy="272846"/>
              </a:xfrm>
            </p:grpSpPr>
            <p:sp>
              <p:nvSpPr>
                <p:cNvPr id="5677" name="Google Shape;5677;p47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8" name="Google Shape;5678;p478"/>
                <p:cNvGrpSpPr/>
                <p:nvPr/>
              </p:nvGrpSpPr>
              <p:grpSpPr>
                <a:xfrm>
                  <a:off x="2430564" y="1427610"/>
                  <a:ext cx="644078" cy="193336"/>
                  <a:chOff x="2430564" y="1427610"/>
                  <a:chExt cx="644078" cy="193336"/>
                </a:xfrm>
              </p:grpSpPr>
              <p:sp>
                <p:nvSpPr>
                  <p:cNvPr id="5679" name="Google Shape;5679;p47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47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47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47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47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84" name="Google Shape;5684;p47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5" name="Google Shape;5685;p478"/>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2">
  <p:cSld name="BLANK_3_2">
    <p:bg>
      <p:bgPr>
        <a:solidFill>
          <a:srgbClr val="000000"/>
        </a:solidFill>
      </p:bgPr>
    </p:bg>
    <p:spTree>
      <p:nvGrpSpPr>
        <p:cNvPr id="5686" name="Shape 5686"/>
        <p:cNvGrpSpPr/>
        <p:nvPr/>
      </p:nvGrpSpPr>
      <p:grpSpPr>
        <a:xfrm>
          <a:off x="0" y="0"/>
          <a:ext cx="0" cy="0"/>
          <a:chOff x="0" y="0"/>
          <a:chExt cx="0" cy="0"/>
        </a:xfrm>
      </p:grpSpPr>
      <p:pic>
        <p:nvPicPr>
          <p:cNvPr id="5687" name="Google Shape;5687;p479"/>
          <p:cNvPicPr preferRelativeResize="0"/>
          <p:nvPr/>
        </p:nvPicPr>
        <p:blipFill rotWithShape="1">
          <a:blip r:embed="rId2">
            <a:alphaModFix amt="46000"/>
          </a:blip>
          <a:srcRect b="15597" l="0" r="0" t="0"/>
          <a:stretch/>
        </p:blipFill>
        <p:spPr>
          <a:xfrm>
            <a:off x="0" y="0"/>
            <a:ext cx="9144003" cy="5143503"/>
          </a:xfrm>
          <a:prstGeom prst="rect">
            <a:avLst/>
          </a:prstGeom>
          <a:noFill/>
          <a:ln>
            <a:noFill/>
          </a:ln>
        </p:spPr>
      </p:pic>
      <p:pic>
        <p:nvPicPr>
          <p:cNvPr id="5688" name="Google Shape;5688;p479"/>
          <p:cNvPicPr preferRelativeResize="0"/>
          <p:nvPr/>
        </p:nvPicPr>
        <p:blipFill rotWithShape="1">
          <a:blip r:embed="rId3">
            <a:alphaModFix amt="73000"/>
          </a:blip>
          <a:srcRect b="38309" l="0" r="0" t="0"/>
          <a:stretch/>
        </p:blipFill>
        <p:spPr>
          <a:xfrm>
            <a:off x="-26675" y="337"/>
            <a:ext cx="9192888" cy="5130127"/>
          </a:xfrm>
          <a:prstGeom prst="rect">
            <a:avLst/>
          </a:prstGeom>
          <a:noFill/>
          <a:ln>
            <a:noFill/>
          </a:ln>
        </p:spPr>
      </p:pic>
      <p:grpSp>
        <p:nvGrpSpPr>
          <p:cNvPr id="5689" name="Google Shape;5689;p479"/>
          <p:cNvGrpSpPr/>
          <p:nvPr/>
        </p:nvGrpSpPr>
        <p:grpSpPr>
          <a:xfrm>
            <a:off x="409957" y="4433682"/>
            <a:ext cx="2143330" cy="562473"/>
            <a:chOff x="831227" y="1197994"/>
            <a:chExt cx="2449800" cy="642900"/>
          </a:xfrm>
        </p:grpSpPr>
        <p:grpSp>
          <p:nvGrpSpPr>
            <p:cNvPr id="5690" name="Google Shape;5690;p479"/>
            <p:cNvGrpSpPr/>
            <p:nvPr/>
          </p:nvGrpSpPr>
          <p:grpSpPr>
            <a:xfrm>
              <a:off x="1045677" y="1364131"/>
              <a:ext cx="2028965" cy="317954"/>
              <a:chOff x="1045677" y="1364131"/>
              <a:chExt cx="2028965" cy="317954"/>
            </a:xfrm>
          </p:grpSpPr>
          <p:grpSp>
            <p:nvGrpSpPr>
              <p:cNvPr id="5691" name="Google Shape;5691;p479"/>
              <p:cNvGrpSpPr/>
              <p:nvPr/>
            </p:nvGrpSpPr>
            <p:grpSpPr>
              <a:xfrm>
                <a:off x="1045677" y="1364131"/>
                <a:ext cx="376033" cy="302438"/>
                <a:chOff x="1045677" y="1364131"/>
                <a:chExt cx="376033" cy="302438"/>
              </a:xfrm>
            </p:grpSpPr>
            <p:sp>
              <p:nvSpPr>
                <p:cNvPr id="5692" name="Google Shape;5692;p47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47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47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47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479"/>
              <p:cNvGrpSpPr/>
              <p:nvPr/>
            </p:nvGrpSpPr>
            <p:grpSpPr>
              <a:xfrm>
                <a:off x="1532346" y="1409239"/>
                <a:ext cx="1542296" cy="272846"/>
                <a:chOff x="1532346" y="1409239"/>
                <a:chExt cx="1542296" cy="272846"/>
              </a:xfrm>
            </p:grpSpPr>
            <p:sp>
              <p:nvSpPr>
                <p:cNvPr id="5697" name="Google Shape;5697;p47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8" name="Google Shape;5698;p479"/>
                <p:cNvGrpSpPr/>
                <p:nvPr/>
              </p:nvGrpSpPr>
              <p:grpSpPr>
                <a:xfrm>
                  <a:off x="2430564" y="1427610"/>
                  <a:ext cx="644078" cy="193336"/>
                  <a:chOff x="2430564" y="1427610"/>
                  <a:chExt cx="644078" cy="193336"/>
                </a:xfrm>
              </p:grpSpPr>
              <p:sp>
                <p:nvSpPr>
                  <p:cNvPr id="5699" name="Google Shape;5699;p47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47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47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47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47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04" name="Google Shape;5704;p47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5" name="Google Shape;5705;p479"/>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3">
  <p:cSld name="BLANK_3_3">
    <p:spTree>
      <p:nvGrpSpPr>
        <p:cNvPr id="5706" name="Shape 5706"/>
        <p:cNvGrpSpPr/>
        <p:nvPr/>
      </p:nvGrpSpPr>
      <p:grpSpPr>
        <a:xfrm>
          <a:off x="0" y="0"/>
          <a:ext cx="0" cy="0"/>
          <a:chOff x="0" y="0"/>
          <a:chExt cx="0" cy="0"/>
        </a:xfrm>
      </p:grpSpPr>
      <p:pic>
        <p:nvPicPr>
          <p:cNvPr id="5707" name="Google Shape;5707;p480"/>
          <p:cNvPicPr preferRelativeResize="0"/>
          <p:nvPr/>
        </p:nvPicPr>
        <p:blipFill rotWithShape="1">
          <a:blip r:embed="rId2">
            <a:alphaModFix/>
          </a:blip>
          <a:srcRect b="0" l="22408" r="38620" t="0"/>
          <a:stretch/>
        </p:blipFill>
        <p:spPr>
          <a:xfrm>
            <a:off x="6137301" y="0"/>
            <a:ext cx="3006694" cy="5143498"/>
          </a:xfrm>
          <a:prstGeom prst="rect">
            <a:avLst/>
          </a:prstGeom>
          <a:noFill/>
          <a:ln>
            <a:noFill/>
          </a:ln>
        </p:spPr>
      </p:pic>
      <p:pic>
        <p:nvPicPr>
          <p:cNvPr id="5708" name="Google Shape;5708;p480"/>
          <p:cNvPicPr preferRelativeResize="0"/>
          <p:nvPr/>
        </p:nvPicPr>
        <p:blipFill rotWithShape="1">
          <a:blip r:embed="rId3">
            <a:alphaModFix/>
          </a:blip>
          <a:srcRect b="0" l="25105" r="35120" t="0"/>
          <a:stretch/>
        </p:blipFill>
        <p:spPr>
          <a:xfrm>
            <a:off x="3068648" y="0"/>
            <a:ext cx="3068657" cy="5143498"/>
          </a:xfrm>
          <a:prstGeom prst="rect">
            <a:avLst/>
          </a:prstGeom>
          <a:noFill/>
          <a:ln>
            <a:noFill/>
          </a:ln>
        </p:spPr>
      </p:pic>
      <p:pic>
        <p:nvPicPr>
          <p:cNvPr id="5709" name="Google Shape;5709;p480"/>
          <p:cNvPicPr preferRelativeResize="0"/>
          <p:nvPr/>
        </p:nvPicPr>
        <p:blipFill rotWithShape="1">
          <a:blip r:embed="rId4">
            <a:alphaModFix/>
          </a:blip>
          <a:srcRect b="0" l="45675" r="8051" t="0"/>
          <a:stretch/>
        </p:blipFill>
        <p:spPr>
          <a:xfrm>
            <a:off x="0" y="0"/>
            <a:ext cx="3068653" cy="5143501"/>
          </a:xfrm>
          <a:prstGeom prst="rect">
            <a:avLst/>
          </a:prstGeom>
          <a:noFill/>
          <a:ln>
            <a:noFill/>
          </a:ln>
        </p:spPr>
      </p:pic>
      <p:cxnSp>
        <p:nvCxnSpPr>
          <p:cNvPr id="5710" name="Google Shape;5710;p480"/>
          <p:cNvCxnSpPr/>
          <p:nvPr/>
        </p:nvCxnSpPr>
        <p:spPr>
          <a:xfrm>
            <a:off x="3076450" y="-9325"/>
            <a:ext cx="0" cy="5124000"/>
          </a:xfrm>
          <a:prstGeom prst="straightConnector1">
            <a:avLst/>
          </a:prstGeom>
          <a:noFill/>
          <a:ln cap="flat" cmpd="sng" w="19050">
            <a:solidFill>
              <a:srgbClr val="FFFFFF"/>
            </a:solidFill>
            <a:prstDash val="solid"/>
            <a:round/>
            <a:headEnd len="med" w="med" type="none"/>
            <a:tailEnd len="med" w="med" type="none"/>
          </a:ln>
        </p:spPr>
      </p:cxnSp>
      <p:cxnSp>
        <p:nvCxnSpPr>
          <p:cNvPr id="5711" name="Google Shape;5711;p480"/>
          <p:cNvCxnSpPr/>
          <p:nvPr/>
        </p:nvCxnSpPr>
        <p:spPr>
          <a:xfrm>
            <a:off x="6137300" y="-9325"/>
            <a:ext cx="0" cy="5124000"/>
          </a:xfrm>
          <a:prstGeom prst="straightConnector1">
            <a:avLst/>
          </a:prstGeom>
          <a:noFill/>
          <a:ln cap="flat" cmpd="sng" w="19050">
            <a:solidFill>
              <a:srgbClr val="FFFFFF"/>
            </a:solidFill>
            <a:prstDash val="solid"/>
            <a:round/>
            <a:headEnd len="med" w="med" type="none"/>
            <a:tailEnd len="med" w="med" type="none"/>
          </a:ln>
        </p:spPr>
      </p:cxnSp>
      <p:grpSp>
        <p:nvGrpSpPr>
          <p:cNvPr id="5712" name="Google Shape;5712;p480"/>
          <p:cNvGrpSpPr/>
          <p:nvPr/>
        </p:nvGrpSpPr>
        <p:grpSpPr>
          <a:xfrm>
            <a:off x="409957" y="4433682"/>
            <a:ext cx="2143330" cy="562473"/>
            <a:chOff x="831227" y="1197994"/>
            <a:chExt cx="2449800" cy="642900"/>
          </a:xfrm>
        </p:grpSpPr>
        <p:grpSp>
          <p:nvGrpSpPr>
            <p:cNvPr id="5713" name="Google Shape;5713;p480"/>
            <p:cNvGrpSpPr/>
            <p:nvPr/>
          </p:nvGrpSpPr>
          <p:grpSpPr>
            <a:xfrm>
              <a:off x="1045677" y="1364131"/>
              <a:ext cx="2028965" cy="317954"/>
              <a:chOff x="1045677" y="1364131"/>
              <a:chExt cx="2028965" cy="317954"/>
            </a:xfrm>
          </p:grpSpPr>
          <p:grpSp>
            <p:nvGrpSpPr>
              <p:cNvPr id="5714" name="Google Shape;5714;p480"/>
              <p:cNvGrpSpPr/>
              <p:nvPr/>
            </p:nvGrpSpPr>
            <p:grpSpPr>
              <a:xfrm>
                <a:off x="1045677" y="1364131"/>
                <a:ext cx="376033" cy="302438"/>
                <a:chOff x="1045677" y="1364131"/>
                <a:chExt cx="376033" cy="302438"/>
              </a:xfrm>
            </p:grpSpPr>
            <p:sp>
              <p:nvSpPr>
                <p:cNvPr id="5715" name="Google Shape;5715;p48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48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48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48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480"/>
              <p:cNvGrpSpPr/>
              <p:nvPr/>
            </p:nvGrpSpPr>
            <p:grpSpPr>
              <a:xfrm>
                <a:off x="1532346" y="1409239"/>
                <a:ext cx="1542296" cy="272846"/>
                <a:chOff x="1532346" y="1409239"/>
                <a:chExt cx="1542296" cy="272846"/>
              </a:xfrm>
            </p:grpSpPr>
            <p:sp>
              <p:nvSpPr>
                <p:cNvPr id="5720" name="Google Shape;5720;p48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1" name="Google Shape;5721;p480"/>
                <p:cNvGrpSpPr/>
                <p:nvPr/>
              </p:nvGrpSpPr>
              <p:grpSpPr>
                <a:xfrm>
                  <a:off x="2430564" y="1427610"/>
                  <a:ext cx="644078" cy="193336"/>
                  <a:chOff x="2430564" y="1427610"/>
                  <a:chExt cx="644078" cy="193336"/>
                </a:xfrm>
              </p:grpSpPr>
              <p:sp>
                <p:nvSpPr>
                  <p:cNvPr id="5722" name="Google Shape;5722;p48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48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48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48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48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27" name="Google Shape;5727;p48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8" name="Google Shape;5728;p480"/>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Red">
  <p:cSld name="CUSTOM_5_1_1">
    <p:bg>
      <p:bgPr>
        <a:solidFill>
          <a:srgbClr val="FFFFFF"/>
        </a:solidFill>
      </p:bgPr>
    </p:bg>
    <p:spTree>
      <p:nvGrpSpPr>
        <p:cNvPr id="1314" name="Shape 1314"/>
        <p:cNvGrpSpPr/>
        <p:nvPr/>
      </p:nvGrpSpPr>
      <p:grpSpPr>
        <a:xfrm>
          <a:off x="0" y="0"/>
          <a:ext cx="0" cy="0"/>
          <a:chOff x="0" y="0"/>
          <a:chExt cx="0" cy="0"/>
        </a:xfrm>
      </p:grpSpPr>
      <p:pic>
        <p:nvPicPr>
          <p:cNvPr id="1315" name="Google Shape;1315;p4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16" name="Google Shape;1316;p4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17" name="Google Shape;1317;p4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18" name="Google Shape;1318;p4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BLANK_4">
    <p:spTree>
      <p:nvGrpSpPr>
        <p:cNvPr id="5729" name="Shape 5729"/>
        <p:cNvGrpSpPr/>
        <p:nvPr/>
      </p:nvGrpSpPr>
      <p:grpSpPr>
        <a:xfrm>
          <a:off x="0" y="0"/>
          <a:ext cx="0" cy="0"/>
          <a:chOff x="0" y="0"/>
          <a:chExt cx="0" cy="0"/>
        </a:xfrm>
      </p:grpSpPr>
      <p:sp>
        <p:nvSpPr>
          <p:cNvPr id="5730" name="Google Shape;5730;p481"/>
          <p:cNvSpPr/>
          <p:nvPr/>
        </p:nvSpPr>
        <p:spPr>
          <a:xfrm>
            <a:off x="4592050" y="-12025"/>
            <a:ext cx="4572000" cy="5155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view-lightbox-TPU_BOARD_HERO_FORWEBONLY_FINAL.png" id="5731" name="Google Shape;5731;p481"/>
          <p:cNvPicPr preferRelativeResize="0"/>
          <p:nvPr/>
        </p:nvPicPr>
        <p:blipFill rotWithShape="1">
          <a:blip r:embed="rId2">
            <a:alphaModFix/>
          </a:blip>
          <a:srcRect b="19034" l="8388" r="8305" t="19404"/>
          <a:stretch/>
        </p:blipFill>
        <p:spPr>
          <a:xfrm rot="-5400000">
            <a:off x="4721123" y="1480076"/>
            <a:ext cx="4269099" cy="2183349"/>
          </a:xfrm>
          <a:prstGeom prst="rect">
            <a:avLst/>
          </a:prstGeom>
          <a:noFill/>
          <a:ln>
            <a:noFill/>
          </a:ln>
        </p:spPr>
      </p:pic>
      <p:grpSp>
        <p:nvGrpSpPr>
          <p:cNvPr id="5732" name="Google Shape;5732;p481"/>
          <p:cNvGrpSpPr/>
          <p:nvPr/>
        </p:nvGrpSpPr>
        <p:grpSpPr>
          <a:xfrm>
            <a:off x="409957" y="4433682"/>
            <a:ext cx="2143330" cy="562473"/>
            <a:chOff x="831227" y="1197994"/>
            <a:chExt cx="2449800" cy="642900"/>
          </a:xfrm>
        </p:grpSpPr>
        <p:grpSp>
          <p:nvGrpSpPr>
            <p:cNvPr id="5733" name="Google Shape;5733;p481"/>
            <p:cNvGrpSpPr/>
            <p:nvPr/>
          </p:nvGrpSpPr>
          <p:grpSpPr>
            <a:xfrm>
              <a:off x="1045677" y="1364131"/>
              <a:ext cx="2028965" cy="317954"/>
              <a:chOff x="1045677" y="1364131"/>
              <a:chExt cx="2028965" cy="317954"/>
            </a:xfrm>
          </p:grpSpPr>
          <p:grpSp>
            <p:nvGrpSpPr>
              <p:cNvPr id="5734" name="Google Shape;5734;p481"/>
              <p:cNvGrpSpPr/>
              <p:nvPr/>
            </p:nvGrpSpPr>
            <p:grpSpPr>
              <a:xfrm>
                <a:off x="1045677" y="1364131"/>
                <a:ext cx="376033" cy="302438"/>
                <a:chOff x="1045677" y="1364131"/>
                <a:chExt cx="376033" cy="302438"/>
              </a:xfrm>
            </p:grpSpPr>
            <p:sp>
              <p:nvSpPr>
                <p:cNvPr id="5735" name="Google Shape;5735;p48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48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48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48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481"/>
              <p:cNvGrpSpPr/>
              <p:nvPr/>
            </p:nvGrpSpPr>
            <p:grpSpPr>
              <a:xfrm>
                <a:off x="1532346" y="1409239"/>
                <a:ext cx="1542296" cy="272846"/>
                <a:chOff x="1532346" y="1409239"/>
                <a:chExt cx="1542296" cy="272846"/>
              </a:xfrm>
            </p:grpSpPr>
            <p:sp>
              <p:nvSpPr>
                <p:cNvPr id="5740" name="Google Shape;5740;p48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1" name="Google Shape;5741;p481"/>
                <p:cNvGrpSpPr/>
                <p:nvPr/>
              </p:nvGrpSpPr>
              <p:grpSpPr>
                <a:xfrm>
                  <a:off x="2430564" y="1427610"/>
                  <a:ext cx="644078" cy="193336"/>
                  <a:chOff x="2430564" y="1427610"/>
                  <a:chExt cx="644078" cy="193336"/>
                </a:xfrm>
              </p:grpSpPr>
              <p:sp>
                <p:nvSpPr>
                  <p:cNvPr id="5742" name="Google Shape;5742;p48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48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48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48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48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47" name="Google Shape;5747;p48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8" name="Google Shape;5748;p481"/>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BLANK_5">
    <p:bg>
      <p:bgPr>
        <a:solidFill>
          <a:srgbClr val="000000"/>
        </a:solidFill>
      </p:bgPr>
    </p:bg>
    <p:spTree>
      <p:nvGrpSpPr>
        <p:cNvPr id="5749" name="Shape 5749"/>
        <p:cNvGrpSpPr/>
        <p:nvPr/>
      </p:nvGrpSpPr>
      <p:grpSpPr>
        <a:xfrm>
          <a:off x="0" y="0"/>
          <a:ext cx="0" cy="0"/>
          <a:chOff x="0" y="0"/>
          <a:chExt cx="0" cy="0"/>
        </a:xfrm>
      </p:grpSpPr>
      <p:pic>
        <p:nvPicPr>
          <p:cNvPr id="5750" name="Google Shape;5750;p482"/>
          <p:cNvPicPr preferRelativeResize="0"/>
          <p:nvPr/>
        </p:nvPicPr>
        <p:blipFill rotWithShape="1">
          <a:blip r:embed="rId2">
            <a:alphaModFix amt="49000"/>
          </a:blip>
          <a:srcRect b="0" l="0" r="1185" t="0"/>
          <a:stretch/>
        </p:blipFill>
        <p:spPr>
          <a:xfrm>
            <a:off x="0" y="0"/>
            <a:ext cx="9143998" cy="5143502"/>
          </a:xfrm>
          <a:prstGeom prst="rect">
            <a:avLst/>
          </a:prstGeom>
          <a:noFill/>
          <a:ln>
            <a:noFill/>
          </a:ln>
        </p:spPr>
      </p:pic>
      <p:pic>
        <p:nvPicPr>
          <p:cNvPr id="5751" name="Google Shape;5751;p482"/>
          <p:cNvPicPr preferRelativeResize="0"/>
          <p:nvPr/>
        </p:nvPicPr>
        <p:blipFill rotWithShape="1">
          <a:blip r:embed="rId3">
            <a:alphaModFix amt="61000"/>
          </a:blip>
          <a:srcRect b="38309" l="0" r="0" t="0"/>
          <a:stretch/>
        </p:blipFill>
        <p:spPr>
          <a:xfrm>
            <a:off x="-1550" y="0"/>
            <a:ext cx="9147100" cy="5143500"/>
          </a:xfrm>
          <a:prstGeom prst="rect">
            <a:avLst/>
          </a:prstGeom>
          <a:noFill/>
          <a:ln>
            <a:noFill/>
          </a:ln>
        </p:spPr>
      </p:pic>
      <p:grpSp>
        <p:nvGrpSpPr>
          <p:cNvPr id="5752" name="Google Shape;5752;p482"/>
          <p:cNvGrpSpPr/>
          <p:nvPr/>
        </p:nvGrpSpPr>
        <p:grpSpPr>
          <a:xfrm>
            <a:off x="409957" y="4433682"/>
            <a:ext cx="2143330" cy="562473"/>
            <a:chOff x="831227" y="1197994"/>
            <a:chExt cx="2449800" cy="642900"/>
          </a:xfrm>
        </p:grpSpPr>
        <p:grpSp>
          <p:nvGrpSpPr>
            <p:cNvPr id="5753" name="Google Shape;5753;p482"/>
            <p:cNvGrpSpPr/>
            <p:nvPr/>
          </p:nvGrpSpPr>
          <p:grpSpPr>
            <a:xfrm>
              <a:off x="1045677" y="1364131"/>
              <a:ext cx="2028965" cy="317954"/>
              <a:chOff x="1045677" y="1364131"/>
              <a:chExt cx="2028965" cy="317954"/>
            </a:xfrm>
          </p:grpSpPr>
          <p:grpSp>
            <p:nvGrpSpPr>
              <p:cNvPr id="5754" name="Google Shape;5754;p482"/>
              <p:cNvGrpSpPr/>
              <p:nvPr/>
            </p:nvGrpSpPr>
            <p:grpSpPr>
              <a:xfrm>
                <a:off x="1045677" y="1364131"/>
                <a:ext cx="376033" cy="302438"/>
                <a:chOff x="1045677" y="1364131"/>
                <a:chExt cx="376033" cy="302438"/>
              </a:xfrm>
            </p:grpSpPr>
            <p:sp>
              <p:nvSpPr>
                <p:cNvPr id="5755" name="Google Shape;5755;p48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48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48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48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482"/>
              <p:cNvGrpSpPr/>
              <p:nvPr/>
            </p:nvGrpSpPr>
            <p:grpSpPr>
              <a:xfrm>
                <a:off x="1532346" y="1409239"/>
                <a:ext cx="1542296" cy="272846"/>
                <a:chOff x="1532346" y="1409239"/>
                <a:chExt cx="1542296" cy="272846"/>
              </a:xfrm>
            </p:grpSpPr>
            <p:sp>
              <p:nvSpPr>
                <p:cNvPr id="5760" name="Google Shape;5760;p48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1" name="Google Shape;5761;p482"/>
                <p:cNvGrpSpPr/>
                <p:nvPr/>
              </p:nvGrpSpPr>
              <p:grpSpPr>
                <a:xfrm>
                  <a:off x="2430564" y="1427610"/>
                  <a:ext cx="644078" cy="193336"/>
                  <a:chOff x="2430564" y="1427610"/>
                  <a:chExt cx="644078" cy="193336"/>
                </a:xfrm>
              </p:grpSpPr>
              <p:sp>
                <p:nvSpPr>
                  <p:cNvPr id="5762" name="Google Shape;5762;p48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48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48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48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48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67" name="Google Shape;5767;p48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8" name="Google Shape;5768;p482"/>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6">
  <p:cSld name="BLANK_6">
    <p:bg>
      <p:bgPr>
        <a:solidFill>
          <a:srgbClr val="000000"/>
        </a:solidFill>
      </p:bgPr>
    </p:bg>
    <p:spTree>
      <p:nvGrpSpPr>
        <p:cNvPr id="5769" name="Shape 5769"/>
        <p:cNvGrpSpPr/>
        <p:nvPr/>
      </p:nvGrpSpPr>
      <p:grpSpPr>
        <a:xfrm>
          <a:off x="0" y="0"/>
          <a:ext cx="0" cy="0"/>
          <a:chOff x="0" y="0"/>
          <a:chExt cx="0" cy="0"/>
        </a:xfrm>
      </p:grpSpPr>
      <p:pic>
        <p:nvPicPr>
          <p:cNvPr id="5770" name="Google Shape;5770;p483"/>
          <p:cNvPicPr preferRelativeResize="0"/>
          <p:nvPr/>
        </p:nvPicPr>
        <p:blipFill rotWithShape="1">
          <a:blip r:embed="rId2">
            <a:alphaModFix amt="35000"/>
          </a:blip>
          <a:srcRect b="15626" l="0" r="0" t="0"/>
          <a:stretch/>
        </p:blipFill>
        <p:spPr>
          <a:xfrm>
            <a:off x="0" y="0"/>
            <a:ext cx="9144000" cy="5143500"/>
          </a:xfrm>
          <a:prstGeom prst="rect">
            <a:avLst/>
          </a:prstGeom>
          <a:noFill/>
          <a:ln>
            <a:noFill/>
          </a:ln>
        </p:spPr>
      </p:pic>
      <p:pic>
        <p:nvPicPr>
          <p:cNvPr id="5771" name="Google Shape;5771;p483"/>
          <p:cNvPicPr preferRelativeResize="0"/>
          <p:nvPr/>
        </p:nvPicPr>
        <p:blipFill rotWithShape="1">
          <a:blip r:embed="rId3">
            <a:alphaModFix amt="57000"/>
          </a:blip>
          <a:srcRect b="38309" l="0" r="0" t="0"/>
          <a:stretch/>
        </p:blipFill>
        <p:spPr>
          <a:xfrm>
            <a:off x="-1550" y="-29158"/>
            <a:ext cx="9147094" cy="5183619"/>
          </a:xfrm>
          <a:prstGeom prst="rect">
            <a:avLst/>
          </a:prstGeom>
          <a:noFill/>
          <a:ln>
            <a:noFill/>
          </a:ln>
        </p:spPr>
      </p:pic>
      <p:grpSp>
        <p:nvGrpSpPr>
          <p:cNvPr id="5772" name="Google Shape;5772;p483"/>
          <p:cNvGrpSpPr/>
          <p:nvPr/>
        </p:nvGrpSpPr>
        <p:grpSpPr>
          <a:xfrm>
            <a:off x="409957" y="4433682"/>
            <a:ext cx="2143330" cy="562473"/>
            <a:chOff x="831227" y="1197994"/>
            <a:chExt cx="2449800" cy="642900"/>
          </a:xfrm>
        </p:grpSpPr>
        <p:grpSp>
          <p:nvGrpSpPr>
            <p:cNvPr id="5773" name="Google Shape;5773;p483"/>
            <p:cNvGrpSpPr/>
            <p:nvPr/>
          </p:nvGrpSpPr>
          <p:grpSpPr>
            <a:xfrm>
              <a:off x="1045677" y="1364131"/>
              <a:ext cx="2028965" cy="317954"/>
              <a:chOff x="1045677" y="1364131"/>
              <a:chExt cx="2028965" cy="317954"/>
            </a:xfrm>
          </p:grpSpPr>
          <p:grpSp>
            <p:nvGrpSpPr>
              <p:cNvPr id="5774" name="Google Shape;5774;p483"/>
              <p:cNvGrpSpPr/>
              <p:nvPr/>
            </p:nvGrpSpPr>
            <p:grpSpPr>
              <a:xfrm>
                <a:off x="1045677" y="1364131"/>
                <a:ext cx="376033" cy="302438"/>
                <a:chOff x="1045677" y="1364131"/>
                <a:chExt cx="376033" cy="302438"/>
              </a:xfrm>
            </p:grpSpPr>
            <p:sp>
              <p:nvSpPr>
                <p:cNvPr id="5775" name="Google Shape;5775;p48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48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48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8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483"/>
              <p:cNvGrpSpPr/>
              <p:nvPr/>
            </p:nvGrpSpPr>
            <p:grpSpPr>
              <a:xfrm>
                <a:off x="1532346" y="1409239"/>
                <a:ext cx="1542296" cy="272846"/>
                <a:chOff x="1532346" y="1409239"/>
                <a:chExt cx="1542296" cy="272846"/>
              </a:xfrm>
            </p:grpSpPr>
            <p:sp>
              <p:nvSpPr>
                <p:cNvPr id="5780" name="Google Shape;5780;p48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483"/>
                <p:cNvGrpSpPr/>
                <p:nvPr/>
              </p:nvGrpSpPr>
              <p:grpSpPr>
                <a:xfrm>
                  <a:off x="2430564" y="1427610"/>
                  <a:ext cx="644078" cy="193336"/>
                  <a:chOff x="2430564" y="1427610"/>
                  <a:chExt cx="644078" cy="193336"/>
                </a:xfrm>
              </p:grpSpPr>
              <p:sp>
                <p:nvSpPr>
                  <p:cNvPr id="5782" name="Google Shape;5782;p48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48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48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48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48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87" name="Google Shape;5787;p48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8" name="Google Shape;5788;p483"/>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7">
  <p:cSld name="BLANK_7">
    <p:bg>
      <p:bgPr>
        <a:solidFill>
          <a:srgbClr val="000000"/>
        </a:solidFill>
      </p:bgPr>
    </p:bg>
    <p:spTree>
      <p:nvGrpSpPr>
        <p:cNvPr id="5789" name="Shape 5789"/>
        <p:cNvGrpSpPr/>
        <p:nvPr/>
      </p:nvGrpSpPr>
      <p:grpSpPr>
        <a:xfrm>
          <a:off x="0" y="0"/>
          <a:ext cx="0" cy="0"/>
          <a:chOff x="0" y="0"/>
          <a:chExt cx="0" cy="0"/>
        </a:xfrm>
      </p:grpSpPr>
      <p:pic>
        <p:nvPicPr>
          <p:cNvPr id="5790" name="Google Shape;5790;p484"/>
          <p:cNvPicPr preferRelativeResize="0"/>
          <p:nvPr/>
        </p:nvPicPr>
        <p:blipFill rotWithShape="1">
          <a:blip r:embed="rId2">
            <a:alphaModFix amt="48000"/>
          </a:blip>
          <a:srcRect b="10297" l="0" r="0" t="0"/>
          <a:stretch/>
        </p:blipFill>
        <p:spPr>
          <a:xfrm>
            <a:off x="0" y="0"/>
            <a:ext cx="9144003" cy="5143498"/>
          </a:xfrm>
          <a:prstGeom prst="rect">
            <a:avLst/>
          </a:prstGeom>
          <a:noFill/>
          <a:ln>
            <a:noFill/>
          </a:ln>
        </p:spPr>
      </p:pic>
      <p:pic>
        <p:nvPicPr>
          <p:cNvPr id="5791" name="Google Shape;5791;p484"/>
          <p:cNvPicPr preferRelativeResize="0"/>
          <p:nvPr/>
        </p:nvPicPr>
        <p:blipFill rotWithShape="1">
          <a:blip r:embed="rId3">
            <a:alphaModFix amt="57000"/>
          </a:blip>
          <a:srcRect b="38309" l="0" r="0" t="0"/>
          <a:stretch/>
        </p:blipFill>
        <p:spPr>
          <a:xfrm>
            <a:off x="0" y="0"/>
            <a:ext cx="9147094" cy="5143500"/>
          </a:xfrm>
          <a:prstGeom prst="rect">
            <a:avLst/>
          </a:prstGeom>
          <a:noFill/>
          <a:ln>
            <a:noFill/>
          </a:ln>
        </p:spPr>
      </p:pic>
      <p:grpSp>
        <p:nvGrpSpPr>
          <p:cNvPr id="5792" name="Google Shape;5792;p484"/>
          <p:cNvGrpSpPr/>
          <p:nvPr/>
        </p:nvGrpSpPr>
        <p:grpSpPr>
          <a:xfrm>
            <a:off x="597579" y="4579035"/>
            <a:ext cx="1775141" cy="278178"/>
            <a:chOff x="1045677" y="1364131"/>
            <a:chExt cx="2028965" cy="317954"/>
          </a:xfrm>
        </p:grpSpPr>
        <p:grpSp>
          <p:nvGrpSpPr>
            <p:cNvPr id="5793" name="Google Shape;5793;p484"/>
            <p:cNvGrpSpPr/>
            <p:nvPr/>
          </p:nvGrpSpPr>
          <p:grpSpPr>
            <a:xfrm>
              <a:off x="1045677" y="1364131"/>
              <a:ext cx="376033" cy="302438"/>
              <a:chOff x="1045677" y="1364131"/>
              <a:chExt cx="376033" cy="302438"/>
            </a:xfrm>
          </p:grpSpPr>
          <p:sp>
            <p:nvSpPr>
              <p:cNvPr id="5794" name="Google Shape;5794;p48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48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48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8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484"/>
            <p:cNvGrpSpPr/>
            <p:nvPr/>
          </p:nvGrpSpPr>
          <p:grpSpPr>
            <a:xfrm>
              <a:off x="1532346" y="1409239"/>
              <a:ext cx="1542296" cy="272846"/>
              <a:chOff x="1532346" y="1409239"/>
              <a:chExt cx="1542296" cy="272846"/>
            </a:xfrm>
          </p:grpSpPr>
          <p:sp>
            <p:nvSpPr>
              <p:cNvPr id="5799" name="Google Shape;5799;p48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484"/>
              <p:cNvGrpSpPr/>
              <p:nvPr/>
            </p:nvGrpSpPr>
            <p:grpSpPr>
              <a:xfrm>
                <a:off x="2430564" y="1427610"/>
                <a:ext cx="644078" cy="193336"/>
                <a:chOff x="2430564" y="1427610"/>
                <a:chExt cx="644078" cy="193336"/>
              </a:xfrm>
            </p:grpSpPr>
            <p:sp>
              <p:nvSpPr>
                <p:cNvPr id="5801" name="Google Shape;5801;p48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48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48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48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48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06" name="Google Shape;5806;p484"/>
          <p:cNvSpPr/>
          <p:nvPr/>
        </p:nvSpPr>
        <p:spPr>
          <a:xfrm flipH="1" rot="10800000">
            <a:off x="409957" y="4433655"/>
            <a:ext cx="2143200" cy="56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484"/>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solidFill>
          <a:srgbClr val="000000"/>
        </a:solidFill>
      </p:bgPr>
    </p:bg>
    <p:spTree>
      <p:nvGrpSpPr>
        <p:cNvPr id="5808" name="Shape 5808"/>
        <p:cNvGrpSpPr/>
        <p:nvPr/>
      </p:nvGrpSpPr>
      <p:grpSpPr>
        <a:xfrm>
          <a:off x="0" y="0"/>
          <a:ext cx="0" cy="0"/>
          <a:chOff x="0" y="0"/>
          <a:chExt cx="0" cy="0"/>
        </a:xfrm>
      </p:grpSpPr>
      <p:pic>
        <p:nvPicPr>
          <p:cNvPr id="5809" name="Google Shape;5809;p485"/>
          <p:cNvPicPr preferRelativeResize="0"/>
          <p:nvPr/>
        </p:nvPicPr>
        <p:blipFill rotWithShape="1">
          <a:blip r:embed="rId2">
            <a:alphaModFix amt="57000"/>
          </a:blip>
          <a:srcRect b="0" l="8855" r="8847" t="0"/>
          <a:stretch/>
        </p:blipFill>
        <p:spPr>
          <a:xfrm>
            <a:off x="0" y="0"/>
            <a:ext cx="9144003" cy="5143501"/>
          </a:xfrm>
          <a:prstGeom prst="rect">
            <a:avLst/>
          </a:prstGeom>
          <a:noFill/>
          <a:ln>
            <a:noFill/>
          </a:ln>
        </p:spPr>
      </p:pic>
      <p:pic>
        <p:nvPicPr>
          <p:cNvPr id="5810" name="Google Shape;5810;p485"/>
          <p:cNvPicPr preferRelativeResize="0"/>
          <p:nvPr/>
        </p:nvPicPr>
        <p:blipFill rotWithShape="1">
          <a:blip r:embed="rId3">
            <a:alphaModFix amt="42000"/>
          </a:blip>
          <a:srcRect b="38309" l="0" r="0" t="0"/>
          <a:stretch/>
        </p:blipFill>
        <p:spPr>
          <a:xfrm>
            <a:off x="0" y="0"/>
            <a:ext cx="9147094" cy="5143500"/>
          </a:xfrm>
          <a:prstGeom prst="rect">
            <a:avLst/>
          </a:prstGeom>
          <a:noFill/>
          <a:ln>
            <a:noFill/>
          </a:ln>
        </p:spPr>
      </p:pic>
      <p:grpSp>
        <p:nvGrpSpPr>
          <p:cNvPr id="5811" name="Google Shape;5811;p485"/>
          <p:cNvGrpSpPr/>
          <p:nvPr/>
        </p:nvGrpSpPr>
        <p:grpSpPr>
          <a:xfrm>
            <a:off x="409957" y="4433682"/>
            <a:ext cx="2143330" cy="562473"/>
            <a:chOff x="831227" y="1197994"/>
            <a:chExt cx="2449800" cy="642900"/>
          </a:xfrm>
        </p:grpSpPr>
        <p:grpSp>
          <p:nvGrpSpPr>
            <p:cNvPr id="5812" name="Google Shape;5812;p485"/>
            <p:cNvGrpSpPr/>
            <p:nvPr/>
          </p:nvGrpSpPr>
          <p:grpSpPr>
            <a:xfrm>
              <a:off x="1045677" y="1364131"/>
              <a:ext cx="2028965" cy="317954"/>
              <a:chOff x="1045677" y="1364131"/>
              <a:chExt cx="2028965" cy="317954"/>
            </a:xfrm>
          </p:grpSpPr>
          <p:grpSp>
            <p:nvGrpSpPr>
              <p:cNvPr id="5813" name="Google Shape;5813;p485"/>
              <p:cNvGrpSpPr/>
              <p:nvPr/>
            </p:nvGrpSpPr>
            <p:grpSpPr>
              <a:xfrm>
                <a:off x="1045677" y="1364131"/>
                <a:ext cx="376033" cy="302438"/>
                <a:chOff x="1045677" y="1364131"/>
                <a:chExt cx="376033" cy="302438"/>
              </a:xfrm>
            </p:grpSpPr>
            <p:sp>
              <p:nvSpPr>
                <p:cNvPr id="5814" name="Google Shape;5814;p48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48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48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8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485"/>
              <p:cNvGrpSpPr/>
              <p:nvPr/>
            </p:nvGrpSpPr>
            <p:grpSpPr>
              <a:xfrm>
                <a:off x="1532346" y="1409239"/>
                <a:ext cx="1542296" cy="272846"/>
                <a:chOff x="1532346" y="1409239"/>
                <a:chExt cx="1542296" cy="272846"/>
              </a:xfrm>
            </p:grpSpPr>
            <p:sp>
              <p:nvSpPr>
                <p:cNvPr id="5819" name="Google Shape;5819;p48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0" name="Google Shape;5820;p485"/>
                <p:cNvGrpSpPr/>
                <p:nvPr/>
              </p:nvGrpSpPr>
              <p:grpSpPr>
                <a:xfrm>
                  <a:off x="2430564" y="1427610"/>
                  <a:ext cx="644078" cy="193336"/>
                  <a:chOff x="2430564" y="1427610"/>
                  <a:chExt cx="644078" cy="193336"/>
                </a:xfrm>
              </p:grpSpPr>
              <p:sp>
                <p:nvSpPr>
                  <p:cNvPr id="5821" name="Google Shape;5821;p48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8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8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8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48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26" name="Google Shape;5826;p48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7" name="Google Shape;5827;p485"/>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1">
  <p:cSld name="TITLE_AND_BODY_3_1_2_4_2">
    <p:bg>
      <p:bgPr>
        <a:solidFill>
          <a:srgbClr val="F0F8FE"/>
        </a:solidFill>
      </p:bgPr>
    </p:bg>
    <p:spTree>
      <p:nvGrpSpPr>
        <p:cNvPr id="5828" name="Shape 5828"/>
        <p:cNvGrpSpPr/>
        <p:nvPr/>
      </p:nvGrpSpPr>
      <p:grpSpPr>
        <a:xfrm>
          <a:off x="0" y="0"/>
          <a:ext cx="0" cy="0"/>
          <a:chOff x="0" y="0"/>
          <a:chExt cx="0" cy="0"/>
        </a:xfrm>
      </p:grpSpPr>
      <p:grpSp>
        <p:nvGrpSpPr>
          <p:cNvPr id="5829" name="Google Shape;5829;p486"/>
          <p:cNvGrpSpPr/>
          <p:nvPr/>
        </p:nvGrpSpPr>
        <p:grpSpPr>
          <a:xfrm rot="5400000">
            <a:off x="-2544021" y="2539237"/>
            <a:ext cx="5153235" cy="65376"/>
            <a:chOff x="2031822" y="2229250"/>
            <a:chExt cx="2193613" cy="39900"/>
          </a:xfrm>
        </p:grpSpPr>
        <p:sp>
          <p:nvSpPr>
            <p:cNvPr id="5830" name="Google Shape;5830;p486"/>
            <p:cNvSpPr/>
            <p:nvPr/>
          </p:nvSpPr>
          <p:spPr>
            <a:xfrm>
              <a:off x="2031822" y="2229250"/>
              <a:ext cx="548400" cy="39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486"/>
            <p:cNvSpPr/>
            <p:nvPr/>
          </p:nvSpPr>
          <p:spPr>
            <a:xfrm>
              <a:off x="2580226" y="2229250"/>
              <a:ext cx="548400" cy="39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86"/>
            <p:cNvSpPr/>
            <p:nvPr/>
          </p:nvSpPr>
          <p:spPr>
            <a:xfrm>
              <a:off x="3677034" y="2229250"/>
              <a:ext cx="548400" cy="39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486"/>
            <p:cNvSpPr/>
            <p:nvPr/>
          </p:nvSpPr>
          <p:spPr>
            <a:xfrm>
              <a:off x="3128621" y="2229250"/>
              <a:ext cx="548400" cy="39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486"/>
          <p:cNvGrpSpPr/>
          <p:nvPr/>
        </p:nvGrpSpPr>
        <p:grpSpPr>
          <a:xfrm>
            <a:off x="409957" y="4433682"/>
            <a:ext cx="2143330" cy="562473"/>
            <a:chOff x="831227" y="1197994"/>
            <a:chExt cx="2449800" cy="642900"/>
          </a:xfrm>
        </p:grpSpPr>
        <p:grpSp>
          <p:nvGrpSpPr>
            <p:cNvPr id="5835" name="Google Shape;5835;p486"/>
            <p:cNvGrpSpPr/>
            <p:nvPr/>
          </p:nvGrpSpPr>
          <p:grpSpPr>
            <a:xfrm>
              <a:off x="1045677" y="1364131"/>
              <a:ext cx="2028965" cy="317954"/>
              <a:chOff x="1045677" y="1364131"/>
              <a:chExt cx="2028965" cy="317954"/>
            </a:xfrm>
          </p:grpSpPr>
          <p:grpSp>
            <p:nvGrpSpPr>
              <p:cNvPr id="5836" name="Google Shape;5836;p486"/>
              <p:cNvGrpSpPr/>
              <p:nvPr/>
            </p:nvGrpSpPr>
            <p:grpSpPr>
              <a:xfrm>
                <a:off x="1045677" y="1364131"/>
                <a:ext cx="376033" cy="302438"/>
                <a:chOff x="1045677" y="1364131"/>
                <a:chExt cx="376033" cy="302438"/>
              </a:xfrm>
            </p:grpSpPr>
            <p:sp>
              <p:nvSpPr>
                <p:cNvPr id="5837" name="Google Shape;5837;p48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48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48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8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486"/>
              <p:cNvGrpSpPr/>
              <p:nvPr/>
            </p:nvGrpSpPr>
            <p:grpSpPr>
              <a:xfrm>
                <a:off x="1532346" y="1409239"/>
                <a:ext cx="1542296" cy="272846"/>
                <a:chOff x="1532346" y="1409239"/>
                <a:chExt cx="1542296" cy="272846"/>
              </a:xfrm>
            </p:grpSpPr>
            <p:sp>
              <p:nvSpPr>
                <p:cNvPr id="5842" name="Google Shape;5842;p48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3" name="Google Shape;5843;p486"/>
                <p:cNvGrpSpPr/>
                <p:nvPr/>
              </p:nvGrpSpPr>
              <p:grpSpPr>
                <a:xfrm>
                  <a:off x="2430564" y="1427610"/>
                  <a:ext cx="644078" cy="193336"/>
                  <a:chOff x="2430564" y="1427610"/>
                  <a:chExt cx="644078" cy="193336"/>
                </a:xfrm>
              </p:grpSpPr>
              <p:sp>
                <p:nvSpPr>
                  <p:cNvPr id="5844" name="Google Shape;5844;p48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8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8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48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8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49" name="Google Shape;5849;p48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0" name="Google Shape;5850;p486"/>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Google Sans"/>
                <a:ea typeface="Google Sans"/>
                <a:cs typeface="Google Sans"/>
                <a:sym typeface="Google Sans"/>
              </a:rPr>
              <a:t>© 2018 Google LLC. All rights reserved.</a:t>
            </a:r>
            <a:endParaRPr sz="700">
              <a:solidFill>
                <a:srgbClr val="888888"/>
              </a:solidFill>
              <a:latin typeface="Google Sans"/>
              <a:ea typeface="Google Sans"/>
              <a:cs typeface="Google Sans"/>
              <a:sym typeface="Google Sans"/>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5854" name="Shape 5854"/>
        <p:cNvGrpSpPr/>
        <p:nvPr/>
      </p:nvGrpSpPr>
      <p:grpSpPr>
        <a:xfrm>
          <a:off x="0" y="0"/>
          <a:ext cx="0" cy="0"/>
          <a:chOff x="0" y="0"/>
          <a:chExt cx="0" cy="0"/>
        </a:xfrm>
      </p:grpSpPr>
      <p:grpSp>
        <p:nvGrpSpPr>
          <p:cNvPr id="5855" name="Google Shape;5855;p488"/>
          <p:cNvGrpSpPr/>
          <p:nvPr/>
        </p:nvGrpSpPr>
        <p:grpSpPr>
          <a:xfrm>
            <a:off x="522212" y="1321429"/>
            <a:ext cx="479498" cy="385684"/>
            <a:chOff x="6294751" y="783425"/>
            <a:chExt cx="5020925" cy="4038575"/>
          </a:xfrm>
        </p:grpSpPr>
        <p:sp>
          <p:nvSpPr>
            <p:cNvPr id="5856" name="Google Shape;5856;p48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8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48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48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488"/>
          <p:cNvGrpSpPr/>
          <p:nvPr/>
        </p:nvGrpSpPr>
        <p:grpSpPr>
          <a:xfrm>
            <a:off x="761948" y="4603434"/>
            <a:ext cx="1190118" cy="210542"/>
            <a:chOff x="990623" y="4603434"/>
            <a:chExt cx="1190118" cy="210542"/>
          </a:xfrm>
        </p:grpSpPr>
        <p:sp>
          <p:nvSpPr>
            <p:cNvPr id="5861" name="Google Shape;5861;p48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8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8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8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8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48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7" name="Google Shape;5867;p488"/>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868" name="Google Shape;5868;p488"/>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5869" name="Shape 5869"/>
        <p:cNvGrpSpPr/>
        <p:nvPr/>
      </p:nvGrpSpPr>
      <p:grpSpPr>
        <a:xfrm>
          <a:off x="0" y="0"/>
          <a:ext cx="0" cy="0"/>
          <a:chOff x="0" y="0"/>
          <a:chExt cx="0" cy="0"/>
        </a:xfrm>
      </p:grpSpPr>
      <p:grpSp>
        <p:nvGrpSpPr>
          <p:cNvPr id="5870" name="Google Shape;5870;p489"/>
          <p:cNvGrpSpPr/>
          <p:nvPr/>
        </p:nvGrpSpPr>
        <p:grpSpPr>
          <a:xfrm>
            <a:off x="522212" y="1321429"/>
            <a:ext cx="479498" cy="385684"/>
            <a:chOff x="6294751" y="783425"/>
            <a:chExt cx="5020925" cy="4038575"/>
          </a:xfrm>
        </p:grpSpPr>
        <p:sp>
          <p:nvSpPr>
            <p:cNvPr id="5871" name="Google Shape;5871;p48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8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8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8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489"/>
          <p:cNvGrpSpPr/>
          <p:nvPr/>
        </p:nvGrpSpPr>
        <p:grpSpPr>
          <a:xfrm>
            <a:off x="761948" y="4603434"/>
            <a:ext cx="1190118" cy="210542"/>
            <a:chOff x="990623" y="4603434"/>
            <a:chExt cx="1190118" cy="210542"/>
          </a:xfrm>
        </p:grpSpPr>
        <p:sp>
          <p:nvSpPr>
            <p:cNvPr id="5876" name="Google Shape;5876;p48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48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48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48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48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48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2" name="Google Shape;5882;p489"/>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5883" name="Shape 5883"/>
        <p:cNvGrpSpPr/>
        <p:nvPr/>
      </p:nvGrpSpPr>
      <p:grpSpPr>
        <a:xfrm>
          <a:off x="0" y="0"/>
          <a:ext cx="0" cy="0"/>
          <a:chOff x="0" y="0"/>
          <a:chExt cx="0" cy="0"/>
        </a:xfrm>
      </p:grpSpPr>
      <p:sp>
        <p:nvSpPr>
          <p:cNvPr id="5884" name="Google Shape;5884;p490"/>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885" name="Google Shape;5885;p490"/>
          <p:cNvGrpSpPr/>
          <p:nvPr/>
        </p:nvGrpSpPr>
        <p:grpSpPr>
          <a:xfrm>
            <a:off x="614120" y="4568626"/>
            <a:ext cx="1565658" cy="245350"/>
            <a:chOff x="614120" y="4568626"/>
            <a:chExt cx="1565658" cy="245350"/>
          </a:xfrm>
        </p:grpSpPr>
        <p:grpSp>
          <p:nvGrpSpPr>
            <p:cNvPr id="5886" name="Google Shape;5886;p490"/>
            <p:cNvGrpSpPr/>
            <p:nvPr/>
          </p:nvGrpSpPr>
          <p:grpSpPr>
            <a:xfrm>
              <a:off x="614120" y="4568626"/>
              <a:ext cx="290167" cy="233377"/>
              <a:chOff x="614120" y="4568626"/>
              <a:chExt cx="290167" cy="233377"/>
            </a:xfrm>
          </p:grpSpPr>
          <p:sp>
            <p:nvSpPr>
              <p:cNvPr id="5887" name="Google Shape;5887;p49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49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49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9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490"/>
            <p:cNvGrpSpPr/>
            <p:nvPr/>
          </p:nvGrpSpPr>
          <p:grpSpPr>
            <a:xfrm>
              <a:off x="989660" y="4603434"/>
              <a:ext cx="1190118" cy="210542"/>
              <a:chOff x="989660" y="4603434"/>
              <a:chExt cx="1190118" cy="210542"/>
            </a:xfrm>
          </p:grpSpPr>
          <p:sp>
            <p:nvSpPr>
              <p:cNvPr id="5892" name="Google Shape;5892;p49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3" name="Google Shape;5893;p490"/>
              <p:cNvGrpSpPr/>
              <p:nvPr/>
            </p:nvGrpSpPr>
            <p:grpSpPr>
              <a:xfrm>
                <a:off x="1682774" y="4617610"/>
                <a:ext cx="497005" cy="149188"/>
                <a:chOff x="1682774" y="4617610"/>
                <a:chExt cx="497005" cy="149188"/>
              </a:xfrm>
            </p:grpSpPr>
            <p:sp>
              <p:nvSpPr>
                <p:cNvPr id="5894" name="Google Shape;5894;p49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49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49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49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49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5899" name="Shape 5899"/>
        <p:cNvGrpSpPr/>
        <p:nvPr/>
      </p:nvGrpSpPr>
      <p:grpSpPr>
        <a:xfrm>
          <a:off x="0" y="0"/>
          <a:ext cx="0" cy="0"/>
          <a:chOff x="0" y="0"/>
          <a:chExt cx="0" cy="0"/>
        </a:xfrm>
      </p:grpSpPr>
      <p:sp>
        <p:nvSpPr>
          <p:cNvPr id="5900" name="Google Shape;5900;p491"/>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901" name="Google Shape;5901;p491"/>
          <p:cNvGrpSpPr/>
          <p:nvPr/>
        </p:nvGrpSpPr>
        <p:grpSpPr>
          <a:xfrm>
            <a:off x="614120" y="4568626"/>
            <a:ext cx="1565658" cy="245350"/>
            <a:chOff x="614120" y="4568626"/>
            <a:chExt cx="1565658" cy="245350"/>
          </a:xfrm>
        </p:grpSpPr>
        <p:grpSp>
          <p:nvGrpSpPr>
            <p:cNvPr id="5902" name="Google Shape;5902;p491"/>
            <p:cNvGrpSpPr/>
            <p:nvPr/>
          </p:nvGrpSpPr>
          <p:grpSpPr>
            <a:xfrm>
              <a:off x="614120" y="4568626"/>
              <a:ext cx="290167" cy="233377"/>
              <a:chOff x="614120" y="4568626"/>
              <a:chExt cx="290167" cy="233377"/>
            </a:xfrm>
          </p:grpSpPr>
          <p:sp>
            <p:nvSpPr>
              <p:cNvPr id="5903" name="Google Shape;5903;p49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9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9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9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491"/>
            <p:cNvGrpSpPr/>
            <p:nvPr/>
          </p:nvGrpSpPr>
          <p:grpSpPr>
            <a:xfrm>
              <a:off x="989660" y="4603434"/>
              <a:ext cx="1190118" cy="210542"/>
              <a:chOff x="989660" y="4603434"/>
              <a:chExt cx="1190118" cy="210542"/>
            </a:xfrm>
          </p:grpSpPr>
          <p:sp>
            <p:nvSpPr>
              <p:cNvPr id="5908" name="Google Shape;5908;p49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491"/>
              <p:cNvGrpSpPr/>
              <p:nvPr/>
            </p:nvGrpSpPr>
            <p:grpSpPr>
              <a:xfrm>
                <a:off x="1682774" y="4617610"/>
                <a:ext cx="497005" cy="149188"/>
                <a:chOff x="1682774" y="4617610"/>
                <a:chExt cx="497005" cy="149188"/>
              </a:xfrm>
            </p:grpSpPr>
            <p:sp>
              <p:nvSpPr>
                <p:cNvPr id="5910" name="Google Shape;5910;p49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49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49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49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9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Yellow">
  <p:cSld name="CUSTOM_5_2_1">
    <p:bg>
      <p:bgPr>
        <a:solidFill>
          <a:srgbClr val="FFFFFF"/>
        </a:solidFill>
      </p:bgPr>
    </p:bg>
    <p:spTree>
      <p:nvGrpSpPr>
        <p:cNvPr id="1319" name="Shape 1319"/>
        <p:cNvGrpSpPr/>
        <p:nvPr/>
      </p:nvGrpSpPr>
      <p:grpSpPr>
        <a:xfrm>
          <a:off x="0" y="0"/>
          <a:ext cx="0" cy="0"/>
          <a:chOff x="0" y="0"/>
          <a:chExt cx="0" cy="0"/>
        </a:xfrm>
      </p:grpSpPr>
      <p:pic>
        <p:nvPicPr>
          <p:cNvPr id="1320" name="Google Shape;1320;p4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21" name="Google Shape;1321;p4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22" name="Google Shape;1322;p4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23" name="Google Shape;1323;p4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915" name="Shape 5915"/>
        <p:cNvGrpSpPr/>
        <p:nvPr/>
      </p:nvGrpSpPr>
      <p:grpSpPr>
        <a:xfrm>
          <a:off x="0" y="0"/>
          <a:ext cx="0" cy="0"/>
          <a:chOff x="0" y="0"/>
          <a:chExt cx="0" cy="0"/>
        </a:xfrm>
      </p:grpSpPr>
      <p:sp>
        <p:nvSpPr>
          <p:cNvPr id="5916" name="Google Shape;5916;p49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7" name="Google Shape;5917;p492"/>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5918" name="Google Shape;5918;p492"/>
          <p:cNvGrpSpPr/>
          <p:nvPr/>
        </p:nvGrpSpPr>
        <p:grpSpPr>
          <a:xfrm>
            <a:off x="614120" y="4568626"/>
            <a:ext cx="1565658" cy="245350"/>
            <a:chOff x="614120" y="4568626"/>
            <a:chExt cx="1565658" cy="245350"/>
          </a:xfrm>
        </p:grpSpPr>
        <p:grpSp>
          <p:nvGrpSpPr>
            <p:cNvPr id="5919" name="Google Shape;5919;p492"/>
            <p:cNvGrpSpPr/>
            <p:nvPr/>
          </p:nvGrpSpPr>
          <p:grpSpPr>
            <a:xfrm>
              <a:off x="614120" y="4568626"/>
              <a:ext cx="290167" cy="233377"/>
              <a:chOff x="614120" y="4568626"/>
              <a:chExt cx="290167" cy="233377"/>
            </a:xfrm>
          </p:grpSpPr>
          <p:sp>
            <p:nvSpPr>
              <p:cNvPr id="5920" name="Google Shape;5920;p49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49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9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9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492"/>
            <p:cNvGrpSpPr/>
            <p:nvPr/>
          </p:nvGrpSpPr>
          <p:grpSpPr>
            <a:xfrm>
              <a:off x="989660" y="4603434"/>
              <a:ext cx="1190118" cy="210542"/>
              <a:chOff x="989660" y="4603434"/>
              <a:chExt cx="1190118" cy="210542"/>
            </a:xfrm>
          </p:grpSpPr>
          <p:sp>
            <p:nvSpPr>
              <p:cNvPr id="5925" name="Google Shape;5925;p49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6" name="Google Shape;5926;p492"/>
              <p:cNvGrpSpPr/>
              <p:nvPr/>
            </p:nvGrpSpPr>
            <p:grpSpPr>
              <a:xfrm>
                <a:off x="1682774" y="4617610"/>
                <a:ext cx="497005" cy="149188"/>
                <a:chOff x="1682774" y="4617610"/>
                <a:chExt cx="497005" cy="149188"/>
              </a:xfrm>
            </p:grpSpPr>
            <p:sp>
              <p:nvSpPr>
                <p:cNvPr id="5927" name="Google Shape;5927;p49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49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49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49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49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5932" name="Shape 5932"/>
        <p:cNvGrpSpPr/>
        <p:nvPr/>
      </p:nvGrpSpPr>
      <p:grpSpPr>
        <a:xfrm>
          <a:off x="0" y="0"/>
          <a:ext cx="0" cy="0"/>
          <a:chOff x="0" y="0"/>
          <a:chExt cx="0" cy="0"/>
        </a:xfrm>
      </p:grpSpPr>
      <p:sp>
        <p:nvSpPr>
          <p:cNvPr id="5933" name="Google Shape;5933;p49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4" name="Google Shape;5934;p493"/>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5935" name="Google Shape;5935;p493"/>
          <p:cNvGrpSpPr/>
          <p:nvPr/>
        </p:nvGrpSpPr>
        <p:grpSpPr>
          <a:xfrm>
            <a:off x="614120" y="4568626"/>
            <a:ext cx="1565658" cy="245350"/>
            <a:chOff x="614120" y="4568626"/>
            <a:chExt cx="1565658" cy="245350"/>
          </a:xfrm>
        </p:grpSpPr>
        <p:grpSp>
          <p:nvGrpSpPr>
            <p:cNvPr id="5936" name="Google Shape;5936;p493"/>
            <p:cNvGrpSpPr/>
            <p:nvPr/>
          </p:nvGrpSpPr>
          <p:grpSpPr>
            <a:xfrm>
              <a:off x="614120" y="4568626"/>
              <a:ext cx="290167" cy="233377"/>
              <a:chOff x="614120" y="4568626"/>
              <a:chExt cx="290167" cy="233377"/>
            </a:xfrm>
          </p:grpSpPr>
          <p:sp>
            <p:nvSpPr>
              <p:cNvPr id="5937" name="Google Shape;5937;p49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49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49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49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493"/>
            <p:cNvGrpSpPr/>
            <p:nvPr/>
          </p:nvGrpSpPr>
          <p:grpSpPr>
            <a:xfrm>
              <a:off x="989660" y="4603434"/>
              <a:ext cx="1190118" cy="210542"/>
              <a:chOff x="989660" y="4603434"/>
              <a:chExt cx="1190118" cy="210542"/>
            </a:xfrm>
          </p:grpSpPr>
          <p:sp>
            <p:nvSpPr>
              <p:cNvPr id="5942" name="Google Shape;5942;p49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3" name="Google Shape;5943;p493"/>
              <p:cNvGrpSpPr/>
              <p:nvPr/>
            </p:nvGrpSpPr>
            <p:grpSpPr>
              <a:xfrm>
                <a:off x="1682774" y="4617610"/>
                <a:ext cx="497005" cy="149188"/>
                <a:chOff x="1682774" y="4617610"/>
                <a:chExt cx="497005" cy="149188"/>
              </a:xfrm>
            </p:grpSpPr>
            <p:sp>
              <p:nvSpPr>
                <p:cNvPr id="5944" name="Google Shape;5944;p49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49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49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49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49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49" name="Google Shape;5949;p493"/>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5950" name="Shape 5950"/>
        <p:cNvGrpSpPr/>
        <p:nvPr/>
      </p:nvGrpSpPr>
      <p:grpSpPr>
        <a:xfrm>
          <a:off x="0" y="0"/>
          <a:ext cx="0" cy="0"/>
          <a:chOff x="0" y="0"/>
          <a:chExt cx="0" cy="0"/>
        </a:xfrm>
      </p:grpSpPr>
      <p:sp>
        <p:nvSpPr>
          <p:cNvPr id="5951" name="Google Shape;5951;p49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952" name="Google Shape;5952;p494"/>
          <p:cNvGrpSpPr/>
          <p:nvPr/>
        </p:nvGrpSpPr>
        <p:grpSpPr>
          <a:xfrm>
            <a:off x="614120" y="4568626"/>
            <a:ext cx="1565658" cy="245350"/>
            <a:chOff x="614120" y="4568626"/>
            <a:chExt cx="1565658" cy="245350"/>
          </a:xfrm>
        </p:grpSpPr>
        <p:grpSp>
          <p:nvGrpSpPr>
            <p:cNvPr id="5953" name="Google Shape;5953;p494"/>
            <p:cNvGrpSpPr/>
            <p:nvPr/>
          </p:nvGrpSpPr>
          <p:grpSpPr>
            <a:xfrm>
              <a:off x="614120" y="4568626"/>
              <a:ext cx="290167" cy="233377"/>
              <a:chOff x="614120" y="4568626"/>
              <a:chExt cx="290167" cy="233377"/>
            </a:xfrm>
          </p:grpSpPr>
          <p:sp>
            <p:nvSpPr>
              <p:cNvPr id="5954" name="Google Shape;5954;p49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9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49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49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494"/>
            <p:cNvGrpSpPr/>
            <p:nvPr/>
          </p:nvGrpSpPr>
          <p:grpSpPr>
            <a:xfrm>
              <a:off x="989660" y="4603434"/>
              <a:ext cx="1190118" cy="210542"/>
              <a:chOff x="989660" y="4603434"/>
              <a:chExt cx="1190118" cy="210542"/>
            </a:xfrm>
          </p:grpSpPr>
          <p:sp>
            <p:nvSpPr>
              <p:cNvPr id="5959" name="Google Shape;5959;p49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0" name="Google Shape;5960;p494"/>
              <p:cNvGrpSpPr/>
              <p:nvPr/>
            </p:nvGrpSpPr>
            <p:grpSpPr>
              <a:xfrm>
                <a:off x="1682774" y="4617610"/>
                <a:ext cx="497005" cy="149188"/>
                <a:chOff x="1682774" y="4617610"/>
                <a:chExt cx="497005" cy="149188"/>
              </a:xfrm>
            </p:grpSpPr>
            <p:sp>
              <p:nvSpPr>
                <p:cNvPr id="5961" name="Google Shape;5961;p49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49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49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49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49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66" name="Google Shape;5966;p494"/>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967" name="Google Shape;5967;p494"/>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968" name="Google Shape;5968;p494"/>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5969" name="Shape 5969"/>
        <p:cNvGrpSpPr/>
        <p:nvPr/>
      </p:nvGrpSpPr>
      <p:grpSpPr>
        <a:xfrm>
          <a:off x="0" y="0"/>
          <a:ext cx="0" cy="0"/>
          <a:chOff x="0" y="0"/>
          <a:chExt cx="0" cy="0"/>
        </a:xfrm>
      </p:grpSpPr>
      <p:sp>
        <p:nvSpPr>
          <p:cNvPr id="5970" name="Google Shape;5970;p49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971" name="Google Shape;5971;p495"/>
          <p:cNvGrpSpPr/>
          <p:nvPr/>
        </p:nvGrpSpPr>
        <p:grpSpPr>
          <a:xfrm>
            <a:off x="614120" y="4568626"/>
            <a:ext cx="1565658" cy="245350"/>
            <a:chOff x="614120" y="4568626"/>
            <a:chExt cx="1565658" cy="245350"/>
          </a:xfrm>
        </p:grpSpPr>
        <p:grpSp>
          <p:nvGrpSpPr>
            <p:cNvPr id="5972" name="Google Shape;5972;p495"/>
            <p:cNvGrpSpPr/>
            <p:nvPr/>
          </p:nvGrpSpPr>
          <p:grpSpPr>
            <a:xfrm>
              <a:off x="614120" y="4568626"/>
              <a:ext cx="290167" cy="233377"/>
              <a:chOff x="614120" y="4568626"/>
              <a:chExt cx="290167" cy="233377"/>
            </a:xfrm>
          </p:grpSpPr>
          <p:sp>
            <p:nvSpPr>
              <p:cNvPr id="5973" name="Google Shape;5973;p49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49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9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49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495"/>
            <p:cNvGrpSpPr/>
            <p:nvPr/>
          </p:nvGrpSpPr>
          <p:grpSpPr>
            <a:xfrm>
              <a:off x="989660" y="4603434"/>
              <a:ext cx="1190118" cy="210542"/>
              <a:chOff x="989660" y="4603434"/>
              <a:chExt cx="1190118" cy="210542"/>
            </a:xfrm>
          </p:grpSpPr>
          <p:sp>
            <p:nvSpPr>
              <p:cNvPr id="5978" name="Google Shape;5978;p49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9" name="Google Shape;5979;p495"/>
              <p:cNvGrpSpPr/>
              <p:nvPr/>
            </p:nvGrpSpPr>
            <p:grpSpPr>
              <a:xfrm>
                <a:off x="1682774" y="4617610"/>
                <a:ext cx="497005" cy="149188"/>
                <a:chOff x="1682774" y="4617610"/>
                <a:chExt cx="497005" cy="149188"/>
              </a:xfrm>
            </p:grpSpPr>
            <p:sp>
              <p:nvSpPr>
                <p:cNvPr id="5980" name="Google Shape;5980;p49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49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49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49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49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85" name="Google Shape;5985;p495"/>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986" name="Google Shape;5986;p495"/>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987" name="Google Shape;5987;p495"/>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988" name="Google Shape;5988;p495"/>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5989" name="Shape 5989"/>
        <p:cNvGrpSpPr/>
        <p:nvPr/>
      </p:nvGrpSpPr>
      <p:grpSpPr>
        <a:xfrm>
          <a:off x="0" y="0"/>
          <a:ext cx="0" cy="0"/>
          <a:chOff x="0" y="0"/>
          <a:chExt cx="0" cy="0"/>
        </a:xfrm>
      </p:grpSpPr>
      <p:sp>
        <p:nvSpPr>
          <p:cNvPr id="5990" name="Google Shape;5990;p496"/>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991" name="Google Shape;5991;p496"/>
          <p:cNvGrpSpPr/>
          <p:nvPr/>
        </p:nvGrpSpPr>
        <p:grpSpPr>
          <a:xfrm>
            <a:off x="614120" y="4568626"/>
            <a:ext cx="1565658" cy="245350"/>
            <a:chOff x="614120" y="4568626"/>
            <a:chExt cx="1565658" cy="245350"/>
          </a:xfrm>
        </p:grpSpPr>
        <p:grpSp>
          <p:nvGrpSpPr>
            <p:cNvPr id="5992" name="Google Shape;5992;p496"/>
            <p:cNvGrpSpPr/>
            <p:nvPr/>
          </p:nvGrpSpPr>
          <p:grpSpPr>
            <a:xfrm>
              <a:off x="614120" y="4568626"/>
              <a:ext cx="290167" cy="233377"/>
              <a:chOff x="614120" y="4568626"/>
              <a:chExt cx="290167" cy="233377"/>
            </a:xfrm>
          </p:grpSpPr>
          <p:sp>
            <p:nvSpPr>
              <p:cNvPr id="5993" name="Google Shape;5993;p49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9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9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49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496"/>
            <p:cNvGrpSpPr/>
            <p:nvPr/>
          </p:nvGrpSpPr>
          <p:grpSpPr>
            <a:xfrm>
              <a:off x="989660" y="4603434"/>
              <a:ext cx="1190118" cy="210542"/>
              <a:chOff x="989660" y="4603434"/>
              <a:chExt cx="1190118" cy="210542"/>
            </a:xfrm>
          </p:grpSpPr>
          <p:sp>
            <p:nvSpPr>
              <p:cNvPr id="5998" name="Google Shape;5998;p49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9" name="Google Shape;5999;p496"/>
              <p:cNvGrpSpPr/>
              <p:nvPr/>
            </p:nvGrpSpPr>
            <p:grpSpPr>
              <a:xfrm>
                <a:off x="1682774" y="4617610"/>
                <a:ext cx="497005" cy="149188"/>
                <a:chOff x="1682774" y="4617610"/>
                <a:chExt cx="497005" cy="149188"/>
              </a:xfrm>
            </p:grpSpPr>
            <p:sp>
              <p:nvSpPr>
                <p:cNvPr id="6000" name="Google Shape;6000;p49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49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49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49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49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05" name="Google Shape;6005;p496"/>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6006" name="Shape 6006"/>
        <p:cNvGrpSpPr/>
        <p:nvPr/>
      </p:nvGrpSpPr>
      <p:grpSpPr>
        <a:xfrm>
          <a:off x="0" y="0"/>
          <a:ext cx="0" cy="0"/>
          <a:chOff x="0" y="0"/>
          <a:chExt cx="0" cy="0"/>
        </a:xfrm>
      </p:grpSpPr>
      <p:sp>
        <p:nvSpPr>
          <p:cNvPr id="6007" name="Google Shape;6007;p497"/>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008" name="Google Shape;6008;p497"/>
          <p:cNvGrpSpPr/>
          <p:nvPr/>
        </p:nvGrpSpPr>
        <p:grpSpPr>
          <a:xfrm>
            <a:off x="614120" y="4568626"/>
            <a:ext cx="1565658" cy="245350"/>
            <a:chOff x="614120" y="4568626"/>
            <a:chExt cx="1565658" cy="245350"/>
          </a:xfrm>
        </p:grpSpPr>
        <p:grpSp>
          <p:nvGrpSpPr>
            <p:cNvPr id="6009" name="Google Shape;6009;p497"/>
            <p:cNvGrpSpPr/>
            <p:nvPr/>
          </p:nvGrpSpPr>
          <p:grpSpPr>
            <a:xfrm>
              <a:off x="614120" y="4568626"/>
              <a:ext cx="290167" cy="233377"/>
              <a:chOff x="614120" y="4568626"/>
              <a:chExt cx="290167" cy="233377"/>
            </a:xfrm>
          </p:grpSpPr>
          <p:sp>
            <p:nvSpPr>
              <p:cNvPr id="6010" name="Google Shape;6010;p49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9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49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49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497"/>
            <p:cNvGrpSpPr/>
            <p:nvPr/>
          </p:nvGrpSpPr>
          <p:grpSpPr>
            <a:xfrm>
              <a:off x="989660" y="4603434"/>
              <a:ext cx="1190118" cy="210542"/>
              <a:chOff x="989660" y="4603434"/>
              <a:chExt cx="1190118" cy="210542"/>
            </a:xfrm>
          </p:grpSpPr>
          <p:sp>
            <p:nvSpPr>
              <p:cNvPr id="6015" name="Google Shape;6015;p49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497"/>
              <p:cNvGrpSpPr/>
              <p:nvPr/>
            </p:nvGrpSpPr>
            <p:grpSpPr>
              <a:xfrm>
                <a:off x="1682774" y="4617610"/>
                <a:ext cx="497005" cy="149188"/>
                <a:chOff x="1682774" y="4617610"/>
                <a:chExt cx="497005" cy="149188"/>
              </a:xfrm>
            </p:grpSpPr>
            <p:sp>
              <p:nvSpPr>
                <p:cNvPr id="6017" name="Google Shape;6017;p49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9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9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49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49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22" name="Google Shape;6022;p497"/>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6023" name="Shape 6023"/>
        <p:cNvGrpSpPr/>
        <p:nvPr/>
      </p:nvGrpSpPr>
      <p:grpSpPr>
        <a:xfrm>
          <a:off x="0" y="0"/>
          <a:ext cx="0" cy="0"/>
          <a:chOff x="0" y="0"/>
          <a:chExt cx="0" cy="0"/>
        </a:xfrm>
      </p:grpSpPr>
      <p:sp>
        <p:nvSpPr>
          <p:cNvPr id="6024" name="Google Shape;6024;p498"/>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025" name="Google Shape;6025;p498"/>
          <p:cNvGrpSpPr/>
          <p:nvPr/>
        </p:nvGrpSpPr>
        <p:grpSpPr>
          <a:xfrm>
            <a:off x="614120" y="4568626"/>
            <a:ext cx="1565658" cy="245350"/>
            <a:chOff x="614120" y="4568626"/>
            <a:chExt cx="1565658" cy="245350"/>
          </a:xfrm>
        </p:grpSpPr>
        <p:grpSp>
          <p:nvGrpSpPr>
            <p:cNvPr id="6026" name="Google Shape;6026;p498"/>
            <p:cNvGrpSpPr/>
            <p:nvPr/>
          </p:nvGrpSpPr>
          <p:grpSpPr>
            <a:xfrm>
              <a:off x="614120" y="4568626"/>
              <a:ext cx="290167" cy="233377"/>
              <a:chOff x="614120" y="4568626"/>
              <a:chExt cx="290167" cy="233377"/>
            </a:xfrm>
          </p:grpSpPr>
          <p:sp>
            <p:nvSpPr>
              <p:cNvPr id="6027" name="Google Shape;6027;p49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49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49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49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498"/>
            <p:cNvGrpSpPr/>
            <p:nvPr/>
          </p:nvGrpSpPr>
          <p:grpSpPr>
            <a:xfrm>
              <a:off x="989660" y="4603434"/>
              <a:ext cx="1190118" cy="210542"/>
              <a:chOff x="989660" y="4603434"/>
              <a:chExt cx="1190118" cy="210542"/>
            </a:xfrm>
          </p:grpSpPr>
          <p:sp>
            <p:nvSpPr>
              <p:cNvPr id="6032" name="Google Shape;6032;p49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3" name="Google Shape;6033;p498"/>
              <p:cNvGrpSpPr/>
              <p:nvPr/>
            </p:nvGrpSpPr>
            <p:grpSpPr>
              <a:xfrm>
                <a:off x="1682774" y="4617610"/>
                <a:ext cx="497005" cy="149188"/>
                <a:chOff x="1682774" y="4617610"/>
                <a:chExt cx="497005" cy="149188"/>
              </a:xfrm>
            </p:grpSpPr>
            <p:sp>
              <p:nvSpPr>
                <p:cNvPr id="6034" name="Google Shape;6034;p49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49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49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49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49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39" name="Google Shape;6039;p498"/>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040" name="Google Shape;6040;p498"/>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6041" name="Shape 6041"/>
        <p:cNvGrpSpPr/>
        <p:nvPr/>
      </p:nvGrpSpPr>
      <p:grpSpPr>
        <a:xfrm>
          <a:off x="0" y="0"/>
          <a:ext cx="0" cy="0"/>
          <a:chOff x="0" y="0"/>
          <a:chExt cx="0" cy="0"/>
        </a:xfrm>
      </p:grpSpPr>
      <p:sp>
        <p:nvSpPr>
          <p:cNvPr id="6042" name="Google Shape;6042;p499"/>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043" name="Google Shape;6043;p499"/>
          <p:cNvGrpSpPr/>
          <p:nvPr/>
        </p:nvGrpSpPr>
        <p:grpSpPr>
          <a:xfrm>
            <a:off x="614120" y="4568626"/>
            <a:ext cx="1565658" cy="245350"/>
            <a:chOff x="614120" y="4568626"/>
            <a:chExt cx="1565658" cy="245350"/>
          </a:xfrm>
        </p:grpSpPr>
        <p:grpSp>
          <p:nvGrpSpPr>
            <p:cNvPr id="6044" name="Google Shape;6044;p499"/>
            <p:cNvGrpSpPr/>
            <p:nvPr/>
          </p:nvGrpSpPr>
          <p:grpSpPr>
            <a:xfrm>
              <a:off x="614120" y="4568626"/>
              <a:ext cx="290167" cy="233377"/>
              <a:chOff x="614120" y="4568626"/>
              <a:chExt cx="290167" cy="233377"/>
            </a:xfrm>
          </p:grpSpPr>
          <p:sp>
            <p:nvSpPr>
              <p:cNvPr id="6045" name="Google Shape;6045;p49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49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49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49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499"/>
            <p:cNvGrpSpPr/>
            <p:nvPr/>
          </p:nvGrpSpPr>
          <p:grpSpPr>
            <a:xfrm>
              <a:off x="989660" y="4603434"/>
              <a:ext cx="1190118" cy="210542"/>
              <a:chOff x="989660" y="4603434"/>
              <a:chExt cx="1190118" cy="210542"/>
            </a:xfrm>
          </p:grpSpPr>
          <p:sp>
            <p:nvSpPr>
              <p:cNvPr id="6050" name="Google Shape;6050;p49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499"/>
              <p:cNvGrpSpPr/>
              <p:nvPr/>
            </p:nvGrpSpPr>
            <p:grpSpPr>
              <a:xfrm>
                <a:off x="1682774" y="4617610"/>
                <a:ext cx="497005" cy="149188"/>
                <a:chOff x="1682774" y="4617610"/>
                <a:chExt cx="497005" cy="149188"/>
              </a:xfrm>
            </p:grpSpPr>
            <p:sp>
              <p:nvSpPr>
                <p:cNvPr id="6052" name="Google Shape;6052;p49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49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49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49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49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57" name="Google Shape;6057;p499"/>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058" name="Google Shape;6058;p499"/>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059" name="Google Shape;6059;p499"/>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6060" name="Shape 6060"/>
        <p:cNvGrpSpPr/>
        <p:nvPr/>
      </p:nvGrpSpPr>
      <p:grpSpPr>
        <a:xfrm>
          <a:off x="0" y="0"/>
          <a:ext cx="0" cy="0"/>
          <a:chOff x="0" y="0"/>
          <a:chExt cx="0" cy="0"/>
        </a:xfrm>
      </p:grpSpPr>
      <p:grpSp>
        <p:nvGrpSpPr>
          <p:cNvPr id="6061" name="Google Shape;6061;p500"/>
          <p:cNvGrpSpPr/>
          <p:nvPr/>
        </p:nvGrpSpPr>
        <p:grpSpPr>
          <a:xfrm>
            <a:off x="614120" y="4568626"/>
            <a:ext cx="1565658" cy="245350"/>
            <a:chOff x="614120" y="4568626"/>
            <a:chExt cx="1565658" cy="245350"/>
          </a:xfrm>
        </p:grpSpPr>
        <p:grpSp>
          <p:nvGrpSpPr>
            <p:cNvPr id="6062" name="Google Shape;6062;p500"/>
            <p:cNvGrpSpPr/>
            <p:nvPr/>
          </p:nvGrpSpPr>
          <p:grpSpPr>
            <a:xfrm>
              <a:off x="614120" y="4568626"/>
              <a:ext cx="290167" cy="233377"/>
              <a:chOff x="614120" y="4568626"/>
              <a:chExt cx="290167" cy="233377"/>
            </a:xfrm>
          </p:grpSpPr>
          <p:sp>
            <p:nvSpPr>
              <p:cNvPr id="6063" name="Google Shape;6063;p50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0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0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0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500"/>
            <p:cNvGrpSpPr/>
            <p:nvPr/>
          </p:nvGrpSpPr>
          <p:grpSpPr>
            <a:xfrm>
              <a:off x="989660" y="4603434"/>
              <a:ext cx="1190118" cy="210542"/>
              <a:chOff x="989660" y="4603434"/>
              <a:chExt cx="1190118" cy="210542"/>
            </a:xfrm>
          </p:grpSpPr>
          <p:sp>
            <p:nvSpPr>
              <p:cNvPr id="6068" name="Google Shape;6068;p50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9" name="Google Shape;6069;p500"/>
              <p:cNvGrpSpPr/>
              <p:nvPr/>
            </p:nvGrpSpPr>
            <p:grpSpPr>
              <a:xfrm>
                <a:off x="1682774" y="4617610"/>
                <a:ext cx="497005" cy="149188"/>
                <a:chOff x="1682774" y="4617610"/>
                <a:chExt cx="497005" cy="149188"/>
              </a:xfrm>
            </p:grpSpPr>
            <p:sp>
              <p:nvSpPr>
                <p:cNvPr id="6070" name="Google Shape;6070;p50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0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0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0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0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75" name="Google Shape;6075;p500"/>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6076" name="Shape 6076"/>
        <p:cNvGrpSpPr/>
        <p:nvPr/>
      </p:nvGrpSpPr>
      <p:grpSpPr>
        <a:xfrm>
          <a:off x="0" y="0"/>
          <a:ext cx="0" cy="0"/>
          <a:chOff x="0" y="0"/>
          <a:chExt cx="0" cy="0"/>
        </a:xfrm>
      </p:grpSpPr>
      <p:grpSp>
        <p:nvGrpSpPr>
          <p:cNvPr id="6077" name="Google Shape;6077;p501"/>
          <p:cNvGrpSpPr/>
          <p:nvPr/>
        </p:nvGrpSpPr>
        <p:grpSpPr>
          <a:xfrm>
            <a:off x="614120" y="4568626"/>
            <a:ext cx="1565658" cy="245350"/>
            <a:chOff x="614120" y="4568626"/>
            <a:chExt cx="1565658" cy="245350"/>
          </a:xfrm>
        </p:grpSpPr>
        <p:grpSp>
          <p:nvGrpSpPr>
            <p:cNvPr id="6078" name="Google Shape;6078;p501"/>
            <p:cNvGrpSpPr/>
            <p:nvPr/>
          </p:nvGrpSpPr>
          <p:grpSpPr>
            <a:xfrm>
              <a:off x="614120" y="4568626"/>
              <a:ext cx="290167" cy="233377"/>
              <a:chOff x="614120" y="4568626"/>
              <a:chExt cx="290167" cy="233377"/>
            </a:xfrm>
          </p:grpSpPr>
          <p:sp>
            <p:nvSpPr>
              <p:cNvPr id="6079" name="Google Shape;6079;p50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0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0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0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501"/>
            <p:cNvGrpSpPr/>
            <p:nvPr/>
          </p:nvGrpSpPr>
          <p:grpSpPr>
            <a:xfrm>
              <a:off x="989660" y="4603434"/>
              <a:ext cx="1190118" cy="210542"/>
              <a:chOff x="989660" y="4603434"/>
              <a:chExt cx="1190118" cy="210542"/>
            </a:xfrm>
          </p:grpSpPr>
          <p:sp>
            <p:nvSpPr>
              <p:cNvPr id="6084" name="Google Shape;6084;p50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5" name="Google Shape;6085;p501"/>
              <p:cNvGrpSpPr/>
              <p:nvPr/>
            </p:nvGrpSpPr>
            <p:grpSpPr>
              <a:xfrm>
                <a:off x="1682774" y="4617610"/>
                <a:ext cx="497005" cy="149188"/>
                <a:chOff x="1682774" y="4617610"/>
                <a:chExt cx="497005" cy="149188"/>
              </a:xfrm>
            </p:grpSpPr>
            <p:sp>
              <p:nvSpPr>
                <p:cNvPr id="6086" name="Google Shape;6086;p50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0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0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0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0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91" name="Google Shape;6091;p501"/>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een">
  <p:cSld name="CUSTOM_5_3_1">
    <p:bg>
      <p:bgPr>
        <a:solidFill>
          <a:srgbClr val="FFFFFF"/>
        </a:solidFill>
      </p:bgPr>
    </p:bg>
    <p:spTree>
      <p:nvGrpSpPr>
        <p:cNvPr id="1324" name="Shape 1324"/>
        <p:cNvGrpSpPr/>
        <p:nvPr/>
      </p:nvGrpSpPr>
      <p:grpSpPr>
        <a:xfrm>
          <a:off x="0" y="0"/>
          <a:ext cx="0" cy="0"/>
          <a:chOff x="0" y="0"/>
          <a:chExt cx="0" cy="0"/>
        </a:xfrm>
      </p:grpSpPr>
      <p:pic>
        <p:nvPicPr>
          <p:cNvPr id="1325" name="Google Shape;1325;p5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26" name="Google Shape;1326;p5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27" name="Google Shape;1327;p5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28" name="Google Shape;1328;p5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6092" name="Shape 6092"/>
        <p:cNvGrpSpPr/>
        <p:nvPr/>
      </p:nvGrpSpPr>
      <p:grpSpPr>
        <a:xfrm>
          <a:off x="0" y="0"/>
          <a:ext cx="0" cy="0"/>
          <a:chOff x="0" y="0"/>
          <a:chExt cx="0" cy="0"/>
        </a:xfrm>
      </p:grpSpPr>
      <p:grpSp>
        <p:nvGrpSpPr>
          <p:cNvPr id="6093" name="Google Shape;6093;p502"/>
          <p:cNvGrpSpPr/>
          <p:nvPr/>
        </p:nvGrpSpPr>
        <p:grpSpPr>
          <a:xfrm>
            <a:off x="614120" y="4568626"/>
            <a:ext cx="1565658" cy="245350"/>
            <a:chOff x="614120" y="4568626"/>
            <a:chExt cx="1565658" cy="245350"/>
          </a:xfrm>
        </p:grpSpPr>
        <p:grpSp>
          <p:nvGrpSpPr>
            <p:cNvPr id="6094" name="Google Shape;6094;p502"/>
            <p:cNvGrpSpPr/>
            <p:nvPr/>
          </p:nvGrpSpPr>
          <p:grpSpPr>
            <a:xfrm>
              <a:off x="614120" y="4568626"/>
              <a:ext cx="290167" cy="233377"/>
              <a:chOff x="614120" y="4568626"/>
              <a:chExt cx="290167" cy="233377"/>
            </a:xfrm>
          </p:grpSpPr>
          <p:sp>
            <p:nvSpPr>
              <p:cNvPr id="6095" name="Google Shape;6095;p50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0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0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0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502"/>
            <p:cNvGrpSpPr/>
            <p:nvPr/>
          </p:nvGrpSpPr>
          <p:grpSpPr>
            <a:xfrm>
              <a:off x="989660" y="4603434"/>
              <a:ext cx="1190118" cy="210542"/>
              <a:chOff x="989660" y="4603434"/>
              <a:chExt cx="1190118" cy="210542"/>
            </a:xfrm>
          </p:grpSpPr>
          <p:sp>
            <p:nvSpPr>
              <p:cNvPr id="6100" name="Google Shape;6100;p50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1" name="Google Shape;6101;p502"/>
              <p:cNvGrpSpPr/>
              <p:nvPr/>
            </p:nvGrpSpPr>
            <p:grpSpPr>
              <a:xfrm>
                <a:off x="1682774" y="4617610"/>
                <a:ext cx="497005" cy="149188"/>
                <a:chOff x="1682774" y="4617610"/>
                <a:chExt cx="497005" cy="149188"/>
              </a:xfrm>
            </p:grpSpPr>
            <p:sp>
              <p:nvSpPr>
                <p:cNvPr id="6102" name="Google Shape;6102;p50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0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0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0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0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107" name="Google Shape;6107;p502"/>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6108" name="Google Shape;6108;p502"/>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6109" name="Shape 6109"/>
        <p:cNvGrpSpPr/>
        <p:nvPr/>
      </p:nvGrpSpPr>
      <p:grpSpPr>
        <a:xfrm>
          <a:off x="0" y="0"/>
          <a:ext cx="0" cy="0"/>
          <a:chOff x="0" y="0"/>
          <a:chExt cx="0" cy="0"/>
        </a:xfrm>
      </p:grpSpPr>
      <p:sp>
        <p:nvSpPr>
          <p:cNvPr id="6110" name="Google Shape;6110;p503"/>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6111" name="Google Shape;6111;p503"/>
          <p:cNvGrpSpPr/>
          <p:nvPr/>
        </p:nvGrpSpPr>
        <p:grpSpPr>
          <a:xfrm>
            <a:off x="617793" y="4562424"/>
            <a:ext cx="2353175" cy="252193"/>
            <a:chOff x="617793" y="4562424"/>
            <a:chExt cx="2353175" cy="252193"/>
          </a:xfrm>
        </p:grpSpPr>
        <p:grpSp>
          <p:nvGrpSpPr>
            <p:cNvPr id="6112" name="Google Shape;6112;p503"/>
            <p:cNvGrpSpPr/>
            <p:nvPr/>
          </p:nvGrpSpPr>
          <p:grpSpPr>
            <a:xfrm>
              <a:off x="989955" y="4603006"/>
              <a:ext cx="1981014" cy="211056"/>
              <a:chOff x="1644000" y="3136475"/>
              <a:chExt cx="5180475" cy="551925"/>
            </a:xfrm>
          </p:grpSpPr>
          <p:sp>
            <p:nvSpPr>
              <p:cNvPr id="6113" name="Google Shape;6113;p503"/>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03"/>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03"/>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503"/>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03"/>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03"/>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03"/>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03"/>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03"/>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03"/>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03"/>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03"/>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03"/>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03"/>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503"/>
            <p:cNvGrpSpPr/>
            <p:nvPr/>
          </p:nvGrpSpPr>
          <p:grpSpPr>
            <a:xfrm>
              <a:off x="617793" y="4562424"/>
              <a:ext cx="283664" cy="252193"/>
              <a:chOff x="617793" y="4562424"/>
              <a:chExt cx="283664" cy="252193"/>
            </a:xfrm>
          </p:grpSpPr>
          <p:sp>
            <p:nvSpPr>
              <p:cNvPr id="6128" name="Google Shape;6128;p503"/>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03"/>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03"/>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03"/>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03"/>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6133" name="Shape 6133"/>
        <p:cNvGrpSpPr/>
        <p:nvPr/>
      </p:nvGrpSpPr>
      <p:grpSpPr>
        <a:xfrm>
          <a:off x="0" y="0"/>
          <a:ext cx="0" cy="0"/>
          <a:chOff x="0" y="0"/>
          <a:chExt cx="0" cy="0"/>
        </a:xfrm>
      </p:grpSpPr>
      <p:sp>
        <p:nvSpPr>
          <p:cNvPr id="6134" name="Google Shape;6134;p504"/>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5" name="Google Shape;6135;p504"/>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136" name="Google Shape;6136;p504"/>
          <p:cNvGrpSpPr/>
          <p:nvPr/>
        </p:nvGrpSpPr>
        <p:grpSpPr>
          <a:xfrm>
            <a:off x="617793" y="4562424"/>
            <a:ext cx="2353175" cy="252193"/>
            <a:chOff x="617793" y="4562424"/>
            <a:chExt cx="2353175" cy="252193"/>
          </a:xfrm>
        </p:grpSpPr>
        <p:grpSp>
          <p:nvGrpSpPr>
            <p:cNvPr id="6137" name="Google Shape;6137;p504"/>
            <p:cNvGrpSpPr/>
            <p:nvPr/>
          </p:nvGrpSpPr>
          <p:grpSpPr>
            <a:xfrm>
              <a:off x="989955" y="4603006"/>
              <a:ext cx="1981014" cy="211056"/>
              <a:chOff x="1644000" y="3136475"/>
              <a:chExt cx="5180475" cy="551925"/>
            </a:xfrm>
          </p:grpSpPr>
          <p:sp>
            <p:nvSpPr>
              <p:cNvPr id="6138" name="Google Shape;6138;p504"/>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04"/>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04"/>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04"/>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04"/>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04"/>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04"/>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04"/>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504"/>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04"/>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04"/>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04"/>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04"/>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04"/>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504"/>
            <p:cNvGrpSpPr/>
            <p:nvPr/>
          </p:nvGrpSpPr>
          <p:grpSpPr>
            <a:xfrm>
              <a:off x="617793" y="4562424"/>
              <a:ext cx="283664" cy="252193"/>
              <a:chOff x="617793" y="4562424"/>
              <a:chExt cx="283664" cy="252193"/>
            </a:xfrm>
          </p:grpSpPr>
          <p:sp>
            <p:nvSpPr>
              <p:cNvPr id="6153" name="Google Shape;6153;p504"/>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04"/>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04"/>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04"/>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04"/>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6158" name="Shape 6158"/>
        <p:cNvGrpSpPr/>
        <p:nvPr/>
      </p:nvGrpSpPr>
      <p:grpSpPr>
        <a:xfrm>
          <a:off x="0" y="0"/>
          <a:ext cx="0" cy="0"/>
          <a:chOff x="0" y="0"/>
          <a:chExt cx="0" cy="0"/>
        </a:xfrm>
      </p:grpSpPr>
      <p:sp>
        <p:nvSpPr>
          <p:cNvPr id="6159" name="Google Shape;6159;p505"/>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6160" name="Google Shape;6160;p505"/>
          <p:cNvGrpSpPr/>
          <p:nvPr/>
        </p:nvGrpSpPr>
        <p:grpSpPr>
          <a:xfrm>
            <a:off x="639703" y="4545721"/>
            <a:ext cx="2281958" cy="269927"/>
            <a:chOff x="639703" y="4545721"/>
            <a:chExt cx="2281958" cy="269927"/>
          </a:xfrm>
        </p:grpSpPr>
        <p:grpSp>
          <p:nvGrpSpPr>
            <p:cNvPr id="6161" name="Google Shape;6161;p505"/>
            <p:cNvGrpSpPr/>
            <p:nvPr/>
          </p:nvGrpSpPr>
          <p:grpSpPr>
            <a:xfrm>
              <a:off x="639703" y="4545721"/>
              <a:ext cx="264488" cy="264501"/>
              <a:chOff x="639703" y="4545721"/>
              <a:chExt cx="264488" cy="264501"/>
            </a:xfrm>
          </p:grpSpPr>
          <p:sp>
            <p:nvSpPr>
              <p:cNvPr id="6162" name="Google Shape;6162;p505"/>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05"/>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05"/>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05"/>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05"/>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05"/>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05"/>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05"/>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505"/>
            <p:cNvGrpSpPr/>
            <p:nvPr/>
          </p:nvGrpSpPr>
          <p:grpSpPr>
            <a:xfrm>
              <a:off x="989818" y="4604847"/>
              <a:ext cx="1931844" cy="210801"/>
              <a:chOff x="1340225" y="2610825"/>
              <a:chExt cx="5581750" cy="609075"/>
            </a:xfrm>
          </p:grpSpPr>
          <p:sp>
            <p:nvSpPr>
              <p:cNvPr id="6171" name="Google Shape;6171;p505"/>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05"/>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05"/>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05"/>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05"/>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05"/>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05"/>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05"/>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05"/>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05"/>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05"/>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05"/>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05"/>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6184" name="Shape 6184"/>
        <p:cNvGrpSpPr/>
        <p:nvPr/>
      </p:nvGrpSpPr>
      <p:grpSpPr>
        <a:xfrm>
          <a:off x="0" y="0"/>
          <a:ext cx="0" cy="0"/>
          <a:chOff x="0" y="0"/>
          <a:chExt cx="0" cy="0"/>
        </a:xfrm>
      </p:grpSpPr>
      <p:sp>
        <p:nvSpPr>
          <p:cNvPr id="6185" name="Google Shape;6185;p506"/>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6" name="Google Shape;6186;p506"/>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187" name="Google Shape;6187;p506"/>
          <p:cNvGrpSpPr/>
          <p:nvPr/>
        </p:nvGrpSpPr>
        <p:grpSpPr>
          <a:xfrm>
            <a:off x="639703" y="4545721"/>
            <a:ext cx="2281958" cy="269927"/>
            <a:chOff x="639703" y="4545721"/>
            <a:chExt cx="2281958" cy="269927"/>
          </a:xfrm>
        </p:grpSpPr>
        <p:grpSp>
          <p:nvGrpSpPr>
            <p:cNvPr id="6188" name="Google Shape;6188;p506"/>
            <p:cNvGrpSpPr/>
            <p:nvPr/>
          </p:nvGrpSpPr>
          <p:grpSpPr>
            <a:xfrm>
              <a:off x="639703" y="4545721"/>
              <a:ext cx="264488" cy="264501"/>
              <a:chOff x="639703" y="4545721"/>
              <a:chExt cx="264488" cy="264501"/>
            </a:xfrm>
          </p:grpSpPr>
          <p:sp>
            <p:nvSpPr>
              <p:cNvPr id="6189" name="Google Shape;6189;p506"/>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06"/>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06"/>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06"/>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06"/>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06"/>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06"/>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06"/>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506"/>
            <p:cNvGrpSpPr/>
            <p:nvPr/>
          </p:nvGrpSpPr>
          <p:grpSpPr>
            <a:xfrm>
              <a:off x="989818" y="4604847"/>
              <a:ext cx="1931844" cy="210801"/>
              <a:chOff x="1340225" y="2610825"/>
              <a:chExt cx="5581750" cy="609075"/>
            </a:xfrm>
          </p:grpSpPr>
          <p:sp>
            <p:nvSpPr>
              <p:cNvPr id="6198" name="Google Shape;6198;p506"/>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06"/>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06"/>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06"/>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06"/>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06"/>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06"/>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06"/>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06"/>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06"/>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06"/>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06"/>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506"/>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6211" name="Shape 6211"/>
        <p:cNvGrpSpPr/>
        <p:nvPr/>
      </p:nvGrpSpPr>
      <p:grpSpPr>
        <a:xfrm>
          <a:off x="0" y="0"/>
          <a:ext cx="0" cy="0"/>
          <a:chOff x="0" y="0"/>
          <a:chExt cx="0" cy="0"/>
        </a:xfrm>
      </p:grpSpPr>
      <p:sp>
        <p:nvSpPr>
          <p:cNvPr id="6212" name="Google Shape;6212;p507"/>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6213" name="Google Shape;6213;p507"/>
          <p:cNvGrpSpPr/>
          <p:nvPr/>
        </p:nvGrpSpPr>
        <p:grpSpPr>
          <a:xfrm>
            <a:off x="617758" y="4545787"/>
            <a:ext cx="1980069" cy="281165"/>
            <a:chOff x="617758" y="4545787"/>
            <a:chExt cx="1980069" cy="281165"/>
          </a:xfrm>
        </p:grpSpPr>
        <p:grpSp>
          <p:nvGrpSpPr>
            <p:cNvPr id="6214" name="Google Shape;6214;p507"/>
            <p:cNvGrpSpPr/>
            <p:nvPr/>
          </p:nvGrpSpPr>
          <p:grpSpPr>
            <a:xfrm>
              <a:off x="992087" y="4616099"/>
              <a:ext cx="1605739" cy="189759"/>
              <a:chOff x="2288108" y="-580061"/>
              <a:chExt cx="6068554" cy="717156"/>
            </a:xfrm>
          </p:grpSpPr>
          <p:sp>
            <p:nvSpPr>
              <p:cNvPr id="6215" name="Google Shape;6215;p507"/>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07"/>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07"/>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07"/>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07"/>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07"/>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07"/>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07"/>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07"/>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07"/>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07"/>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07"/>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07"/>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07"/>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07"/>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07"/>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507"/>
            <p:cNvGrpSpPr/>
            <p:nvPr/>
          </p:nvGrpSpPr>
          <p:grpSpPr>
            <a:xfrm>
              <a:off x="617758" y="4545787"/>
              <a:ext cx="281169" cy="281165"/>
              <a:chOff x="617758" y="4545787"/>
              <a:chExt cx="281169" cy="281165"/>
            </a:xfrm>
          </p:grpSpPr>
          <p:sp>
            <p:nvSpPr>
              <p:cNvPr id="6232" name="Google Shape;6232;p507"/>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507"/>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07"/>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07"/>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07"/>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6237" name="Shape 6237"/>
        <p:cNvGrpSpPr/>
        <p:nvPr/>
      </p:nvGrpSpPr>
      <p:grpSpPr>
        <a:xfrm>
          <a:off x="0" y="0"/>
          <a:ext cx="0" cy="0"/>
          <a:chOff x="0" y="0"/>
          <a:chExt cx="0" cy="0"/>
        </a:xfrm>
      </p:grpSpPr>
      <p:sp>
        <p:nvSpPr>
          <p:cNvPr id="6238" name="Google Shape;6238;p508"/>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9" name="Google Shape;6239;p508"/>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240" name="Google Shape;6240;p508"/>
          <p:cNvGrpSpPr/>
          <p:nvPr/>
        </p:nvGrpSpPr>
        <p:grpSpPr>
          <a:xfrm>
            <a:off x="617758" y="4545787"/>
            <a:ext cx="1980069" cy="281165"/>
            <a:chOff x="617758" y="4545787"/>
            <a:chExt cx="1980069" cy="281165"/>
          </a:xfrm>
        </p:grpSpPr>
        <p:grpSp>
          <p:nvGrpSpPr>
            <p:cNvPr id="6241" name="Google Shape;6241;p508"/>
            <p:cNvGrpSpPr/>
            <p:nvPr/>
          </p:nvGrpSpPr>
          <p:grpSpPr>
            <a:xfrm>
              <a:off x="992087" y="4616099"/>
              <a:ext cx="1605739" cy="189759"/>
              <a:chOff x="2288108" y="-580061"/>
              <a:chExt cx="6068554" cy="717156"/>
            </a:xfrm>
          </p:grpSpPr>
          <p:sp>
            <p:nvSpPr>
              <p:cNvPr id="6242" name="Google Shape;6242;p508"/>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08"/>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08"/>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508"/>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08"/>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08"/>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08"/>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08"/>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08"/>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08"/>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08"/>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08"/>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08"/>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508"/>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08"/>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08"/>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508"/>
            <p:cNvGrpSpPr/>
            <p:nvPr/>
          </p:nvGrpSpPr>
          <p:grpSpPr>
            <a:xfrm>
              <a:off x="617758" y="4545787"/>
              <a:ext cx="281169" cy="281165"/>
              <a:chOff x="617758" y="4545787"/>
              <a:chExt cx="281169" cy="281165"/>
            </a:xfrm>
          </p:grpSpPr>
          <p:sp>
            <p:nvSpPr>
              <p:cNvPr id="6259" name="Google Shape;6259;p508"/>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08"/>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08"/>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08"/>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08"/>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6264" name="Shape 6264"/>
        <p:cNvGrpSpPr/>
        <p:nvPr/>
      </p:nvGrpSpPr>
      <p:grpSpPr>
        <a:xfrm>
          <a:off x="0" y="0"/>
          <a:ext cx="0" cy="0"/>
          <a:chOff x="0" y="0"/>
          <a:chExt cx="0" cy="0"/>
        </a:xfrm>
      </p:grpSpPr>
      <p:sp>
        <p:nvSpPr>
          <p:cNvPr id="6265" name="Google Shape;6265;p509"/>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6266" name="Google Shape;6266;p509"/>
          <p:cNvGrpSpPr/>
          <p:nvPr/>
        </p:nvGrpSpPr>
        <p:grpSpPr>
          <a:xfrm>
            <a:off x="761950" y="4602545"/>
            <a:ext cx="659482" cy="163445"/>
            <a:chOff x="2270225" y="2532665"/>
            <a:chExt cx="2492373" cy="617707"/>
          </a:xfrm>
        </p:grpSpPr>
        <p:sp>
          <p:nvSpPr>
            <p:cNvPr id="6267" name="Google Shape;6267;p509"/>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09"/>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09"/>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09"/>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09"/>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09"/>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6273" name="Shape 6273"/>
        <p:cNvGrpSpPr/>
        <p:nvPr/>
      </p:nvGrpSpPr>
      <p:grpSpPr>
        <a:xfrm>
          <a:off x="0" y="0"/>
          <a:ext cx="0" cy="0"/>
          <a:chOff x="0" y="0"/>
          <a:chExt cx="0" cy="0"/>
        </a:xfrm>
      </p:grpSpPr>
      <p:sp>
        <p:nvSpPr>
          <p:cNvPr id="6274" name="Google Shape;6274;p510"/>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75" name="Google Shape;6275;p510"/>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276" name="Google Shape;6276;p510"/>
          <p:cNvGrpSpPr/>
          <p:nvPr/>
        </p:nvGrpSpPr>
        <p:grpSpPr>
          <a:xfrm>
            <a:off x="761950" y="4602545"/>
            <a:ext cx="659482" cy="163445"/>
            <a:chOff x="2270225" y="2532665"/>
            <a:chExt cx="2492373" cy="617707"/>
          </a:xfrm>
        </p:grpSpPr>
        <p:sp>
          <p:nvSpPr>
            <p:cNvPr id="6277" name="Google Shape;6277;p510"/>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10"/>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10"/>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10"/>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10"/>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10"/>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6283" name="Shape 62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2">
  <p:cSld name="CUSTOM_1">
    <p:spTree>
      <p:nvGrpSpPr>
        <p:cNvPr id="37" name="Shape 37"/>
        <p:cNvGrpSpPr/>
        <p:nvPr/>
      </p:nvGrpSpPr>
      <p:grpSpPr>
        <a:xfrm>
          <a:off x="0" y="0"/>
          <a:ext cx="0" cy="0"/>
          <a:chOff x="0" y="0"/>
          <a:chExt cx="0" cy="0"/>
        </a:xfrm>
      </p:grpSpPr>
      <p:sp>
        <p:nvSpPr>
          <p:cNvPr id="38" name="Google Shape;38;p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39" name="Google Shape;39;p6"/>
          <p:cNvPicPr preferRelativeResize="0"/>
          <p:nvPr/>
        </p:nvPicPr>
        <p:blipFill rotWithShape="1">
          <a:blip r:embed="rId2">
            <a:alphaModFix/>
          </a:blip>
          <a:srcRect b="0" l="0" r="0" t="0"/>
          <a:stretch/>
        </p:blipFill>
        <p:spPr>
          <a:xfrm>
            <a:off x="386625" y="4669975"/>
            <a:ext cx="1311199" cy="234922"/>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ey">
  <p:cSld name="CUSTOM_5_4_1">
    <p:bg>
      <p:bgPr>
        <a:solidFill>
          <a:srgbClr val="FFFFFF"/>
        </a:solidFill>
      </p:bgPr>
    </p:bg>
    <p:spTree>
      <p:nvGrpSpPr>
        <p:cNvPr id="1329" name="Shape 1329"/>
        <p:cNvGrpSpPr/>
        <p:nvPr/>
      </p:nvGrpSpPr>
      <p:grpSpPr>
        <a:xfrm>
          <a:off x="0" y="0"/>
          <a:ext cx="0" cy="0"/>
          <a:chOff x="0" y="0"/>
          <a:chExt cx="0" cy="0"/>
        </a:xfrm>
      </p:grpSpPr>
      <p:pic>
        <p:nvPicPr>
          <p:cNvPr id="1330" name="Google Shape;1330;p5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31" name="Google Shape;1331;p5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32" name="Google Shape;1332;p5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33" name="Google Shape;1333;p5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_1">
    <p:spTree>
      <p:nvGrpSpPr>
        <p:cNvPr id="6284" name="Shape 6284"/>
        <p:cNvGrpSpPr/>
        <p:nvPr/>
      </p:nvGrpSpPr>
      <p:grpSpPr>
        <a:xfrm>
          <a:off x="0" y="0"/>
          <a:ext cx="0" cy="0"/>
          <a:chOff x="0" y="0"/>
          <a:chExt cx="0" cy="0"/>
        </a:xfrm>
      </p:grpSpPr>
      <p:sp>
        <p:nvSpPr>
          <p:cNvPr id="6285" name="Google Shape;6285;p512"/>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6286" name="Google Shape;6286;p512"/>
          <p:cNvGrpSpPr/>
          <p:nvPr/>
        </p:nvGrpSpPr>
        <p:grpSpPr>
          <a:xfrm>
            <a:off x="3716512" y="4433681"/>
            <a:ext cx="1710967" cy="562474"/>
            <a:chOff x="1325450" y="2304375"/>
            <a:chExt cx="1956061" cy="643048"/>
          </a:xfrm>
        </p:grpSpPr>
        <p:grpSp>
          <p:nvGrpSpPr>
            <p:cNvPr id="6287" name="Google Shape;6287;p512"/>
            <p:cNvGrpSpPr/>
            <p:nvPr/>
          </p:nvGrpSpPr>
          <p:grpSpPr>
            <a:xfrm>
              <a:off x="1532144" y="2517656"/>
              <a:ext cx="1543000" cy="273170"/>
              <a:chOff x="1532144" y="2517656"/>
              <a:chExt cx="1543000" cy="273170"/>
            </a:xfrm>
          </p:grpSpPr>
          <p:sp>
            <p:nvSpPr>
              <p:cNvPr id="6288" name="Google Shape;6288;p512"/>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9" name="Google Shape;6289;p512"/>
              <p:cNvGrpSpPr/>
              <p:nvPr/>
            </p:nvGrpSpPr>
            <p:grpSpPr>
              <a:xfrm>
                <a:off x="2430468" y="2536041"/>
                <a:ext cx="644676" cy="193720"/>
                <a:chOff x="2430468" y="2536041"/>
                <a:chExt cx="644676" cy="193720"/>
              </a:xfrm>
            </p:grpSpPr>
            <p:sp>
              <p:nvSpPr>
                <p:cNvPr id="6290" name="Google Shape;6290;p512"/>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12"/>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12"/>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12"/>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12"/>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95" name="Google Shape;6295;p512"/>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512"/>
          <p:cNvGrpSpPr/>
          <p:nvPr/>
        </p:nvGrpSpPr>
        <p:grpSpPr>
          <a:xfrm>
            <a:off x="4298352" y="1494414"/>
            <a:ext cx="547281" cy="440205"/>
            <a:chOff x="6294751" y="783425"/>
            <a:chExt cx="5020925" cy="4038575"/>
          </a:xfrm>
        </p:grpSpPr>
        <p:sp>
          <p:nvSpPr>
            <p:cNvPr id="6297" name="Google Shape;6297;p51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6298" name="Google Shape;6298;p51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6299" name="Google Shape;6299;p51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6300" name="Google Shape;6300;p51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gr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12">
    <p:spTree>
      <p:nvGrpSpPr>
        <p:cNvPr id="6301" name="Shape 6301"/>
        <p:cNvGrpSpPr/>
        <p:nvPr/>
      </p:nvGrpSpPr>
      <p:grpSpPr>
        <a:xfrm>
          <a:off x="0" y="0"/>
          <a:ext cx="0" cy="0"/>
          <a:chOff x="0" y="0"/>
          <a:chExt cx="0" cy="0"/>
        </a:xfrm>
      </p:grpSpPr>
      <p:grpSp>
        <p:nvGrpSpPr>
          <p:cNvPr id="6302" name="Google Shape;6302;p513"/>
          <p:cNvGrpSpPr/>
          <p:nvPr/>
        </p:nvGrpSpPr>
        <p:grpSpPr>
          <a:xfrm>
            <a:off x="522212" y="1321429"/>
            <a:ext cx="479498" cy="385684"/>
            <a:chOff x="6294751" y="783425"/>
            <a:chExt cx="5020925" cy="4038575"/>
          </a:xfrm>
        </p:grpSpPr>
        <p:sp>
          <p:nvSpPr>
            <p:cNvPr id="6303" name="Google Shape;6303;p51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51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1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1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513"/>
          <p:cNvGrpSpPr/>
          <p:nvPr/>
        </p:nvGrpSpPr>
        <p:grpSpPr>
          <a:xfrm>
            <a:off x="761948" y="4603434"/>
            <a:ext cx="1190118" cy="210542"/>
            <a:chOff x="990623" y="4603434"/>
            <a:chExt cx="1190118" cy="210542"/>
          </a:xfrm>
        </p:grpSpPr>
        <p:sp>
          <p:nvSpPr>
            <p:cNvPr id="6308" name="Google Shape;6308;p51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1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1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1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51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1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4" name="Google Shape;6314;p513"/>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315" name="Google Shape;6315;p513"/>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1">
  <p:cSld name="CUSTOM_13">
    <p:spTree>
      <p:nvGrpSpPr>
        <p:cNvPr id="6316" name="Shape 6316"/>
        <p:cNvGrpSpPr/>
        <p:nvPr/>
      </p:nvGrpSpPr>
      <p:grpSpPr>
        <a:xfrm>
          <a:off x="0" y="0"/>
          <a:ext cx="0" cy="0"/>
          <a:chOff x="0" y="0"/>
          <a:chExt cx="0" cy="0"/>
        </a:xfrm>
      </p:grpSpPr>
      <p:sp>
        <p:nvSpPr>
          <p:cNvPr id="6317" name="Google Shape;6317;p51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6318" name="Google Shape;6318;p514"/>
          <p:cNvGrpSpPr/>
          <p:nvPr/>
        </p:nvGrpSpPr>
        <p:grpSpPr>
          <a:xfrm>
            <a:off x="386711" y="5114356"/>
            <a:ext cx="1796788" cy="33676"/>
            <a:chOff x="2031822" y="2229250"/>
            <a:chExt cx="2193613" cy="39900"/>
          </a:xfrm>
        </p:grpSpPr>
        <p:sp>
          <p:nvSpPr>
            <p:cNvPr id="6319" name="Google Shape;6319;p51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1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1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1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23" name="Google Shape;6323;p514"/>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p:cSld name="CUSTOM_4_1">
    <p:spTree>
      <p:nvGrpSpPr>
        <p:cNvPr id="6324" name="Shape 6324"/>
        <p:cNvGrpSpPr/>
        <p:nvPr/>
      </p:nvGrpSpPr>
      <p:grpSpPr>
        <a:xfrm>
          <a:off x="0" y="0"/>
          <a:ext cx="0" cy="0"/>
          <a:chOff x="0" y="0"/>
          <a:chExt cx="0" cy="0"/>
        </a:xfrm>
      </p:grpSpPr>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ote / Left">
  <p:cSld name="CUSTOM_7_1">
    <p:spTree>
      <p:nvGrpSpPr>
        <p:cNvPr id="6325" name="Shape 6325"/>
        <p:cNvGrpSpPr/>
        <p:nvPr/>
      </p:nvGrpSpPr>
      <p:grpSpPr>
        <a:xfrm>
          <a:off x="0" y="0"/>
          <a:ext cx="0" cy="0"/>
          <a:chOff x="0" y="0"/>
          <a:chExt cx="0" cy="0"/>
        </a:xfrm>
      </p:grpSpPr>
      <p:sp>
        <p:nvSpPr>
          <p:cNvPr id="6326" name="Google Shape;6326;p516"/>
          <p:cNvSpPr txBox="1"/>
          <p:nvPr>
            <p:ph type="title"/>
          </p:nvPr>
        </p:nvSpPr>
        <p:spPr>
          <a:xfrm>
            <a:off x="685800" y="1285800"/>
            <a:ext cx="6858000" cy="19149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27" name="Google Shape;6327;p516"/>
          <p:cNvSpPr txBox="1"/>
          <p:nvPr>
            <p:ph idx="1" type="subTitle"/>
          </p:nvPr>
        </p:nvSpPr>
        <p:spPr>
          <a:xfrm>
            <a:off x="685800" y="3352800"/>
            <a:ext cx="3810000" cy="5049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328" name="Google Shape;6328;p516"/>
          <p:cNvGrpSpPr/>
          <p:nvPr/>
        </p:nvGrpSpPr>
        <p:grpSpPr>
          <a:xfrm>
            <a:off x="409957" y="4433682"/>
            <a:ext cx="2143330" cy="562473"/>
            <a:chOff x="831227" y="1197994"/>
            <a:chExt cx="2449800" cy="642900"/>
          </a:xfrm>
        </p:grpSpPr>
        <p:grpSp>
          <p:nvGrpSpPr>
            <p:cNvPr id="6329" name="Google Shape;6329;p516"/>
            <p:cNvGrpSpPr/>
            <p:nvPr/>
          </p:nvGrpSpPr>
          <p:grpSpPr>
            <a:xfrm>
              <a:off x="1045677" y="1364131"/>
              <a:ext cx="2028965" cy="317954"/>
              <a:chOff x="1045677" y="1364131"/>
              <a:chExt cx="2028965" cy="317954"/>
            </a:xfrm>
          </p:grpSpPr>
          <p:grpSp>
            <p:nvGrpSpPr>
              <p:cNvPr id="6330" name="Google Shape;6330;p516"/>
              <p:cNvGrpSpPr/>
              <p:nvPr/>
            </p:nvGrpSpPr>
            <p:grpSpPr>
              <a:xfrm>
                <a:off x="1045677" y="1364131"/>
                <a:ext cx="376033" cy="302438"/>
                <a:chOff x="1045677" y="1364131"/>
                <a:chExt cx="376033" cy="302438"/>
              </a:xfrm>
            </p:grpSpPr>
            <p:sp>
              <p:nvSpPr>
                <p:cNvPr id="6331" name="Google Shape;6331;p51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1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1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1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516"/>
              <p:cNvGrpSpPr/>
              <p:nvPr/>
            </p:nvGrpSpPr>
            <p:grpSpPr>
              <a:xfrm>
                <a:off x="1532346" y="1409239"/>
                <a:ext cx="1542296" cy="272846"/>
                <a:chOff x="1532346" y="1409239"/>
                <a:chExt cx="1542296" cy="272846"/>
              </a:xfrm>
            </p:grpSpPr>
            <p:sp>
              <p:nvSpPr>
                <p:cNvPr id="6336" name="Google Shape;6336;p51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7" name="Google Shape;6337;p516"/>
                <p:cNvGrpSpPr/>
                <p:nvPr/>
              </p:nvGrpSpPr>
              <p:grpSpPr>
                <a:xfrm>
                  <a:off x="2430564" y="1427610"/>
                  <a:ext cx="644078" cy="193336"/>
                  <a:chOff x="2430564" y="1427610"/>
                  <a:chExt cx="644078" cy="193336"/>
                </a:xfrm>
              </p:grpSpPr>
              <p:sp>
                <p:nvSpPr>
                  <p:cNvPr id="6338" name="Google Shape;6338;p51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1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1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1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1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43" name="Google Shape;6343;p51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_2">
    <p:spTree>
      <p:nvGrpSpPr>
        <p:cNvPr id="6344" name="Shape 6344"/>
        <p:cNvGrpSpPr/>
        <p:nvPr/>
      </p:nvGrpSpPr>
      <p:grpSpPr>
        <a:xfrm>
          <a:off x="0" y="0"/>
          <a:ext cx="0" cy="0"/>
          <a:chOff x="0" y="0"/>
          <a:chExt cx="0" cy="0"/>
        </a:xfrm>
      </p:grpSpPr>
      <p:grpSp>
        <p:nvGrpSpPr>
          <p:cNvPr id="6345" name="Google Shape;6345;p517"/>
          <p:cNvGrpSpPr/>
          <p:nvPr/>
        </p:nvGrpSpPr>
        <p:grpSpPr>
          <a:xfrm>
            <a:off x="409957" y="4433682"/>
            <a:ext cx="2143330" cy="562473"/>
            <a:chOff x="831227" y="1197994"/>
            <a:chExt cx="2449800" cy="642900"/>
          </a:xfrm>
        </p:grpSpPr>
        <p:grpSp>
          <p:nvGrpSpPr>
            <p:cNvPr id="6346" name="Google Shape;6346;p517"/>
            <p:cNvGrpSpPr/>
            <p:nvPr/>
          </p:nvGrpSpPr>
          <p:grpSpPr>
            <a:xfrm>
              <a:off x="1045677" y="1364131"/>
              <a:ext cx="2028965" cy="317954"/>
              <a:chOff x="1045677" y="1364131"/>
              <a:chExt cx="2028965" cy="317954"/>
            </a:xfrm>
          </p:grpSpPr>
          <p:grpSp>
            <p:nvGrpSpPr>
              <p:cNvPr id="6347" name="Google Shape;6347;p517"/>
              <p:cNvGrpSpPr/>
              <p:nvPr/>
            </p:nvGrpSpPr>
            <p:grpSpPr>
              <a:xfrm>
                <a:off x="1045677" y="1364131"/>
                <a:ext cx="376033" cy="302438"/>
                <a:chOff x="1045677" y="1364131"/>
                <a:chExt cx="376033" cy="302438"/>
              </a:xfrm>
            </p:grpSpPr>
            <p:sp>
              <p:nvSpPr>
                <p:cNvPr id="6348" name="Google Shape;6348;p51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1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1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1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517"/>
              <p:cNvGrpSpPr/>
              <p:nvPr/>
            </p:nvGrpSpPr>
            <p:grpSpPr>
              <a:xfrm>
                <a:off x="1532346" y="1409239"/>
                <a:ext cx="1542296" cy="272846"/>
                <a:chOff x="1532346" y="1409239"/>
                <a:chExt cx="1542296" cy="272846"/>
              </a:xfrm>
            </p:grpSpPr>
            <p:sp>
              <p:nvSpPr>
                <p:cNvPr id="6353" name="Google Shape;6353;p51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4" name="Google Shape;6354;p517"/>
                <p:cNvGrpSpPr/>
                <p:nvPr/>
              </p:nvGrpSpPr>
              <p:grpSpPr>
                <a:xfrm>
                  <a:off x="2430564" y="1427610"/>
                  <a:ext cx="644078" cy="193336"/>
                  <a:chOff x="2430564" y="1427610"/>
                  <a:chExt cx="644078" cy="193336"/>
                </a:xfrm>
              </p:grpSpPr>
              <p:sp>
                <p:nvSpPr>
                  <p:cNvPr id="6355" name="Google Shape;6355;p51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1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1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1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1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60" name="Google Shape;6360;p51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1" name="Google Shape;6361;p517"/>
          <p:cNvSpPr txBox="1"/>
          <p:nvPr>
            <p:ph type="title"/>
          </p:nvPr>
        </p:nvSpPr>
        <p:spPr>
          <a:xfrm>
            <a:off x="685800" y="1485900"/>
            <a:ext cx="5366400" cy="19431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lank with footer">
  <p:cSld name="Body Text_2">
    <p:spTree>
      <p:nvGrpSpPr>
        <p:cNvPr id="6362" name="Shape 6362"/>
        <p:cNvGrpSpPr/>
        <p:nvPr/>
      </p:nvGrpSpPr>
      <p:grpSpPr>
        <a:xfrm>
          <a:off x="0" y="0"/>
          <a:ext cx="0" cy="0"/>
          <a:chOff x="0" y="0"/>
          <a:chExt cx="0" cy="0"/>
        </a:xfrm>
      </p:grpSpPr>
      <p:pic>
        <p:nvPicPr>
          <p:cNvPr descr="Asset 26@3x.png" id="6363" name="Google Shape;6363;p518"/>
          <p:cNvPicPr preferRelativeResize="0"/>
          <p:nvPr/>
        </p:nvPicPr>
        <p:blipFill>
          <a:blip r:embed="rId2">
            <a:alphaModFix/>
          </a:blip>
          <a:stretch>
            <a:fillRect/>
          </a:stretch>
        </p:blipFill>
        <p:spPr>
          <a:xfrm>
            <a:off x="1869925" y="4770000"/>
            <a:ext cx="1145428" cy="158725"/>
          </a:xfrm>
          <a:prstGeom prst="rect">
            <a:avLst/>
          </a:prstGeom>
          <a:noFill/>
          <a:ln>
            <a:noFill/>
          </a:ln>
        </p:spPr>
      </p:pic>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lank with footer 1">
  <p:cSld name="Body Text_2_1">
    <p:spTree>
      <p:nvGrpSpPr>
        <p:cNvPr id="6364" name="Shape 6364"/>
        <p:cNvGrpSpPr/>
        <p:nvPr/>
      </p:nvGrpSpPr>
      <p:grpSpPr>
        <a:xfrm>
          <a:off x="0" y="0"/>
          <a:ext cx="0" cy="0"/>
          <a:chOff x="0" y="0"/>
          <a:chExt cx="0" cy="0"/>
        </a:xfrm>
      </p:grpSpPr>
      <p:pic>
        <p:nvPicPr>
          <p:cNvPr descr="Asset 26@3x.png" id="6365" name="Google Shape;6365;p519"/>
          <p:cNvPicPr preferRelativeResize="0"/>
          <p:nvPr/>
        </p:nvPicPr>
        <p:blipFill>
          <a:blip r:embed="rId2">
            <a:alphaModFix/>
          </a:blip>
          <a:stretch>
            <a:fillRect/>
          </a:stretch>
        </p:blipFill>
        <p:spPr>
          <a:xfrm>
            <a:off x="1869925" y="4770000"/>
            <a:ext cx="1145428" cy="158725"/>
          </a:xfrm>
          <a:prstGeom prst="rect">
            <a:avLst/>
          </a:prstGeom>
          <a:noFill/>
          <a:ln>
            <a:noFill/>
          </a:ln>
        </p:spPr>
      </p:pic>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Opt 02)" type="obj">
  <p:cSld name="OBJECT">
    <p:spTree>
      <p:nvGrpSpPr>
        <p:cNvPr id="6366" name="Shape 6366"/>
        <p:cNvGrpSpPr/>
        <p:nvPr/>
      </p:nvGrpSpPr>
      <p:grpSpPr>
        <a:xfrm>
          <a:off x="0" y="0"/>
          <a:ext cx="0" cy="0"/>
          <a:chOff x="0" y="0"/>
          <a:chExt cx="0" cy="0"/>
        </a:xfrm>
      </p:grpSpPr>
      <p:sp>
        <p:nvSpPr>
          <p:cNvPr id="6367" name="Google Shape;6367;p520"/>
          <p:cNvSpPr txBox="1"/>
          <p:nvPr>
            <p:ph type="title"/>
          </p:nvPr>
        </p:nvSpPr>
        <p:spPr>
          <a:xfrm>
            <a:off x="543465" y="467900"/>
            <a:ext cx="7963200" cy="8361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368" name="Google Shape;6368;p520"/>
          <p:cNvSpPr txBox="1"/>
          <p:nvPr>
            <p:ph idx="1" type="body"/>
          </p:nvPr>
        </p:nvSpPr>
        <p:spPr>
          <a:xfrm>
            <a:off x="543465" y="1577177"/>
            <a:ext cx="7963200" cy="2913000"/>
          </a:xfrm>
          <a:prstGeom prst="rect">
            <a:avLst/>
          </a:prstGeom>
          <a:noFill/>
          <a:ln>
            <a:noFill/>
          </a:ln>
        </p:spPr>
        <p:txBody>
          <a:bodyPr anchorCtr="0" anchor="t" bIns="0" lIns="0" spcFirstLastPara="1" rIns="228600" wrap="square" tIns="0">
            <a:noAutofit/>
          </a:bodyPr>
          <a:lstStyle>
            <a:lvl1pPr indent="-228600" lvl="0" marL="457200" marR="0" rtl="0" algn="l">
              <a:lnSpc>
                <a:spcPct val="110000"/>
              </a:lnSpc>
              <a:spcBef>
                <a:spcPts val="0"/>
              </a:spcBef>
              <a:spcAft>
                <a:spcPts val="0"/>
              </a:spcAft>
              <a:buClr>
                <a:srgbClr val="545454"/>
              </a:buClr>
              <a:buSzPts val="11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298450" lvl="5" marL="2743200" marR="0" rtl="0" algn="l">
              <a:lnSpc>
                <a:spcPct val="90000"/>
              </a:lnSpc>
              <a:spcBef>
                <a:spcPts val="375"/>
              </a:spcBef>
              <a:spcAft>
                <a:spcPts val="0"/>
              </a:spcAft>
              <a:buSzPts val="1100"/>
              <a:buChar char="•"/>
              <a:defRPr b="0" i="0" u="none" cap="none" strike="noStrike"/>
            </a:lvl6pPr>
            <a:lvl7pPr indent="-298450" lvl="6" marL="3200400" marR="0" rtl="0" algn="l">
              <a:lnSpc>
                <a:spcPct val="90000"/>
              </a:lnSpc>
              <a:spcBef>
                <a:spcPts val="375"/>
              </a:spcBef>
              <a:spcAft>
                <a:spcPts val="0"/>
              </a:spcAft>
              <a:buSzPts val="1100"/>
              <a:buChar char="•"/>
              <a:defRPr b="0" i="0" u="none" cap="none" strike="noStrike"/>
            </a:lvl7pPr>
            <a:lvl8pPr indent="-298450" lvl="7" marL="3657600" marR="0" rtl="0" algn="l">
              <a:lnSpc>
                <a:spcPct val="90000"/>
              </a:lnSpc>
              <a:spcBef>
                <a:spcPts val="375"/>
              </a:spcBef>
              <a:spcAft>
                <a:spcPts val="0"/>
              </a:spcAft>
              <a:buSzPts val="1100"/>
              <a:buChar char="•"/>
              <a:defRPr b="0" i="0" u="none" cap="none" strike="noStrike"/>
            </a:lvl8pPr>
            <a:lvl9pPr indent="-298450" lvl="8" marL="4114800" marR="0" rtl="0" algn="l">
              <a:lnSpc>
                <a:spcPct val="90000"/>
              </a:lnSpc>
              <a:spcBef>
                <a:spcPts val="375"/>
              </a:spcBef>
              <a:spcAft>
                <a:spcPts val="0"/>
              </a:spcAft>
              <a:buSzPts val="1100"/>
              <a:buChar char="•"/>
              <a:defRPr b="0" i="0" u="none" cap="none" strike="noStrike"/>
            </a:lvl9pPr>
          </a:lstStyle>
          <a:p/>
        </p:txBody>
      </p:sp>
      <p:grpSp>
        <p:nvGrpSpPr>
          <p:cNvPr id="6369" name="Google Shape;6369;p520"/>
          <p:cNvGrpSpPr/>
          <p:nvPr/>
        </p:nvGrpSpPr>
        <p:grpSpPr>
          <a:xfrm>
            <a:off x="386711" y="5114356"/>
            <a:ext cx="1796788" cy="33676"/>
            <a:chOff x="2031822" y="2229250"/>
            <a:chExt cx="2193613" cy="39900"/>
          </a:xfrm>
        </p:grpSpPr>
        <p:sp>
          <p:nvSpPr>
            <p:cNvPr id="6370" name="Google Shape;6370;p520"/>
            <p:cNvSpPr/>
            <p:nvPr/>
          </p:nvSpPr>
          <p:spPr>
            <a:xfrm>
              <a:off x="2031822" y="2229250"/>
              <a:ext cx="548400" cy="39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20"/>
            <p:cNvSpPr/>
            <p:nvPr/>
          </p:nvSpPr>
          <p:spPr>
            <a:xfrm>
              <a:off x="2580226" y="2229250"/>
              <a:ext cx="548400" cy="39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20"/>
            <p:cNvSpPr/>
            <p:nvPr/>
          </p:nvSpPr>
          <p:spPr>
            <a:xfrm>
              <a:off x="3677034" y="2229250"/>
              <a:ext cx="548400" cy="39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20"/>
            <p:cNvSpPr/>
            <p:nvPr/>
          </p:nvSpPr>
          <p:spPr>
            <a:xfrm>
              <a:off x="3128621" y="2229250"/>
              <a:ext cx="548400" cy="39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74" name="Google Shape;6374;p520"/>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Big Quote Green">
  <p:cSld name="Big Quote green">
    <p:bg>
      <p:bgPr>
        <a:solidFill>
          <a:schemeClr val="accent4"/>
        </a:solidFill>
      </p:bgPr>
    </p:bg>
    <p:spTree>
      <p:nvGrpSpPr>
        <p:cNvPr id="6375" name="Shape 6375"/>
        <p:cNvGrpSpPr/>
        <p:nvPr/>
      </p:nvGrpSpPr>
      <p:grpSpPr>
        <a:xfrm>
          <a:off x="0" y="0"/>
          <a:ext cx="0" cy="0"/>
          <a:chOff x="0" y="0"/>
          <a:chExt cx="0" cy="0"/>
        </a:xfrm>
      </p:grpSpPr>
      <p:pic>
        <p:nvPicPr>
          <p:cNvPr descr="Asset 27@3x.png" id="6376" name="Google Shape;6376;p521"/>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6377" name="Google Shape;6377;p521"/>
          <p:cNvSpPr txBox="1"/>
          <p:nvPr>
            <p:ph idx="1" type="body"/>
          </p:nvPr>
        </p:nvSpPr>
        <p:spPr>
          <a:xfrm>
            <a:off x="567559" y="1335024"/>
            <a:ext cx="2020200" cy="1952100"/>
          </a:xfrm>
          <a:prstGeom prst="rect">
            <a:avLst/>
          </a:prstGeom>
          <a:noFill/>
          <a:ln>
            <a:noFill/>
          </a:ln>
        </p:spPr>
        <p:txBody>
          <a:bodyPr anchorCtr="0" anchor="t" bIns="0" lIns="0" spcFirstLastPara="1" rIns="228600" wrap="square" tIns="0">
            <a:noAutofit/>
          </a:bodyPr>
          <a:lstStyle>
            <a:lvl1pPr indent="-228600" lvl="0" marL="457200" marR="0" rtl="0" algn="r">
              <a:lnSpc>
                <a:spcPct val="100000"/>
              </a:lnSpc>
              <a:spcBef>
                <a:spcPts val="0"/>
              </a:spcBef>
              <a:spcAft>
                <a:spcPts val="0"/>
              </a:spcAft>
              <a:buClr>
                <a:schemeClr val="lt1"/>
              </a:buClr>
              <a:buSzPts val="1800"/>
              <a:buNone/>
              <a:defRPr i="0" sz="1800" u="none" cap="none" strike="noStrike">
                <a:solidFill>
                  <a:schemeClr val="lt1"/>
                </a:solidFill>
              </a:defRPr>
            </a:lvl1pPr>
            <a:lvl2pPr indent="-228600" lvl="1" marL="914400" marR="0" rtl="0" algn="r">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r">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r">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r">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6378" name="Google Shape;6378;p521"/>
          <p:cNvCxnSpPr/>
          <p:nvPr/>
        </p:nvCxnSpPr>
        <p:spPr>
          <a:xfrm>
            <a:off x="2778950" y="194125"/>
            <a:ext cx="900" cy="4241400"/>
          </a:xfrm>
          <a:prstGeom prst="straightConnector1">
            <a:avLst/>
          </a:prstGeom>
          <a:noFill/>
          <a:ln cap="flat" cmpd="sng" w="9525">
            <a:solidFill>
              <a:schemeClr val="lt1"/>
            </a:solidFill>
            <a:prstDash val="solid"/>
            <a:round/>
            <a:headEnd len="sm" w="sm" type="none"/>
            <a:tailEnd len="sm" w="sm" type="none"/>
          </a:ln>
        </p:spPr>
      </p:cxnSp>
      <p:sp>
        <p:nvSpPr>
          <p:cNvPr id="6379" name="Google Shape;6379;p521"/>
          <p:cNvSpPr txBox="1"/>
          <p:nvPr>
            <p:ph idx="2" type="body"/>
          </p:nvPr>
        </p:nvSpPr>
        <p:spPr>
          <a:xfrm>
            <a:off x="2907791" y="1335024"/>
            <a:ext cx="5541300" cy="27705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chemeClr val="lt1"/>
              </a:buClr>
              <a:buSzPts val="3000"/>
              <a:buNone/>
              <a:defRPr i="0" sz="3000" u="none" cap="none" strike="noStrike">
                <a:solidFill>
                  <a:schemeClr val="lt1"/>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Blue">
  <p:cSld name="CUSTOM_5_6">
    <p:bg>
      <p:bgPr>
        <a:solidFill>
          <a:srgbClr val="FFFFFF"/>
        </a:solidFill>
      </p:bgPr>
    </p:bg>
    <p:spTree>
      <p:nvGrpSpPr>
        <p:cNvPr id="1334" name="Shape 1334"/>
        <p:cNvGrpSpPr/>
        <p:nvPr/>
      </p:nvGrpSpPr>
      <p:grpSpPr>
        <a:xfrm>
          <a:off x="0" y="0"/>
          <a:ext cx="0" cy="0"/>
          <a:chOff x="0" y="0"/>
          <a:chExt cx="0" cy="0"/>
        </a:xfrm>
      </p:grpSpPr>
      <p:pic>
        <p:nvPicPr>
          <p:cNvPr id="1335" name="Google Shape;1335;p5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36" name="Google Shape;1336;p5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37" name="Google Shape;1337;p5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38" name="Google Shape;1338;p5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ig Quote white">
  <p:cSld name="Big Quote white">
    <p:spTree>
      <p:nvGrpSpPr>
        <p:cNvPr id="6380" name="Shape 6380"/>
        <p:cNvGrpSpPr/>
        <p:nvPr/>
      </p:nvGrpSpPr>
      <p:grpSpPr>
        <a:xfrm>
          <a:off x="0" y="0"/>
          <a:ext cx="0" cy="0"/>
          <a:chOff x="0" y="0"/>
          <a:chExt cx="0" cy="0"/>
        </a:xfrm>
      </p:grpSpPr>
      <p:sp>
        <p:nvSpPr>
          <p:cNvPr id="6381" name="Google Shape;6381;p522"/>
          <p:cNvSpPr txBox="1"/>
          <p:nvPr>
            <p:ph idx="1" type="body"/>
          </p:nvPr>
        </p:nvSpPr>
        <p:spPr>
          <a:xfrm>
            <a:off x="567559" y="1335024"/>
            <a:ext cx="2020200" cy="1952100"/>
          </a:xfrm>
          <a:prstGeom prst="rect">
            <a:avLst/>
          </a:prstGeom>
          <a:noFill/>
          <a:ln>
            <a:noFill/>
          </a:ln>
        </p:spPr>
        <p:txBody>
          <a:bodyPr anchorCtr="0" anchor="t" bIns="0" lIns="0" spcFirstLastPara="1" rIns="228600" wrap="square" tIns="0">
            <a:noAutofit/>
          </a:bodyPr>
          <a:lstStyle>
            <a:lvl1pPr indent="-228600" lvl="0" marL="457200" marR="0" rtl="0" algn="r">
              <a:lnSpc>
                <a:spcPct val="100000"/>
              </a:lnSpc>
              <a:spcBef>
                <a:spcPts val="0"/>
              </a:spcBef>
              <a:spcAft>
                <a:spcPts val="0"/>
              </a:spcAft>
              <a:buClr>
                <a:schemeClr val="accent1"/>
              </a:buClr>
              <a:buSzPts val="1800"/>
              <a:buNone/>
              <a:defRPr i="0" sz="1800" u="none" cap="none" strike="noStrike">
                <a:solidFill>
                  <a:schemeClr val="accent1"/>
                </a:solidFill>
              </a:defRPr>
            </a:lvl1pPr>
            <a:lvl2pPr indent="-228600" lvl="1" marL="914400" marR="0" rtl="0" algn="r">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r">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r">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r">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6382" name="Google Shape;6382;p522"/>
          <p:cNvCxnSpPr/>
          <p:nvPr/>
        </p:nvCxnSpPr>
        <p:spPr>
          <a:xfrm>
            <a:off x="2779776" y="1413675"/>
            <a:ext cx="0" cy="3021900"/>
          </a:xfrm>
          <a:prstGeom prst="straightConnector1">
            <a:avLst/>
          </a:prstGeom>
          <a:noFill/>
          <a:ln cap="flat" cmpd="sng" w="9525">
            <a:solidFill>
              <a:schemeClr val="accent5"/>
            </a:solidFill>
            <a:prstDash val="solid"/>
            <a:round/>
            <a:headEnd len="sm" w="sm" type="none"/>
            <a:tailEnd len="sm" w="sm" type="none"/>
          </a:ln>
        </p:spPr>
      </p:cxnSp>
      <p:sp>
        <p:nvSpPr>
          <p:cNvPr id="6383" name="Google Shape;6383;p522"/>
          <p:cNvSpPr txBox="1"/>
          <p:nvPr>
            <p:ph idx="2" type="body"/>
          </p:nvPr>
        </p:nvSpPr>
        <p:spPr>
          <a:xfrm>
            <a:off x="2907791" y="1335024"/>
            <a:ext cx="5541300" cy="27705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grpSp>
        <p:nvGrpSpPr>
          <p:cNvPr id="6384" name="Google Shape;6384;p522"/>
          <p:cNvGrpSpPr/>
          <p:nvPr/>
        </p:nvGrpSpPr>
        <p:grpSpPr>
          <a:xfrm>
            <a:off x="409577" y="4433677"/>
            <a:ext cx="2143330" cy="562473"/>
            <a:chOff x="831227" y="1197994"/>
            <a:chExt cx="2449800" cy="642900"/>
          </a:xfrm>
        </p:grpSpPr>
        <p:grpSp>
          <p:nvGrpSpPr>
            <p:cNvPr id="6385" name="Google Shape;6385;p522"/>
            <p:cNvGrpSpPr/>
            <p:nvPr/>
          </p:nvGrpSpPr>
          <p:grpSpPr>
            <a:xfrm>
              <a:off x="1045677" y="1364131"/>
              <a:ext cx="2028965" cy="317954"/>
              <a:chOff x="1045677" y="1364131"/>
              <a:chExt cx="2028965" cy="317954"/>
            </a:xfrm>
          </p:grpSpPr>
          <p:grpSp>
            <p:nvGrpSpPr>
              <p:cNvPr id="6386" name="Google Shape;6386;p522"/>
              <p:cNvGrpSpPr/>
              <p:nvPr/>
            </p:nvGrpSpPr>
            <p:grpSpPr>
              <a:xfrm>
                <a:off x="1045677" y="1364131"/>
                <a:ext cx="376033" cy="302438"/>
                <a:chOff x="1045677" y="1364131"/>
                <a:chExt cx="376033" cy="302438"/>
              </a:xfrm>
            </p:grpSpPr>
            <p:sp>
              <p:nvSpPr>
                <p:cNvPr id="6387" name="Google Shape;6387;p52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52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52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2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522"/>
              <p:cNvGrpSpPr/>
              <p:nvPr/>
            </p:nvGrpSpPr>
            <p:grpSpPr>
              <a:xfrm>
                <a:off x="1532346" y="1409239"/>
                <a:ext cx="1542296" cy="272846"/>
                <a:chOff x="1532346" y="1409239"/>
                <a:chExt cx="1542296" cy="272846"/>
              </a:xfrm>
            </p:grpSpPr>
            <p:sp>
              <p:nvSpPr>
                <p:cNvPr id="6392" name="Google Shape;6392;p52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3" name="Google Shape;6393;p522"/>
                <p:cNvGrpSpPr/>
                <p:nvPr/>
              </p:nvGrpSpPr>
              <p:grpSpPr>
                <a:xfrm>
                  <a:off x="2430564" y="1427610"/>
                  <a:ext cx="644078" cy="193336"/>
                  <a:chOff x="2430564" y="1427610"/>
                  <a:chExt cx="644078" cy="193336"/>
                </a:xfrm>
              </p:grpSpPr>
              <p:sp>
                <p:nvSpPr>
                  <p:cNvPr id="6394" name="Google Shape;6394;p52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2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2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2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2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99" name="Google Shape;6399;p52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Header only">
  <p:cSld name="Body Text_1">
    <p:spTree>
      <p:nvGrpSpPr>
        <p:cNvPr id="6400" name="Shape 6400"/>
        <p:cNvGrpSpPr/>
        <p:nvPr/>
      </p:nvGrpSpPr>
      <p:grpSpPr>
        <a:xfrm>
          <a:off x="0" y="0"/>
          <a:ext cx="0" cy="0"/>
          <a:chOff x="0" y="0"/>
          <a:chExt cx="0" cy="0"/>
        </a:xfrm>
      </p:grpSpPr>
      <p:pic>
        <p:nvPicPr>
          <p:cNvPr descr="Asset 26@3x.png" id="6401" name="Google Shape;6401;p523"/>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6402" name="Google Shape;6402;p523"/>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ody w/ Quote">
  <p:cSld name="Body w/ Quote">
    <p:spTree>
      <p:nvGrpSpPr>
        <p:cNvPr id="6403" name="Shape 6403"/>
        <p:cNvGrpSpPr/>
        <p:nvPr/>
      </p:nvGrpSpPr>
      <p:grpSpPr>
        <a:xfrm>
          <a:off x="0" y="0"/>
          <a:ext cx="0" cy="0"/>
          <a:chOff x="0" y="0"/>
          <a:chExt cx="0" cy="0"/>
        </a:xfrm>
      </p:grpSpPr>
      <p:pic>
        <p:nvPicPr>
          <p:cNvPr descr="Asset 26@3x.png" id="6404" name="Google Shape;6404;p524"/>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6405" name="Google Shape;6405;p524"/>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406" name="Google Shape;6406;p524"/>
          <p:cNvSpPr txBox="1"/>
          <p:nvPr>
            <p:ph idx="1" type="body"/>
          </p:nvPr>
        </p:nvSpPr>
        <p:spPr>
          <a:xfrm>
            <a:off x="3136392" y="1627632"/>
            <a:ext cx="43524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6407" name="Google Shape;6407;p524"/>
          <p:cNvCxnSpPr/>
          <p:nvPr/>
        </p:nvCxnSpPr>
        <p:spPr>
          <a:xfrm>
            <a:off x="2779776" y="1763475"/>
            <a:ext cx="0" cy="2672100"/>
          </a:xfrm>
          <a:prstGeom prst="straightConnector1">
            <a:avLst/>
          </a:prstGeom>
          <a:noFill/>
          <a:ln cap="flat" cmpd="sng" w="9525">
            <a:solidFill>
              <a:schemeClr val="accent5"/>
            </a:solidFill>
            <a:prstDash val="solid"/>
            <a:round/>
            <a:headEnd len="sm" w="sm" type="none"/>
            <a:tailEnd len="sm" w="sm" type="none"/>
          </a:ln>
        </p:spPr>
      </p:cxnSp>
      <p:sp>
        <p:nvSpPr>
          <p:cNvPr id="6408" name="Google Shape;6408;p524"/>
          <p:cNvSpPr txBox="1"/>
          <p:nvPr>
            <p:ph idx="2" type="body"/>
          </p:nvPr>
        </p:nvSpPr>
        <p:spPr>
          <a:xfrm>
            <a:off x="356616" y="1627632"/>
            <a:ext cx="2386500" cy="1710000"/>
          </a:xfrm>
          <a:prstGeom prst="rect">
            <a:avLst/>
          </a:prstGeom>
          <a:noFill/>
          <a:ln>
            <a:noFill/>
          </a:ln>
        </p:spPr>
        <p:txBody>
          <a:bodyPr anchorCtr="0" anchor="t" bIns="0" lIns="0" spcFirstLastPara="1" rIns="228600" wrap="square" tIns="0">
            <a:noAutofit/>
          </a:bodyPr>
          <a:lstStyle>
            <a:lvl1pPr indent="-228600" lvl="0" marL="457200" marR="0" rtl="0" algn="l">
              <a:lnSpc>
                <a:spcPct val="100000"/>
              </a:lnSpc>
              <a:spcBef>
                <a:spcPts val="0"/>
              </a:spcBef>
              <a:spcAft>
                <a:spcPts val="0"/>
              </a:spcAft>
              <a:buClr>
                <a:schemeClr val="dk2"/>
              </a:buClr>
              <a:buSzPts val="1800"/>
              <a:buNone/>
              <a:defRPr i="0" sz="18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ody w/ Quote 1">
  <p:cSld name="Body w/ Quote_1">
    <p:spTree>
      <p:nvGrpSpPr>
        <p:cNvPr id="6409" name="Shape 6409"/>
        <p:cNvGrpSpPr/>
        <p:nvPr/>
      </p:nvGrpSpPr>
      <p:grpSpPr>
        <a:xfrm>
          <a:off x="0" y="0"/>
          <a:ext cx="0" cy="0"/>
          <a:chOff x="0" y="0"/>
          <a:chExt cx="0" cy="0"/>
        </a:xfrm>
      </p:grpSpPr>
      <p:pic>
        <p:nvPicPr>
          <p:cNvPr descr="Asset 26@3x.png" id="6410" name="Google Shape;6410;p525"/>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6411" name="Google Shape;6411;p525"/>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6412" name="Google Shape;6412;p525"/>
          <p:cNvSpPr txBox="1"/>
          <p:nvPr>
            <p:ph idx="1" type="body"/>
          </p:nvPr>
        </p:nvSpPr>
        <p:spPr>
          <a:xfrm>
            <a:off x="3136392" y="1627632"/>
            <a:ext cx="43524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p:cSld name="CUSTOM_10">
    <p:spTree>
      <p:nvGrpSpPr>
        <p:cNvPr id="6413" name="Shape 6413"/>
        <p:cNvGrpSpPr/>
        <p:nvPr/>
      </p:nvGrpSpPr>
      <p:grpSpPr>
        <a:xfrm>
          <a:off x="0" y="0"/>
          <a:ext cx="0" cy="0"/>
          <a:chOff x="0" y="0"/>
          <a:chExt cx="0" cy="0"/>
        </a:xfrm>
      </p:grpSpPr>
      <p:grpSp>
        <p:nvGrpSpPr>
          <p:cNvPr id="6414" name="Google Shape;6414;p526"/>
          <p:cNvGrpSpPr/>
          <p:nvPr/>
        </p:nvGrpSpPr>
        <p:grpSpPr>
          <a:xfrm>
            <a:off x="409957" y="4433682"/>
            <a:ext cx="2143330" cy="562473"/>
            <a:chOff x="831227" y="1197994"/>
            <a:chExt cx="2449800" cy="642900"/>
          </a:xfrm>
        </p:grpSpPr>
        <p:grpSp>
          <p:nvGrpSpPr>
            <p:cNvPr id="6415" name="Google Shape;6415;p526"/>
            <p:cNvGrpSpPr/>
            <p:nvPr/>
          </p:nvGrpSpPr>
          <p:grpSpPr>
            <a:xfrm>
              <a:off x="1045677" y="1364131"/>
              <a:ext cx="2028965" cy="317954"/>
              <a:chOff x="1045677" y="1364131"/>
              <a:chExt cx="2028965" cy="317954"/>
            </a:xfrm>
          </p:grpSpPr>
          <p:grpSp>
            <p:nvGrpSpPr>
              <p:cNvPr id="6416" name="Google Shape;6416;p526"/>
              <p:cNvGrpSpPr/>
              <p:nvPr/>
            </p:nvGrpSpPr>
            <p:grpSpPr>
              <a:xfrm>
                <a:off x="1045677" y="1364131"/>
                <a:ext cx="376033" cy="302438"/>
                <a:chOff x="1045677" y="1364131"/>
                <a:chExt cx="376033" cy="302438"/>
              </a:xfrm>
            </p:grpSpPr>
            <p:sp>
              <p:nvSpPr>
                <p:cNvPr id="6417" name="Google Shape;6417;p52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2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2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2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526"/>
              <p:cNvGrpSpPr/>
              <p:nvPr/>
            </p:nvGrpSpPr>
            <p:grpSpPr>
              <a:xfrm>
                <a:off x="1532346" y="1409239"/>
                <a:ext cx="1542296" cy="272846"/>
                <a:chOff x="1532346" y="1409239"/>
                <a:chExt cx="1542296" cy="272846"/>
              </a:xfrm>
            </p:grpSpPr>
            <p:sp>
              <p:nvSpPr>
                <p:cNvPr id="6422" name="Google Shape;6422;p52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3" name="Google Shape;6423;p526"/>
                <p:cNvGrpSpPr/>
                <p:nvPr/>
              </p:nvGrpSpPr>
              <p:grpSpPr>
                <a:xfrm>
                  <a:off x="2430564" y="1427610"/>
                  <a:ext cx="644078" cy="193336"/>
                  <a:chOff x="2430564" y="1427610"/>
                  <a:chExt cx="644078" cy="193336"/>
                </a:xfrm>
              </p:grpSpPr>
              <p:sp>
                <p:nvSpPr>
                  <p:cNvPr id="6424" name="Google Shape;6424;p52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2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2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2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2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429" name="Google Shape;6429;p52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6430" name="Shape 6430"/>
        <p:cNvGrpSpPr/>
        <p:nvPr/>
      </p:nvGrpSpPr>
      <p:grpSpPr>
        <a:xfrm>
          <a:off x="0" y="0"/>
          <a:ext cx="0" cy="0"/>
          <a:chOff x="0" y="0"/>
          <a:chExt cx="0" cy="0"/>
        </a:xfrm>
      </p:grpSpPr>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type="blank">
  <p:cSld name="BLANK">
    <p:spTree>
      <p:nvGrpSpPr>
        <p:cNvPr id="6431" name="Shape 6431"/>
        <p:cNvGrpSpPr/>
        <p:nvPr/>
      </p:nvGrpSpPr>
      <p:grpSpPr>
        <a:xfrm>
          <a:off x="0" y="0"/>
          <a:ext cx="0" cy="0"/>
          <a:chOff x="0" y="0"/>
          <a:chExt cx="0" cy="0"/>
        </a:xfrm>
      </p:grpSpPr>
      <p:sp>
        <p:nvSpPr>
          <p:cNvPr id="6432" name="Google Shape;6432;p5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_1">
    <p:spTree>
      <p:nvGrpSpPr>
        <p:cNvPr id="6433" name="Shape 6433"/>
        <p:cNvGrpSpPr/>
        <p:nvPr/>
      </p:nvGrpSpPr>
      <p:grpSpPr>
        <a:xfrm>
          <a:off x="0" y="0"/>
          <a:ext cx="0" cy="0"/>
          <a:chOff x="0" y="0"/>
          <a:chExt cx="0" cy="0"/>
        </a:xfrm>
      </p:grpSpPr>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6434" name="Shape 6434"/>
        <p:cNvGrpSpPr/>
        <p:nvPr/>
      </p:nvGrpSpPr>
      <p:grpSpPr>
        <a:xfrm>
          <a:off x="0" y="0"/>
          <a:ext cx="0" cy="0"/>
          <a:chOff x="0" y="0"/>
          <a:chExt cx="0" cy="0"/>
        </a:xfrm>
      </p:grpSpPr>
      <p:sp>
        <p:nvSpPr>
          <p:cNvPr id="6435" name="Google Shape;6435;p530"/>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6" name="Google Shape;6436;p530"/>
          <p:cNvSpPr txBox="1"/>
          <p:nvPr>
            <p:ph idx="1" type="body"/>
          </p:nvPr>
        </p:nvSpPr>
        <p:spPr>
          <a:xfrm>
            <a:off x="685800" y="1638300"/>
            <a:ext cx="7696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437" name="Google Shape;6437;p530"/>
          <p:cNvGrpSpPr/>
          <p:nvPr/>
        </p:nvGrpSpPr>
        <p:grpSpPr>
          <a:xfrm>
            <a:off x="409957" y="4433682"/>
            <a:ext cx="2143330" cy="562473"/>
            <a:chOff x="831227" y="1197994"/>
            <a:chExt cx="2449800" cy="642900"/>
          </a:xfrm>
        </p:grpSpPr>
        <p:grpSp>
          <p:nvGrpSpPr>
            <p:cNvPr id="6438" name="Google Shape;6438;p530"/>
            <p:cNvGrpSpPr/>
            <p:nvPr/>
          </p:nvGrpSpPr>
          <p:grpSpPr>
            <a:xfrm>
              <a:off x="1045677" y="1364131"/>
              <a:ext cx="2028965" cy="317954"/>
              <a:chOff x="1045677" y="1364131"/>
              <a:chExt cx="2028965" cy="317954"/>
            </a:xfrm>
          </p:grpSpPr>
          <p:grpSp>
            <p:nvGrpSpPr>
              <p:cNvPr id="6439" name="Google Shape;6439;p530"/>
              <p:cNvGrpSpPr/>
              <p:nvPr/>
            </p:nvGrpSpPr>
            <p:grpSpPr>
              <a:xfrm>
                <a:off x="1045677" y="1364131"/>
                <a:ext cx="376033" cy="302438"/>
                <a:chOff x="1045677" y="1364131"/>
                <a:chExt cx="376033" cy="302438"/>
              </a:xfrm>
            </p:grpSpPr>
            <p:sp>
              <p:nvSpPr>
                <p:cNvPr id="6440" name="Google Shape;6440;p53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3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3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3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530"/>
              <p:cNvGrpSpPr/>
              <p:nvPr/>
            </p:nvGrpSpPr>
            <p:grpSpPr>
              <a:xfrm>
                <a:off x="1532346" y="1409239"/>
                <a:ext cx="1542296" cy="272846"/>
                <a:chOff x="1532346" y="1409239"/>
                <a:chExt cx="1542296" cy="272846"/>
              </a:xfrm>
            </p:grpSpPr>
            <p:sp>
              <p:nvSpPr>
                <p:cNvPr id="6445" name="Google Shape;6445;p53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6" name="Google Shape;6446;p530"/>
                <p:cNvGrpSpPr/>
                <p:nvPr/>
              </p:nvGrpSpPr>
              <p:grpSpPr>
                <a:xfrm>
                  <a:off x="2430564" y="1427610"/>
                  <a:ext cx="644078" cy="193336"/>
                  <a:chOff x="2430564" y="1427610"/>
                  <a:chExt cx="644078" cy="193336"/>
                </a:xfrm>
              </p:grpSpPr>
              <p:sp>
                <p:nvSpPr>
                  <p:cNvPr id="6447" name="Google Shape;6447;p53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53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3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3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3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452" name="Google Shape;6452;p53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53" name="Shape 6453"/>
        <p:cNvGrpSpPr/>
        <p:nvPr/>
      </p:nvGrpSpPr>
      <p:grpSpPr>
        <a:xfrm>
          <a:off x="0" y="0"/>
          <a:ext cx="0" cy="0"/>
          <a:chOff x="0" y="0"/>
          <a:chExt cx="0" cy="0"/>
        </a:xfrm>
      </p:grpSpPr>
      <p:sp>
        <p:nvSpPr>
          <p:cNvPr id="6454" name="Google Shape;6454;p531"/>
          <p:cNvSpPr txBox="1"/>
          <p:nvPr>
            <p:ph type="title"/>
          </p:nvPr>
        </p:nvSpPr>
        <p:spPr>
          <a:xfrm>
            <a:off x="311700" y="445025"/>
            <a:ext cx="8520600" cy="5727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455" name="Google Shape;6455;p531"/>
          <p:cNvSpPr txBox="1"/>
          <p:nvPr>
            <p:ph idx="1" type="body"/>
          </p:nvPr>
        </p:nvSpPr>
        <p:spPr>
          <a:xfrm>
            <a:off x="311700" y="1152475"/>
            <a:ext cx="8520600" cy="34164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456" name="Google Shape;6456;p5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Red">
  <p:cSld name="CUSTOM_5_1_2">
    <p:bg>
      <p:bgPr>
        <a:solidFill>
          <a:srgbClr val="FFFFFF"/>
        </a:solidFill>
      </p:bgPr>
    </p:bg>
    <p:spTree>
      <p:nvGrpSpPr>
        <p:cNvPr id="1339" name="Shape 1339"/>
        <p:cNvGrpSpPr/>
        <p:nvPr/>
      </p:nvGrpSpPr>
      <p:grpSpPr>
        <a:xfrm>
          <a:off x="0" y="0"/>
          <a:ext cx="0" cy="0"/>
          <a:chOff x="0" y="0"/>
          <a:chExt cx="0" cy="0"/>
        </a:xfrm>
      </p:grpSpPr>
      <p:pic>
        <p:nvPicPr>
          <p:cNvPr id="1340" name="Google Shape;1340;p5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41" name="Google Shape;1341;p5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42" name="Google Shape;1342;p5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43" name="Google Shape;1343;p5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Right 1">
  <p:cSld name="CUSTOM_2_5">
    <p:spTree>
      <p:nvGrpSpPr>
        <p:cNvPr id="6457" name="Shape 6457"/>
        <p:cNvGrpSpPr/>
        <p:nvPr/>
      </p:nvGrpSpPr>
      <p:grpSpPr>
        <a:xfrm>
          <a:off x="0" y="0"/>
          <a:ext cx="0" cy="0"/>
          <a:chOff x="0" y="0"/>
          <a:chExt cx="0" cy="0"/>
        </a:xfrm>
      </p:grpSpPr>
      <p:grpSp>
        <p:nvGrpSpPr>
          <p:cNvPr id="6458" name="Google Shape;6458;p532"/>
          <p:cNvGrpSpPr/>
          <p:nvPr/>
        </p:nvGrpSpPr>
        <p:grpSpPr>
          <a:xfrm>
            <a:off x="6576770" y="1433272"/>
            <a:ext cx="562473" cy="562473"/>
            <a:chOff x="4250596" y="2250412"/>
            <a:chExt cx="642900" cy="642900"/>
          </a:xfrm>
        </p:grpSpPr>
        <p:grpSp>
          <p:nvGrpSpPr>
            <p:cNvPr id="6459" name="Google Shape;6459;p532"/>
            <p:cNvGrpSpPr/>
            <p:nvPr/>
          </p:nvGrpSpPr>
          <p:grpSpPr>
            <a:xfrm>
              <a:off x="4263448" y="2316851"/>
              <a:ext cx="616570" cy="495937"/>
              <a:chOff x="6294751" y="783425"/>
              <a:chExt cx="5020925" cy="4038575"/>
            </a:xfrm>
          </p:grpSpPr>
          <p:sp>
            <p:nvSpPr>
              <p:cNvPr id="6460" name="Google Shape;6460;p53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3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3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3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532"/>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5" name="Google Shape;6465;p532"/>
          <p:cNvSpPr txBox="1"/>
          <p:nvPr>
            <p:ph type="title"/>
          </p:nvPr>
        </p:nvSpPr>
        <p:spPr>
          <a:xfrm>
            <a:off x="1600200" y="2343150"/>
            <a:ext cx="5334000" cy="1943400"/>
          </a:xfrm>
          <a:prstGeom prst="rect">
            <a:avLst/>
          </a:prstGeom>
        </p:spPr>
        <p:txBody>
          <a:bodyPr anchorCtr="0" anchor="t" bIns="0" lIns="0" spcFirstLastPara="1" rIns="228600" wrap="square" tIns="0">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sp>
        <p:nvSpPr>
          <p:cNvPr id="6466" name="Google Shape;6466;p532"/>
          <p:cNvSpPr txBox="1"/>
          <p:nvPr>
            <p:ph idx="1" type="subTitle"/>
          </p:nvPr>
        </p:nvSpPr>
        <p:spPr>
          <a:xfrm>
            <a:off x="685800" y="1638300"/>
            <a:ext cx="2286000" cy="1285800"/>
          </a:xfrm>
          <a:prstGeom prst="rect">
            <a:avLst/>
          </a:prstGeom>
        </p:spPr>
        <p:txBody>
          <a:bodyPr anchorCtr="0" anchor="t" bIns="0" lIns="0" spcFirstLastPara="1" rIns="228600" wrap="square" tIns="0">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6467" name="Google Shape;6467;p532"/>
          <p:cNvGrpSpPr/>
          <p:nvPr/>
        </p:nvGrpSpPr>
        <p:grpSpPr>
          <a:xfrm>
            <a:off x="5328587" y="4433681"/>
            <a:ext cx="1710967" cy="562474"/>
            <a:chOff x="1325450" y="2304375"/>
            <a:chExt cx="1956061" cy="643048"/>
          </a:xfrm>
        </p:grpSpPr>
        <p:grpSp>
          <p:nvGrpSpPr>
            <p:cNvPr id="6468" name="Google Shape;6468;p532"/>
            <p:cNvGrpSpPr/>
            <p:nvPr/>
          </p:nvGrpSpPr>
          <p:grpSpPr>
            <a:xfrm>
              <a:off x="1532144" y="2517656"/>
              <a:ext cx="1543000" cy="273170"/>
              <a:chOff x="1532144" y="2517656"/>
              <a:chExt cx="1543000" cy="273170"/>
            </a:xfrm>
          </p:grpSpPr>
          <p:sp>
            <p:nvSpPr>
              <p:cNvPr id="6469" name="Google Shape;6469;p532"/>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532"/>
              <p:cNvGrpSpPr/>
              <p:nvPr/>
            </p:nvGrpSpPr>
            <p:grpSpPr>
              <a:xfrm>
                <a:off x="2430468" y="2536041"/>
                <a:ext cx="644676" cy="193720"/>
                <a:chOff x="2430468" y="2536041"/>
                <a:chExt cx="644676" cy="193720"/>
              </a:xfrm>
            </p:grpSpPr>
            <p:sp>
              <p:nvSpPr>
                <p:cNvPr id="6471" name="Google Shape;6471;p532"/>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32"/>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32"/>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32"/>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32"/>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76" name="Google Shape;6476;p532"/>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3 Columns">
  <p:cSld name="CUSTOM_6_2_3_1_1_1">
    <p:spTree>
      <p:nvGrpSpPr>
        <p:cNvPr id="6477" name="Shape 6477"/>
        <p:cNvGrpSpPr/>
        <p:nvPr/>
      </p:nvGrpSpPr>
      <p:grpSpPr>
        <a:xfrm>
          <a:off x="0" y="0"/>
          <a:ext cx="0" cy="0"/>
          <a:chOff x="0" y="0"/>
          <a:chExt cx="0" cy="0"/>
        </a:xfrm>
      </p:grpSpPr>
      <p:sp>
        <p:nvSpPr>
          <p:cNvPr id="6478" name="Google Shape;6478;p533"/>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9" name="Google Shape;6479;p533"/>
          <p:cNvSpPr txBox="1"/>
          <p:nvPr>
            <p:ph idx="1" type="body"/>
          </p:nvPr>
        </p:nvSpPr>
        <p:spPr>
          <a:xfrm>
            <a:off x="5257800" y="1638300"/>
            <a:ext cx="2286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480" name="Google Shape;6480;p533"/>
          <p:cNvSpPr txBox="1"/>
          <p:nvPr>
            <p:ph idx="2" type="body"/>
          </p:nvPr>
        </p:nvSpPr>
        <p:spPr>
          <a:xfrm>
            <a:off x="685800" y="1638300"/>
            <a:ext cx="2286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481" name="Google Shape;6481;p533"/>
          <p:cNvSpPr txBox="1"/>
          <p:nvPr>
            <p:ph idx="3" type="body"/>
          </p:nvPr>
        </p:nvSpPr>
        <p:spPr>
          <a:xfrm>
            <a:off x="2971800" y="1638300"/>
            <a:ext cx="2286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482" name="Google Shape;6482;p533"/>
          <p:cNvGrpSpPr/>
          <p:nvPr/>
        </p:nvGrpSpPr>
        <p:grpSpPr>
          <a:xfrm>
            <a:off x="409957" y="4433682"/>
            <a:ext cx="2143330" cy="562473"/>
            <a:chOff x="831227" y="1197994"/>
            <a:chExt cx="2449800" cy="642900"/>
          </a:xfrm>
        </p:grpSpPr>
        <p:grpSp>
          <p:nvGrpSpPr>
            <p:cNvPr id="6483" name="Google Shape;6483;p533"/>
            <p:cNvGrpSpPr/>
            <p:nvPr/>
          </p:nvGrpSpPr>
          <p:grpSpPr>
            <a:xfrm>
              <a:off x="1045677" y="1364131"/>
              <a:ext cx="2028965" cy="317954"/>
              <a:chOff x="1045677" y="1364131"/>
              <a:chExt cx="2028965" cy="317954"/>
            </a:xfrm>
          </p:grpSpPr>
          <p:grpSp>
            <p:nvGrpSpPr>
              <p:cNvPr id="6484" name="Google Shape;6484;p533"/>
              <p:cNvGrpSpPr/>
              <p:nvPr/>
            </p:nvGrpSpPr>
            <p:grpSpPr>
              <a:xfrm>
                <a:off x="1045677" y="1364131"/>
                <a:ext cx="376033" cy="302438"/>
                <a:chOff x="1045677" y="1364131"/>
                <a:chExt cx="376033" cy="302438"/>
              </a:xfrm>
            </p:grpSpPr>
            <p:sp>
              <p:nvSpPr>
                <p:cNvPr id="6485" name="Google Shape;6485;p53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3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3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3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533"/>
              <p:cNvGrpSpPr/>
              <p:nvPr/>
            </p:nvGrpSpPr>
            <p:grpSpPr>
              <a:xfrm>
                <a:off x="1532346" y="1409239"/>
                <a:ext cx="1542296" cy="272846"/>
                <a:chOff x="1532346" y="1409239"/>
                <a:chExt cx="1542296" cy="272846"/>
              </a:xfrm>
            </p:grpSpPr>
            <p:sp>
              <p:nvSpPr>
                <p:cNvPr id="6490" name="Google Shape;6490;p53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1" name="Google Shape;6491;p533"/>
                <p:cNvGrpSpPr/>
                <p:nvPr/>
              </p:nvGrpSpPr>
              <p:grpSpPr>
                <a:xfrm>
                  <a:off x="2430564" y="1427610"/>
                  <a:ext cx="644078" cy="193336"/>
                  <a:chOff x="2430564" y="1427610"/>
                  <a:chExt cx="644078" cy="193336"/>
                </a:xfrm>
              </p:grpSpPr>
              <p:sp>
                <p:nvSpPr>
                  <p:cNvPr id="6492" name="Google Shape;6492;p53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3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3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3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3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497" name="Google Shape;6497;p53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98" name="Shape 6498"/>
        <p:cNvGrpSpPr/>
        <p:nvPr/>
      </p:nvGrpSpPr>
      <p:grpSpPr>
        <a:xfrm>
          <a:off x="0" y="0"/>
          <a:ext cx="0" cy="0"/>
          <a:chOff x="0" y="0"/>
          <a:chExt cx="0" cy="0"/>
        </a:xfrm>
      </p:grpSpPr>
      <p:sp>
        <p:nvSpPr>
          <p:cNvPr id="6499" name="Google Shape;6499;p534"/>
          <p:cNvSpPr txBox="1"/>
          <p:nvPr>
            <p:ph type="ctrTitle"/>
          </p:nvPr>
        </p:nvSpPr>
        <p:spPr>
          <a:xfrm>
            <a:off x="311708" y="744575"/>
            <a:ext cx="8520600" cy="2052600"/>
          </a:xfrm>
          <a:prstGeom prst="rect">
            <a:avLst/>
          </a:prstGeom>
        </p:spPr>
        <p:txBody>
          <a:bodyPr anchorCtr="0" anchor="b" bIns="0" lIns="0" spcFirstLastPara="1" rIns="228600" wrap="square" tIns="0">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6500" name="Google Shape;6500;p534"/>
          <p:cNvSpPr txBox="1"/>
          <p:nvPr>
            <p:ph idx="1" type="subTitle"/>
          </p:nvPr>
        </p:nvSpPr>
        <p:spPr>
          <a:xfrm>
            <a:off x="311700" y="2834125"/>
            <a:ext cx="8520600" cy="792600"/>
          </a:xfrm>
          <a:prstGeom prst="rect">
            <a:avLst/>
          </a:prstGeom>
        </p:spPr>
        <p:txBody>
          <a:bodyPr anchorCtr="0" anchor="t" bIns="0" lIns="0" spcFirstLastPara="1" rIns="22860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501" name="Google Shape;6501;p5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02" name="Shape 6502"/>
        <p:cNvGrpSpPr/>
        <p:nvPr/>
      </p:nvGrpSpPr>
      <p:grpSpPr>
        <a:xfrm>
          <a:off x="0" y="0"/>
          <a:ext cx="0" cy="0"/>
          <a:chOff x="0" y="0"/>
          <a:chExt cx="0" cy="0"/>
        </a:xfrm>
      </p:grpSpPr>
      <p:sp>
        <p:nvSpPr>
          <p:cNvPr id="6503" name="Google Shape;6503;p535"/>
          <p:cNvSpPr txBox="1"/>
          <p:nvPr>
            <p:ph type="title"/>
          </p:nvPr>
        </p:nvSpPr>
        <p:spPr>
          <a:xfrm>
            <a:off x="311700" y="445025"/>
            <a:ext cx="8520600" cy="5727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504" name="Google Shape;6504;p5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_1">
    <p:spTree>
      <p:nvGrpSpPr>
        <p:cNvPr id="6505" name="Shape 6505"/>
        <p:cNvGrpSpPr/>
        <p:nvPr/>
      </p:nvGrpSpPr>
      <p:grpSpPr>
        <a:xfrm>
          <a:off x="0" y="0"/>
          <a:ext cx="0" cy="0"/>
          <a:chOff x="0" y="0"/>
          <a:chExt cx="0" cy="0"/>
        </a:xfrm>
      </p:grpSpPr>
      <p:sp>
        <p:nvSpPr>
          <p:cNvPr id="6506" name="Google Shape;6506;p536"/>
          <p:cNvSpPr txBox="1"/>
          <p:nvPr>
            <p:ph type="title"/>
          </p:nvPr>
        </p:nvSpPr>
        <p:spPr>
          <a:xfrm>
            <a:off x="298000" y="1582875"/>
            <a:ext cx="2745600" cy="530100"/>
          </a:xfrm>
          <a:prstGeom prst="rect">
            <a:avLst/>
          </a:prstGeom>
        </p:spPr>
        <p:txBody>
          <a:bodyPr anchorCtr="0" anchor="t" bIns="0" lIns="0" spcFirstLastPara="1" rIns="228600"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507" name="Google Shape;6507;p536"/>
          <p:cNvSpPr txBox="1"/>
          <p:nvPr>
            <p:ph idx="2" type="title"/>
          </p:nvPr>
        </p:nvSpPr>
        <p:spPr>
          <a:xfrm>
            <a:off x="3195867" y="1582875"/>
            <a:ext cx="2745600" cy="530100"/>
          </a:xfrm>
          <a:prstGeom prst="rect">
            <a:avLst/>
          </a:prstGeom>
        </p:spPr>
        <p:txBody>
          <a:bodyPr anchorCtr="0" anchor="t" bIns="0" lIns="0" spcFirstLastPara="1" rIns="228600"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508" name="Google Shape;6508;p536"/>
          <p:cNvSpPr txBox="1"/>
          <p:nvPr>
            <p:ph idx="3" type="title"/>
          </p:nvPr>
        </p:nvSpPr>
        <p:spPr>
          <a:xfrm>
            <a:off x="6093746" y="1582875"/>
            <a:ext cx="2745600" cy="530100"/>
          </a:xfrm>
          <a:prstGeom prst="rect">
            <a:avLst/>
          </a:prstGeom>
        </p:spPr>
        <p:txBody>
          <a:bodyPr anchorCtr="0" anchor="t" bIns="0" lIns="0" spcFirstLastPara="1" rIns="228600" wrap="square" tIns="0">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6509" name="Google Shape;6509;p536"/>
          <p:cNvSpPr txBox="1"/>
          <p:nvPr>
            <p:ph idx="4" type="title"/>
          </p:nvPr>
        </p:nvSpPr>
        <p:spPr>
          <a:xfrm>
            <a:off x="298000" y="2284875"/>
            <a:ext cx="2745600" cy="2034000"/>
          </a:xfrm>
          <a:prstGeom prst="rect">
            <a:avLst/>
          </a:prstGeom>
        </p:spPr>
        <p:txBody>
          <a:bodyPr anchorCtr="0" anchor="t" bIns="0" lIns="0" spcFirstLastPara="1" rIns="228600"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510" name="Google Shape;6510;p536"/>
          <p:cNvSpPr txBox="1"/>
          <p:nvPr>
            <p:ph idx="5" type="title"/>
          </p:nvPr>
        </p:nvSpPr>
        <p:spPr>
          <a:xfrm>
            <a:off x="3195863" y="2284875"/>
            <a:ext cx="2745600" cy="2034000"/>
          </a:xfrm>
          <a:prstGeom prst="rect">
            <a:avLst/>
          </a:prstGeom>
        </p:spPr>
        <p:txBody>
          <a:bodyPr anchorCtr="0" anchor="t" bIns="0" lIns="0" spcFirstLastPara="1" rIns="228600"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6511" name="Google Shape;6511;p536"/>
          <p:cNvSpPr txBox="1"/>
          <p:nvPr>
            <p:ph idx="6" type="title"/>
          </p:nvPr>
        </p:nvSpPr>
        <p:spPr>
          <a:xfrm>
            <a:off x="6093738" y="2284875"/>
            <a:ext cx="2745600" cy="2034000"/>
          </a:xfrm>
          <a:prstGeom prst="rect">
            <a:avLst/>
          </a:prstGeom>
        </p:spPr>
        <p:txBody>
          <a:bodyPr anchorCtr="0" anchor="t" bIns="0" lIns="0" spcFirstLastPara="1" rIns="228600" wrap="square" tIns="0">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grpSp>
        <p:nvGrpSpPr>
          <p:cNvPr id="6512" name="Google Shape;6512;p536"/>
          <p:cNvGrpSpPr/>
          <p:nvPr/>
        </p:nvGrpSpPr>
        <p:grpSpPr>
          <a:xfrm>
            <a:off x="386625" y="4747950"/>
            <a:ext cx="8452575" cy="400082"/>
            <a:chOff x="386625" y="4747950"/>
            <a:chExt cx="8452575" cy="400082"/>
          </a:xfrm>
        </p:grpSpPr>
        <p:sp>
          <p:nvSpPr>
            <p:cNvPr id="6513" name="Google Shape;6513;p53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6514" name="Google Shape;6514;p536"/>
            <p:cNvGrpSpPr/>
            <p:nvPr/>
          </p:nvGrpSpPr>
          <p:grpSpPr>
            <a:xfrm>
              <a:off x="386711" y="5114356"/>
              <a:ext cx="1796788" cy="33676"/>
              <a:chOff x="2031822" y="2229250"/>
              <a:chExt cx="2193613" cy="39900"/>
            </a:xfrm>
          </p:grpSpPr>
          <p:sp>
            <p:nvSpPr>
              <p:cNvPr id="6515" name="Google Shape;6515;p53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3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3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3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19" name="Google Shape;6519;p536"/>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6520" name="Google Shape;6520;p536"/>
          <p:cNvSpPr txBox="1"/>
          <p:nvPr>
            <p:ph idx="7" type="title"/>
          </p:nvPr>
        </p:nvSpPr>
        <p:spPr>
          <a:xfrm>
            <a:off x="298600" y="549575"/>
            <a:ext cx="8540700" cy="659700"/>
          </a:xfrm>
          <a:prstGeom prst="rect">
            <a:avLst/>
          </a:prstGeom>
        </p:spPr>
        <p:txBody>
          <a:bodyPr anchorCtr="0" anchor="t" bIns="0" lIns="0" spcFirstLastPara="1" rIns="228600" wrap="square" tIns="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Visual: GCP">
  <p:cSld name="TITLE_AND_BODY_2_1_1">
    <p:spTree>
      <p:nvGrpSpPr>
        <p:cNvPr id="6521" name="Shape 6521"/>
        <p:cNvGrpSpPr/>
        <p:nvPr/>
      </p:nvGrpSpPr>
      <p:grpSpPr>
        <a:xfrm>
          <a:off x="0" y="0"/>
          <a:ext cx="0" cy="0"/>
          <a:chOff x="0" y="0"/>
          <a:chExt cx="0" cy="0"/>
        </a:xfrm>
      </p:grpSpPr>
      <p:sp>
        <p:nvSpPr>
          <p:cNvPr id="6522" name="Google Shape;6522;p537"/>
          <p:cNvSpPr txBox="1"/>
          <p:nvPr>
            <p:ph idx="1" type="body"/>
          </p:nvPr>
        </p:nvSpPr>
        <p:spPr>
          <a:xfrm>
            <a:off x="211930" y="1537631"/>
            <a:ext cx="8013300" cy="3193200"/>
          </a:xfrm>
          <a:prstGeom prst="rect">
            <a:avLst/>
          </a:prstGeom>
        </p:spPr>
        <p:txBody>
          <a:bodyPr anchorCtr="0" anchor="t" bIns="0" lIns="0" spcFirstLastPara="1" rIns="228600" wrap="square" tIns="0">
            <a:noAutofit/>
          </a:bodyPr>
          <a:lstStyle>
            <a:lvl1pPr indent="-336550" lvl="0" marL="457200" rtl="0">
              <a:spcBef>
                <a:spcPts val="0"/>
              </a:spcBef>
              <a:spcAft>
                <a:spcPts val="0"/>
              </a:spcAft>
              <a:buSzPts val="1700"/>
              <a:buChar char="●"/>
              <a:defRPr sz="1700"/>
            </a:lvl1pPr>
            <a:lvl2pPr indent="-336550" lvl="1" marL="914400" rtl="0">
              <a:spcBef>
                <a:spcPts val="1500"/>
              </a:spcBef>
              <a:spcAft>
                <a:spcPts val="0"/>
              </a:spcAft>
              <a:buSzPts val="1700"/>
              <a:buChar char="○"/>
              <a:defRPr sz="1700"/>
            </a:lvl2pPr>
            <a:lvl3pPr indent="-336550" lvl="2" marL="1371600" rtl="0">
              <a:spcBef>
                <a:spcPts val="1500"/>
              </a:spcBef>
              <a:spcAft>
                <a:spcPts val="0"/>
              </a:spcAft>
              <a:buSzPts val="1700"/>
              <a:buChar char="■"/>
              <a:defRPr sz="1700"/>
            </a:lvl3pPr>
            <a:lvl4pPr indent="-336550" lvl="3" marL="1828800" rtl="0">
              <a:spcBef>
                <a:spcPts val="1500"/>
              </a:spcBef>
              <a:spcAft>
                <a:spcPts val="0"/>
              </a:spcAft>
              <a:buSzPts val="1700"/>
              <a:buChar char="●"/>
              <a:defRPr sz="1700"/>
            </a:lvl4pPr>
            <a:lvl5pPr indent="-336550" lvl="4" marL="2286000" rtl="0">
              <a:spcBef>
                <a:spcPts val="1500"/>
              </a:spcBef>
              <a:spcAft>
                <a:spcPts val="0"/>
              </a:spcAft>
              <a:buSzPts val="1700"/>
              <a:buChar char="○"/>
              <a:defRPr sz="1700"/>
            </a:lvl5pPr>
            <a:lvl6pPr indent="-336550" lvl="5" marL="2743200" rtl="0">
              <a:spcBef>
                <a:spcPts val="1500"/>
              </a:spcBef>
              <a:spcAft>
                <a:spcPts val="0"/>
              </a:spcAft>
              <a:buSzPts val="1700"/>
              <a:buChar char="■"/>
              <a:defRPr sz="1700"/>
            </a:lvl6pPr>
            <a:lvl7pPr indent="-336550" lvl="6" marL="3200400" rtl="0">
              <a:spcBef>
                <a:spcPts val="1500"/>
              </a:spcBef>
              <a:spcAft>
                <a:spcPts val="0"/>
              </a:spcAft>
              <a:buSzPts val="1700"/>
              <a:buChar char="●"/>
              <a:defRPr sz="1700"/>
            </a:lvl7pPr>
            <a:lvl8pPr indent="-336550" lvl="7" marL="3657600" rtl="0">
              <a:spcBef>
                <a:spcPts val="1500"/>
              </a:spcBef>
              <a:spcAft>
                <a:spcPts val="0"/>
              </a:spcAft>
              <a:buSzPts val="1700"/>
              <a:buChar char="○"/>
              <a:defRPr sz="1700"/>
            </a:lvl8pPr>
            <a:lvl9pPr indent="-336550" lvl="8" marL="4114800" rtl="0">
              <a:spcBef>
                <a:spcPts val="1500"/>
              </a:spcBef>
              <a:spcAft>
                <a:spcPts val="1500"/>
              </a:spcAft>
              <a:buSzPts val="1700"/>
              <a:buChar char="■"/>
              <a:defRPr sz="1700"/>
            </a:lvl9pPr>
          </a:lstStyle>
          <a:p/>
        </p:txBody>
      </p:sp>
      <p:sp>
        <p:nvSpPr>
          <p:cNvPr id="6523" name="Google Shape;6523;p537"/>
          <p:cNvSpPr txBox="1"/>
          <p:nvPr>
            <p:ph type="title"/>
          </p:nvPr>
        </p:nvSpPr>
        <p:spPr>
          <a:xfrm>
            <a:off x="211925" y="388625"/>
            <a:ext cx="8741700" cy="424200"/>
          </a:xfrm>
          <a:prstGeom prst="rect">
            <a:avLst/>
          </a:prstGeom>
        </p:spPr>
        <p:txBody>
          <a:bodyPr anchorCtr="0" anchor="t" bIns="0" lIns="0" spcFirstLastPara="1" rIns="228600" wrap="square" tIns="0">
            <a:noAutofit/>
          </a:bodyPr>
          <a:lstStyle>
            <a:lvl1pPr lvl="0" rtl="0">
              <a:spcBef>
                <a:spcPts val="0"/>
              </a:spcBef>
              <a:spcAft>
                <a:spcPts val="0"/>
              </a:spcAft>
              <a:buClr>
                <a:srgbClr val="75787A"/>
              </a:buClr>
              <a:buSzPts val="2700"/>
              <a:buChar char="●"/>
              <a:defRPr sz="2700">
                <a:solidFill>
                  <a:srgbClr val="75787A"/>
                </a:solidFill>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6524" name="Google Shape;6524;p537"/>
          <p:cNvSpPr txBox="1"/>
          <p:nvPr>
            <p:ph idx="2" type="subTitle"/>
          </p:nvPr>
        </p:nvSpPr>
        <p:spPr>
          <a:xfrm>
            <a:off x="211925" y="88250"/>
            <a:ext cx="8741700" cy="424200"/>
          </a:xfrm>
          <a:prstGeom prst="rect">
            <a:avLst/>
          </a:prstGeom>
        </p:spPr>
        <p:txBody>
          <a:bodyPr anchorCtr="0" anchor="t" bIns="0" lIns="0" spcFirstLastPara="1" rIns="228600" wrap="square" tIns="0">
            <a:noAutofit/>
          </a:bodyPr>
          <a:lstStyle>
            <a:lvl1pPr lvl="0" rtl="0">
              <a:spcBef>
                <a:spcPts val="0"/>
              </a:spcBef>
              <a:spcAft>
                <a:spcPts val="0"/>
              </a:spcAft>
              <a:buNone/>
              <a:defRPr sz="1100">
                <a:solidFill>
                  <a:srgbClr val="B7B7B7"/>
                </a:solidFill>
              </a:defRPr>
            </a:lvl1pPr>
            <a:lvl2pPr lvl="1" rtl="0">
              <a:spcBef>
                <a:spcPts val="0"/>
              </a:spcBef>
              <a:spcAft>
                <a:spcPts val="0"/>
              </a:spcAft>
              <a:buNone/>
              <a:defRPr sz="1100">
                <a:solidFill>
                  <a:srgbClr val="B7B7B7"/>
                </a:solidFill>
              </a:defRPr>
            </a:lvl2pPr>
            <a:lvl3pPr lvl="2" rtl="0">
              <a:spcBef>
                <a:spcPts val="0"/>
              </a:spcBef>
              <a:spcAft>
                <a:spcPts val="0"/>
              </a:spcAft>
              <a:buNone/>
              <a:defRPr sz="1100">
                <a:solidFill>
                  <a:srgbClr val="B7B7B7"/>
                </a:solidFill>
              </a:defRPr>
            </a:lvl3pPr>
            <a:lvl4pPr lvl="3" rtl="0">
              <a:spcBef>
                <a:spcPts val="0"/>
              </a:spcBef>
              <a:spcAft>
                <a:spcPts val="0"/>
              </a:spcAft>
              <a:buNone/>
              <a:defRPr sz="1100">
                <a:solidFill>
                  <a:srgbClr val="B7B7B7"/>
                </a:solidFill>
              </a:defRPr>
            </a:lvl4pPr>
            <a:lvl5pPr lvl="4" rtl="0">
              <a:spcBef>
                <a:spcPts val="0"/>
              </a:spcBef>
              <a:spcAft>
                <a:spcPts val="0"/>
              </a:spcAft>
              <a:buNone/>
              <a:defRPr sz="1100">
                <a:solidFill>
                  <a:srgbClr val="B7B7B7"/>
                </a:solidFill>
              </a:defRPr>
            </a:lvl5pPr>
            <a:lvl6pPr lvl="5" rtl="0">
              <a:spcBef>
                <a:spcPts val="0"/>
              </a:spcBef>
              <a:spcAft>
                <a:spcPts val="0"/>
              </a:spcAft>
              <a:buNone/>
              <a:defRPr sz="1100">
                <a:solidFill>
                  <a:srgbClr val="B7B7B7"/>
                </a:solidFill>
              </a:defRPr>
            </a:lvl6pPr>
            <a:lvl7pPr lvl="6" rtl="0">
              <a:spcBef>
                <a:spcPts val="0"/>
              </a:spcBef>
              <a:spcAft>
                <a:spcPts val="0"/>
              </a:spcAft>
              <a:buNone/>
              <a:defRPr sz="1100">
                <a:solidFill>
                  <a:srgbClr val="B7B7B7"/>
                </a:solidFill>
              </a:defRPr>
            </a:lvl7pPr>
            <a:lvl8pPr lvl="7" rtl="0">
              <a:spcBef>
                <a:spcPts val="0"/>
              </a:spcBef>
              <a:spcAft>
                <a:spcPts val="0"/>
              </a:spcAft>
              <a:buNone/>
              <a:defRPr sz="1100">
                <a:solidFill>
                  <a:srgbClr val="B7B7B7"/>
                </a:solidFill>
              </a:defRPr>
            </a:lvl8pPr>
            <a:lvl9pPr lvl="8" rtl="0">
              <a:spcBef>
                <a:spcPts val="0"/>
              </a:spcBef>
              <a:spcAft>
                <a:spcPts val="0"/>
              </a:spcAft>
              <a:buNone/>
              <a:defRPr sz="1100">
                <a:solidFill>
                  <a:srgbClr val="B7B7B7"/>
                </a:solidFill>
              </a:defRPr>
            </a:lvl9pPr>
          </a:lstStyle>
          <a:p/>
        </p:txBody>
      </p:sp>
      <p:pic>
        <p:nvPicPr>
          <p:cNvPr descr="Blue Dots Background.png" id="6525" name="Google Shape;6525;p537"/>
          <p:cNvPicPr preferRelativeResize="0"/>
          <p:nvPr/>
        </p:nvPicPr>
        <p:blipFill rotWithShape="1">
          <a:blip r:embed="rId2">
            <a:alphaModFix/>
          </a:blip>
          <a:srcRect b="0" l="49166" r="0" t="21807"/>
          <a:stretch/>
        </p:blipFill>
        <p:spPr>
          <a:xfrm>
            <a:off x="7052024" y="0"/>
            <a:ext cx="2091975" cy="1677150"/>
          </a:xfrm>
          <a:prstGeom prst="rect">
            <a:avLst/>
          </a:prstGeom>
          <a:noFill/>
          <a:ln>
            <a:noFill/>
          </a:ln>
        </p:spPr>
      </p:pic>
      <p:grpSp>
        <p:nvGrpSpPr>
          <p:cNvPr id="6526" name="Google Shape;6526;p537"/>
          <p:cNvGrpSpPr/>
          <p:nvPr/>
        </p:nvGrpSpPr>
        <p:grpSpPr>
          <a:xfrm>
            <a:off x="6899611" y="4876390"/>
            <a:ext cx="1592549" cy="32175"/>
            <a:chOff x="4672463" y="2053622"/>
            <a:chExt cx="2122833" cy="42900"/>
          </a:xfrm>
        </p:grpSpPr>
        <p:sp>
          <p:nvSpPr>
            <p:cNvPr id="6527" name="Google Shape;6527;p537"/>
            <p:cNvSpPr/>
            <p:nvPr/>
          </p:nvSpPr>
          <p:spPr>
            <a:xfrm>
              <a:off x="4672463" y="2053622"/>
              <a:ext cx="531300" cy="42900"/>
            </a:xfrm>
            <a:prstGeom prst="rect">
              <a:avLst/>
            </a:prstGeom>
            <a:solidFill>
              <a:srgbClr val="4285F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6528" name="Google Shape;6528;p537"/>
            <p:cNvSpPr/>
            <p:nvPr/>
          </p:nvSpPr>
          <p:spPr>
            <a:xfrm>
              <a:off x="5203768" y="2053622"/>
              <a:ext cx="531300" cy="42900"/>
            </a:xfrm>
            <a:prstGeom prst="rect">
              <a:avLst/>
            </a:prstGeom>
            <a:solidFill>
              <a:srgbClr val="F23A3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6529" name="Google Shape;6529;p537"/>
            <p:cNvSpPr/>
            <p:nvPr/>
          </p:nvSpPr>
          <p:spPr>
            <a:xfrm>
              <a:off x="5735082" y="2053622"/>
              <a:ext cx="530100" cy="42900"/>
            </a:xfrm>
            <a:prstGeom prst="rect">
              <a:avLst/>
            </a:prstGeom>
            <a:solidFill>
              <a:srgbClr val="E4A01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6530" name="Google Shape;6530;p537"/>
            <p:cNvSpPr/>
            <p:nvPr/>
          </p:nvSpPr>
          <p:spPr>
            <a:xfrm>
              <a:off x="6265196" y="2053622"/>
              <a:ext cx="530100" cy="42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pic>
        <p:nvPicPr>
          <p:cNvPr id="6531" name="Google Shape;6531;p537"/>
          <p:cNvPicPr preferRelativeResize="0"/>
          <p:nvPr/>
        </p:nvPicPr>
        <p:blipFill>
          <a:blip r:embed="rId3">
            <a:alphaModFix/>
          </a:blip>
          <a:stretch>
            <a:fillRect/>
          </a:stretch>
        </p:blipFill>
        <p:spPr>
          <a:xfrm>
            <a:off x="114997" y="4876370"/>
            <a:ext cx="1274737" cy="312468"/>
          </a:xfrm>
          <a:prstGeom prst="rect">
            <a:avLst/>
          </a:prstGeom>
          <a:noFill/>
          <a:ln>
            <a:noFill/>
          </a:ln>
        </p:spPr>
      </p:pic>
      <p:cxnSp>
        <p:nvCxnSpPr>
          <p:cNvPr id="6532" name="Google Shape;6532;p537"/>
          <p:cNvCxnSpPr/>
          <p:nvPr/>
        </p:nvCxnSpPr>
        <p:spPr>
          <a:xfrm rot="10800000">
            <a:off x="66" y="4914641"/>
            <a:ext cx="9144000" cy="0"/>
          </a:xfrm>
          <a:prstGeom prst="straightConnector1">
            <a:avLst/>
          </a:prstGeom>
          <a:noFill/>
          <a:ln cap="flat" cmpd="sng" w="9525">
            <a:solidFill>
              <a:srgbClr val="E6E6E6"/>
            </a:solidFill>
            <a:prstDash val="solid"/>
            <a:round/>
            <a:headEnd len="sm" w="sm" type="none"/>
            <a:tailEnd len="sm" w="sm" type="none"/>
          </a:ln>
        </p:spPr>
      </p:cxn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1">
  <p:cSld name="CUSTOM_3_2">
    <p:spTree>
      <p:nvGrpSpPr>
        <p:cNvPr id="6533" name="Shape 6533"/>
        <p:cNvGrpSpPr/>
        <p:nvPr/>
      </p:nvGrpSpPr>
      <p:grpSpPr>
        <a:xfrm>
          <a:off x="0" y="0"/>
          <a:ext cx="0" cy="0"/>
          <a:chOff x="0" y="0"/>
          <a:chExt cx="0" cy="0"/>
        </a:xfrm>
      </p:grpSpPr>
      <p:sp>
        <p:nvSpPr>
          <p:cNvPr id="6534" name="Google Shape;6534;p53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535" name="Google Shape;6535;p538"/>
          <p:cNvGrpSpPr/>
          <p:nvPr/>
        </p:nvGrpSpPr>
        <p:grpSpPr>
          <a:xfrm>
            <a:off x="156920" y="4797226"/>
            <a:ext cx="1565658" cy="245350"/>
            <a:chOff x="614120" y="4568626"/>
            <a:chExt cx="1565658" cy="245350"/>
          </a:xfrm>
        </p:grpSpPr>
        <p:grpSp>
          <p:nvGrpSpPr>
            <p:cNvPr id="6536" name="Google Shape;6536;p538"/>
            <p:cNvGrpSpPr/>
            <p:nvPr/>
          </p:nvGrpSpPr>
          <p:grpSpPr>
            <a:xfrm>
              <a:off x="614120" y="4568626"/>
              <a:ext cx="290167" cy="233377"/>
              <a:chOff x="614120" y="4568626"/>
              <a:chExt cx="290167" cy="233377"/>
            </a:xfrm>
          </p:grpSpPr>
          <p:sp>
            <p:nvSpPr>
              <p:cNvPr id="6537" name="Google Shape;6537;p53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3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3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3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38"/>
            <p:cNvGrpSpPr/>
            <p:nvPr/>
          </p:nvGrpSpPr>
          <p:grpSpPr>
            <a:xfrm>
              <a:off x="989660" y="4603434"/>
              <a:ext cx="1190118" cy="210542"/>
              <a:chOff x="989660" y="4603434"/>
              <a:chExt cx="1190118" cy="210542"/>
            </a:xfrm>
          </p:grpSpPr>
          <p:sp>
            <p:nvSpPr>
              <p:cNvPr id="6542" name="Google Shape;6542;p53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3" name="Google Shape;6543;p538"/>
              <p:cNvGrpSpPr/>
              <p:nvPr/>
            </p:nvGrpSpPr>
            <p:grpSpPr>
              <a:xfrm>
                <a:off x="1682774" y="4617610"/>
                <a:ext cx="497005" cy="149188"/>
                <a:chOff x="1682774" y="4617610"/>
                <a:chExt cx="497005" cy="149188"/>
              </a:xfrm>
            </p:grpSpPr>
            <p:sp>
              <p:nvSpPr>
                <p:cNvPr id="6544" name="Google Shape;6544;p53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3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3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3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53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49" name="Google Shape;6549;p538"/>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550" name="Google Shape;6550;p538"/>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551" name="Google Shape;6551;p538"/>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1">
  <p:cSld name="CUSTOM_3_1_1_1">
    <p:spTree>
      <p:nvGrpSpPr>
        <p:cNvPr id="6552" name="Shape 6552"/>
        <p:cNvGrpSpPr/>
        <p:nvPr/>
      </p:nvGrpSpPr>
      <p:grpSpPr>
        <a:xfrm>
          <a:off x="0" y="0"/>
          <a:ext cx="0" cy="0"/>
          <a:chOff x="0" y="0"/>
          <a:chExt cx="0" cy="0"/>
        </a:xfrm>
      </p:grpSpPr>
      <p:sp>
        <p:nvSpPr>
          <p:cNvPr id="6553" name="Google Shape;6553;p53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554" name="Google Shape;6554;p539"/>
          <p:cNvGrpSpPr/>
          <p:nvPr/>
        </p:nvGrpSpPr>
        <p:grpSpPr>
          <a:xfrm>
            <a:off x="156920" y="4797226"/>
            <a:ext cx="1565658" cy="245350"/>
            <a:chOff x="614120" y="4568626"/>
            <a:chExt cx="1565658" cy="245350"/>
          </a:xfrm>
        </p:grpSpPr>
        <p:grpSp>
          <p:nvGrpSpPr>
            <p:cNvPr id="6555" name="Google Shape;6555;p539"/>
            <p:cNvGrpSpPr/>
            <p:nvPr/>
          </p:nvGrpSpPr>
          <p:grpSpPr>
            <a:xfrm>
              <a:off x="614120" y="4568626"/>
              <a:ext cx="290167" cy="233377"/>
              <a:chOff x="614120" y="4568626"/>
              <a:chExt cx="290167" cy="233377"/>
            </a:xfrm>
          </p:grpSpPr>
          <p:sp>
            <p:nvSpPr>
              <p:cNvPr id="6556" name="Google Shape;6556;p53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3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3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3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539"/>
            <p:cNvGrpSpPr/>
            <p:nvPr/>
          </p:nvGrpSpPr>
          <p:grpSpPr>
            <a:xfrm>
              <a:off x="989660" y="4603434"/>
              <a:ext cx="1190118" cy="210542"/>
              <a:chOff x="989660" y="4603434"/>
              <a:chExt cx="1190118" cy="210542"/>
            </a:xfrm>
          </p:grpSpPr>
          <p:sp>
            <p:nvSpPr>
              <p:cNvPr id="6561" name="Google Shape;6561;p53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2" name="Google Shape;6562;p539"/>
              <p:cNvGrpSpPr/>
              <p:nvPr/>
            </p:nvGrpSpPr>
            <p:grpSpPr>
              <a:xfrm>
                <a:off x="1682774" y="4617610"/>
                <a:ext cx="497005" cy="149188"/>
                <a:chOff x="1682774" y="4617610"/>
                <a:chExt cx="497005" cy="149188"/>
              </a:xfrm>
            </p:grpSpPr>
            <p:sp>
              <p:nvSpPr>
                <p:cNvPr id="6563" name="Google Shape;6563;p53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3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3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3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3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68" name="Google Shape;6568;p539"/>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569" name="Google Shape;6569;p539"/>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570" name="Google Shape;6570;p539"/>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571" name="Google Shape;6571;p539"/>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1 1">
  <p:cSld name="CUSTOM_4_2_1">
    <p:spTree>
      <p:nvGrpSpPr>
        <p:cNvPr id="6572" name="Shape 6572"/>
        <p:cNvGrpSpPr/>
        <p:nvPr/>
      </p:nvGrpSpPr>
      <p:grpSpPr>
        <a:xfrm>
          <a:off x="0" y="0"/>
          <a:ext cx="0" cy="0"/>
          <a:chOff x="0" y="0"/>
          <a:chExt cx="0" cy="0"/>
        </a:xfrm>
      </p:grpSpPr>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1">
  <p:cSld name="CUSTOM_3_1_1_1_1_1_1_1_1_1_1_1_2_2">
    <p:bg>
      <p:bgPr>
        <a:solidFill>
          <a:srgbClr val="202124"/>
        </a:solidFill>
      </p:bgPr>
    </p:bg>
    <p:spTree>
      <p:nvGrpSpPr>
        <p:cNvPr id="6573" name="Shape 6573"/>
        <p:cNvGrpSpPr/>
        <p:nvPr/>
      </p:nvGrpSpPr>
      <p:grpSpPr>
        <a:xfrm>
          <a:off x="0" y="0"/>
          <a:ext cx="0" cy="0"/>
          <a:chOff x="0" y="0"/>
          <a:chExt cx="0" cy="0"/>
        </a:xfrm>
      </p:grpSpPr>
      <p:grpSp>
        <p:nvGrpSpPr>
          <p:cNvPr id="6574" name="Google Shape;6574;p541"/>
          <p:cNvGrpSpPr/>
          <p:nvPr/>
        </p:nvGrpSpPr>
        <p:grpSpPr>
          <a:xfrm>
            <a:off x="156920" y="4797226"/>
            <a:ext cx="1565658" cy="245350"/>
            <a:chOff x="614120" y="4568626"/>
            <a:chExt cx="1565658" cy="245350"/>
          </a:xfrm>
        </p:grpSpPr>
        <p:grpSp>
          <p:nvGrpSpPr>
            <p:cNvPr id="6575" name="Google Shape;6575;p541"/>
            <p:cNvGrpSpPr/>
            <p:nvPr/>
          </p:nvGrpSpPr>
          <p:grpSpPr>
            <a:xfrm>
              <a:off x="614120" y="4568626"/>
              <a:ext cx="290167" cy="233377"/>
              <a:chOff x="614120" y="4568626"/>
              <a:chExt cx="290167" cy="233377"/>
            </a:xfrm>
          </p:grpSpPr>
          <p:sp>
            <p:nvSpPr>
              <p:cNvPr id="6576" name="Google Shape;6576;p54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4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4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4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541"/>
            <p:cNvGrpSpPr/>
            <p:nvPr/>
          </p:nvGrpSpPr>
          <p:grpSpPr>
            <a:xfrm>
              <a:off x="989660" y="4603434"/>
              <a:ext cx="1190118" cy="210542"/>
              <a:chOff x="989660" y="4603434"/>
              <a:chExt cx="1190118" cy="210542"/>
            </a:xfrm>
          </p:grpSpPr>
          <p:sp>
            <p:nvSpPr>
              <p:cNvPr id="6581" name="Google Shape;6581;p54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2" name="Google Shape;6582;p541"/>
              <p:cNvGrpSpPr/>
              <p:nvPr/>
            </p:nvGrpSpPr>
            <p:grpSpPr>
              <a:xfrm>
                <a:off x="1682774" y="4617610"/>
                <a:ext cx="497005" cy="149188"/>
                <a:chOff x="1682774" y="4617610"/>
                <a:chExt cx="497005" cy="149188"/>
              </a:xfrm>
            </p:grpSpPr>
            <p:sp>
              <p:nvSpPr>
                <p:cNvPr id="6583" name="Google Shape;6583;p54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4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4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4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4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88" name="Google Shape;6588;p541"/>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6589" name="Google Shape;6589;p541"/>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Yellow">
  <p:cSld name="CUSTOM_5_2_2">
    <p:bg>
      <p:bgPr>
        <a:solidFill>
          <a:srgbClr val="FFFFFF"/>
        </a:solidFill>
      </p:bgPr>
    </p:bg>
    <p:spTree>
      <p:nvGrpSpPr>
        <p:cNvPr id="1344" name="Shape 1344"/>
        <p:cNvGrpSpPr/>
        <p:nvPr/>
      </p:nvGrpSpPr>
      <p:grpSpPr>
        <a:xfrm>
          <a:off x="0" y="0"/>
          <a:ext cx="0" cy="0"/>
          <a:chOff x="0" y="0"/>
          <a:chExt cx="0" cy="0"/>
        </a:xfrm>
      </p:grpSpPr>
      <p:pic>
        <p:nvPicPr>
          <p:cNvPr id="1345" name="Google Shape;1345;p5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46" name="Google Shape;1346;p5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47" name="Google Shape;1347;p5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48" name="Google Shape;1348;p5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1">
  <p:cSld name="CUSTOM_3_1_2">
    <p:spTree>
      <p:nvGrpSpPr>
        <p:cNvPr id="6590" name="Shape 6590"/>
        <p:cNvGrpSpPr/>
        <p:nvPr/>
      </p:nvGrpSpPr>
      <p:grpSpPr>
        <a:xfrm>
          <a:off x="0" y="0"/>
          <a:ext cx="0" cy="0"/>
          <a:chOff x="0" y="0"/>
          <a:chExt cx="0" cy="0"/>
        </a:xfrm>
      </p:grpSpPr>
      <p:sp>
        <p:nvSpPr>
          <p:cNvPr id="6591" name="Google Shape;6591;p542"/>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6592" name="Google Shape;6592;p542"/>
          <p:cNvGrpSpPr/>
          <p:nvPr/>
        </p:nvGrpSpPr>
        <p:grpSpPr>
          <a:xfrm>
            <a:off x="4290757" y="1433272"/>
            <a:ext cx="562473" cy="562473"/>
            <a:chOff x="4250596" y="2250412"/>
            <a:chExt cx="642900" cy="642900"/>
          </a:xfrm>
        </p:grpSpPr>
        <p:grpSp>
          <p:nvGrpSpPr>
            <p:cNvPr id="6593" name="Google Shape;6593;p542"/>
            <p:cNvGrpSpPr/>
            <p:nvPr/>
          </p:nvGrpSpPr>
          <p:grpSpPr>
            <a:xfrm>
              <a:off x="4263448" y="2316851"/>
              <a:ext cx="616570" cy="495937"/>
              <a:chOff x="6294751" y="783425"/>
              <a:chExt cx="5020925" cy="4038575"/>
            </a:xfrm>
          </p:grpSpPr>
          <p:sp>
            <p:nvSpPr>
              <p:cNvPr id="6594" name="Google Shape;6594;p54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4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4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4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8" name="Google Shape;6598;p542"/>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542"/>
          <p:cNvGrpSpPr/>
          <p:nvPr/>
        </p:nvGrpSpPr>
        <p:grpSpPr>
          <a:xfrm>
            <a:off x="3716512" y="4433681"/>
            <a:ext cx="1710967" cy="562474"/>
            <a:chOff x="1325450" y="2304375"/>
            <a:chExt cx="1956061" cy="643048"/>
          </a:xfrm>
        </p:grpSpPr>
        <p:grpSp>
          <p:nvGrpSpPr>
            <p:cNvPr id="6600" name="Google Shape;6600;p542"/>
            <p:cNvGrpSpPr/>
            <p:nvPr/>
          </p:nvGrpSpPr>
          <p:grpSpPr>
            <a:xfrm>
              <a:off x="1532144" y="2517656"/>
              <a:ext cx="1543000" cy="273170"/>
              <a:chOff x="1532144" y="2517656"/>
              <a:chExt cx="1543000" cy="273170"/>
            </a:xfrm>
          </p:grpSpPr>
          <p:sp>
            <p:nvSpPr>
              <p:cNvPr id="6601" name="Google Shape;6601;p542"/>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2" name="Google Shape;6602;p542"/>
              <p:cNvGrpSpPr/>
              <p:nvPr/>
            </p:nvGrpSpPr>
            <p:grpSpPr>
              <a:xfrm>
                <a:off x="2430468" y="2536041"/>
                <a:ext cx="644676" cy="193720"/>
                <a:chOff x="2430468" y="2536041"/>
                <a:chExt cx="644676" cy="193720"/>
              </a:xfrm>
            </p:grpSpPr>
            <p:sp>
              <p:nvSpPr>
                <p:cNvPr id="6603" name="Google Shape;6603;p542"/>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42"/>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42"/>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42"/>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42"/>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08" name="Google Shape;6608;p542"/>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 2">
  <p:cSld name="CUSTOM_9">
    <p:spTree>
      <p:nvGrpSpPr>
        <p:cNvPr id="6609" name="Shape 6609"/>
        <p:cNvGrpSpPr/>
        <p:nvPr/>
      </p:nvGrpSpPr>
      <p:grpSpPr>
        <a:xfrm>
          <a:off x="0" y="0"/>
          <a:ext cx="0" cy="0"/>
          <a:chOff x="0" y="0"/>
          <a:chExt cx="0" cy="0"/>
        </a:xfrm>
      </p:grpSpPr>
      <p:sp>
        <p:nvSpPr>
          <p:cNvPr id="6610" name="Google Shape;6610;p543"/>
          <p:cNvSpPr txBox="1"/>
          <p:nvPr>
            <p:ph type="title"/>
          </p:nvPr>
        </p:nvSpPr>
        <p:spPr>
          <a:xfrm>
            <a:off x="685800" y="2343150"/>
            <a:ext cx="5334000" cy="1943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6611" name="Google Shape;6611;p543"/>
          <p:cNvSpPr txBox="1"/>
          <p:nvPr>
            <p:ph idx="1" type="subTitle"/>
          </p:nvPr>
        </p:nvSpPr>
        <p:spPr>
          <a:xfrm>
            <a:off x="5257800" y="1638300"/>
            <a:ext cx="2286000" cy="1285800"/>
          </a:xfrm>
          <a:prstGeom prst="rect">
            <a:avLst/>
          </a:prstGeom>
        </p:spPr>
        <p:txBody>
          <a:bodyPr anchorCtr="0" anchor="t" bIns="0" lIns="0" spcFirstLastPara="1" rIns="228600" wrap="square" tIns="0">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6612" name="Google Shape;6612;p543"/>
          <p:cNvGrpSpPr/>
          <p:nvPr/>
        </p:nvGrpSpPr>
        <p:grpSpPr>
          <a:xfrm>
            <a:off x="480757" y="1433272"/>
            <a:ext cx="562473" cy="562473"/>
            <a:chOff x="4250596" y="2250412"/>
            <a:chExt cx="642900" cy="642900"/>
          </a:xfrm>
        </p:grpSpPr>
        <p:grpSp>
          <p:nvGrpSpPr>
            <p:cNvPr id="6613" name="Google Shape;6613;p543"/>
            <p:cNvGrpSpPr/>
            <p:nvPr/>
          </p:nvGrpSpPr>
          <p:grpSpPr>
            <a:xfrm>
              <a:off x="4263448" y="2316851"/>
              <a:ext cx="616570" cy="495937"/>
              <a:chOff x="6294751" y="783425"/>
              <a:chExt cx="5020925" cy="4038575"/>
            </a:xfrm>
          </p:grpSpPr>
          <p:sp>
            <p:nvSpPr>
              <p:cNvPr id="6614" name="Google Shape;6614;p54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4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4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4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8" name="Google Shape;6618;p543"/>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543"/>
          <p:cNvGrpSpPr/>
          <p:nvPr/>
        </p:nvGrpSpPr>
        <p:grpSpPr>
          <a:xfrm>
            <a:off x="581660" y="4433681"/>
            <a:ext cx="1710967" cy="562474"/>
            <a:chOff x="1325450" y="2304375"/>
            <a:chExt cx="1956061" cy="643048"/>
          </a:xfrm>
        </p:grpSpPr>
        <p:grpSp>
          <p:nvGrpSpPr>
            <p:cNvPr id="6620" name="Google Shape;6620;p543"/>
            <p:cNvGrpSpPr/>
            <p:nvPr/>
          </p:nvGrpSpPr>
          <p:grpSpPr>
            <a:xfrm>
              <a:off x="1532144" y="2517656"/>
              <a:ext cx="1543000" cy="273170"/>
              <a:chOff x="1532144" y="2517656"/>
              <a:chExt cx="1543000" cy="273170"/>
            </a:xfrm>
          </p:grpSpPr>
          <p:sp>
            <p:nvSpPr>
              <p:cNvPr id="6621" name="Google Shape;6621;p543"/>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2" name="Google Shape;6622;p543"/>
              <p:cNvGrpSpPr/>
              <p:nvPr/>
            </p:nvGrpSpPr>
            <p:grpSpPr>
              <a:xfrm>
                <a:off x="2430468" y="2536041"/>
                <a:ext cx="644676" cy="193720"/>
                <a:chOff x="2430468" y="2536041"/>
                <a:chExt cx="644676" cy="193720"/>
              </a:xfrm>
            </p:grpSpPr>
            <p:sp>
              <p:nvSpPr>
                <p:cNvPr id="6623" name="Google Shape;6623;p543"/>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43"/>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43"/>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43"/>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43"/>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28" name="Google Shape;6628;p543"/>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1">
  <p:cSld name="CUSTOM_14">
    <p:spTree>
      <p:nvGrpSpPr>
        <p:cNvPr id="6629" name="Shape 6629"/>
        <p:cNvGrpSpPr/>
        <p:nvPr/>
      </p:nvGrpSpPr>
      <p:grpSpPr>
        <a:xfrm>
          <a:off x="0" y="0"/>
          <a:ext cx="0" cy="0"/>
          <a:chOff x="0" y="0"/>
          <a:chExt cx="0" cy="0"/>
        </a:xfrm>
      </p:grpSpPr>
      <p:sp>
        <p:nvSpPr>
          <p:cNvPr id="6630" name="Google Shape;6630;p544"/>
          <p:cNvSpPr txBox="1"/>
          <p:nvPr>
            <p:ph type="title"/>
          </p:nvPr>
        </p:nvSpPr>
        <p:spPr>
          <a:xfrm>
            <a:off x="1447800" y="2342825"/>
            <a:ext cx="5334000" cy="19434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6631" name="Google Shape;6631;p544"/>
          <p:cNvSpPr txBox="1"/>
          <p:nvPr>
            <p:ph idx="1" type="subTitle"/>
          </p:nvPr>
        </p:nvSpPr>
        <p:spPr>
          <a:xfrm>
            <a:off x="6019800" y="1638000"/>
            <a:ext cx="2286000" cy="1285800"/>
          </a:xfrm>
          <a:prstGeom prst="rect">
            <a:avLst/>
          </a:prstGeom>
        </p:spPr>
        <p:txBody>
          <a:bodyPr anchorCtr="0" anchor="t" bIns="0" lIns="0" spcFirstLastPara="1" rIns="228600" wrap="square" tIns="0">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6632" name="Google Shape;6632;p544"/>
          <p:cNvGrpSpPr/>
          <p:nvPr/>
        </p:nvGrpSpPr>
        <p:grpSpPr>
          <a:xfrm>
            <a:off x="1242770" y="1433272"/>
            <a:ext cx="562473" cy="562473"/>
            <a:chOff x="4250596" y="2250412"/>
            <a:chExt cx="642900" cy="642900"/>
          </a:xfrm>
        </p:grpSpPr>
        <p:grpSp>
          <p:nvGrpSpPr>
            <p:cNvPr id="6633" name="Google Shape;6633;p544"/>
            <p:cNvGrpSpPr/>
            <p:nvPr/>
          </p:nvGrpSpPr>
          <p:grpSpPr>
            <a:xfrm>
              <a:off x="4263448" y="2316851"/>
              <a:ext cx="616570" cy="495937"/>
              <a:chOff x="6294751" y="783425"/>
              <a:chExt cx="5020925" cy="4038575"/>
            </a:xfrm>
          </p:grpSpPr>
          <p:sp>
            <p:nvSpPr>
              <p:cNvPr id="6634" name="Google Shape;6634;p54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4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4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4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8" name="Google Shape;6638;p544"/>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544"/>
          <p:cNvGrpSpPr/>
          <p:nvPr/>
        </p:nvGrpSpPr>
        <p:grpSpPr>
          <a:xfrm>
            <a:off x="1337035" y="4433681"/>
            <a:ext cx="1710967" cy="562474"/>
            <a:chOff x="1325450" y="2304375"/>
            <a:chExt cx="1956061" cy="643048"/>
          </a:xfrm>
        </p:grpSpPr>
        <p:grpSp>
          <p:nvGrpSpPr>
            <p:cNvPr id="6640" name="Google Shape;6640;p544"/>
            <p:cNvGrpSpPr/>
            <p:nvPr/>
          </p:nvGrpSpPr>
          <p:grpSpPr>
            <a:xfrm>
              <a:off x="1532144" y="2517656"/>
              <a:ext cx="1543000" cy="273170"/>
              <a:chOff x="1532144" y="2517656"/>
              <a:chExt cx="1543000" cy="273170"/>
            </a:xfrm>
          </p:grpSpPr>
          <p:sp>
            <p:nvSpPr>
              <p:cNvPr id="6641" name="Google Shape;6641;p544"/>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2" name="Google Shape;6642;p544"/>
              <p:cNvGrpSpPr/>
              <p:nvPr/>
            </p:nvGrpSpPr>
            <p:grpSpPr>
              <a:xfrm>
                <a:off x="2430468" y="2536041"/>
                <a:ext cx="644676" cy="193720"/>
                <a:chOff x="2430468" y="2536041"/>
                <a:chExt cx="644676" cy="193720"/>
              </a:xfrm>
            </p:grpSpPr>
            <p:sp>
              <p:nvSpPr>
                <p:cNvPr id="6643" name="Google Shape;6643;p544"/>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544"/>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44"/>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44"/>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44"/>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48" name="Google Shape;6648;p544"/>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9" name="Google Shape;6649;p544"/>
          <p:cNvSpPr/>
          <p:nvPr/>
        </p:nvSpPr>
        <p:spPr>
          <a:xfrm>
            <a:off x="8434575" y="4646975"/>
            <a:ext cx="235500" cy="23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6650" name="Shape 6650"/>
        <p:cNvGrpSpPr/>
        <p:nvPr/>
      </p:nvGrpSpPr>
      <p:grpSpPr>
        <a:xfrm>
          <a:off x="0" y="0"/>
          <a:ext cx="0" cy="0"/>
          <a:chOff x="0" y="0"/>
          <a:chExt cx="0" cy="0"/>
        </a:xfrm>
      </p:grpSpPr>
      <p:sp>
        <p:nvSpPr>
          <p:cNvPr id="6651" name="Google Shape;6651;p545"/>
          <p:cNvSpPr txBox="1"/>
          <p:nvPr>
            <p:ph type="title"/>
          </p:nvPr>
        </p:nvSpPr>
        <p:spPr>
          <a:xfrm>
            <a:off x="685800" y="1362000"/>
            <a:ext cx="3048000" cy="9900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2" name="Google Shape;6652;p545"/>
          <p:cNvSpPr txBox="1"/>
          <p:nvPr>
            <p:ph idx="1" type="body"/>
          </p:nvPr>
        </p:nvSpPr>
        <p:spPr>
          <a:xfrm>
            <a:off x="685800" y="2495550"/>
            <a:ext cx="2286000" cy="13620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653" name="Google Shape;6653;p545"/>
          <p:cNvGrpSpPr/>
          <p:nvPr/>
        </p:nvGrpSpPr>
        <p:grpSpPr>
          <a:xfrm>
            <a:off x="409957" y="4433682"/>
            <a:ext cx="2143330" cy="562473"/>
            <a:chOff x="831227" y="1197994"/>
            <a:chExt cx="2449800" cy="642900"/>
          </a:xfrm>
        </p:grpSpPr>
        <p:grpSp>
          <p:nvGrpSpPr>
            <p:cNvPr id="6654" name="Google Shape;6654;p545"/>
            <p:cNvGrpSpPr/>
            <p:nvPr/>
          </p:nvGrpSpPr>
          <p:grpSpPr>
            <a:xfrm>
              <a:off x="1045677" y="1364131"/>
              <a:ext cx="2028965" cy="317954"/>
              <a:chOff x="1045677" y="1364131"/>
              <a:chExt cx="2028965" cy="317954"/>
            </a:xfrm>
          </p:grpSpPr>
          <p:grpSp>
            <p:nvGrpSpPr>
              <p:cNvPr id="6655" name="Google Shape;6655;p545"/>
              <p:cNvGrpSpPr/>
              <p:nvPr/>
            </p:nvGrpSpPr>
            <p:grpSpPr>
              <a:xfrm>
                <a:off x="1045677" y="1364131"/>
                <a:ext cx="376033" cy="302438"/>
                <a:chOff x="1045677" y="1364131"/>
                <a:chExt cx="376033" cy="302438"/>
              </a:xfrm>
            </p:grpSpPr>
            <p:sp>
              <p:nvSpPr>
                <p:cNvPr id="6656" name="Google Shape;6656;p5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545"/>
              <p:cNvGrpSpPr/>
              <p:nvPr/>
            </p:nvGrpSpPr>
            <p:grpSpPr>
              <a:xfrm>
                <a:off x="1532346" y="1409239"/>
                <a:ext cx="1542296" cy="272846"/>
                <a:chOff x="1532346" y="1409239"/>
                <a:chExt cx="1542296" cy="272846"/>
              </a:xfrm>
            </p:grpSpPr>
            <p:sp>
              <p:nvSpPr>
                <p:cNvPr id="6661" name="Google Shape;6661;p5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2" name="Google Shape;6662;p545"/>
                <p:cNvGrpSpPr/>
                <p:nvPr/>
              </p:nvGrpSpPr>
              <p:grpSpPr>
                <a:xfrm>
                  <a:off x="2430564" y="1427610"/>
                  <a:ext cx="644078" cy="193336"/>
                  <a:chOff x="2430564" y="1427610"/>
                  <a:chExt cx="644078" cy="193336"/>
                </a:xfrm>
              </p:grpSpPr>
              <p:sp>
                <p:nvSpPr>
                  <p:cNvPr id="6663" name="Google Shape;6663;p5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68" name="Google Shape;6668;p5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5 Column">
  <p:cSld name="CUSTOM_6_2_3_1_1_1_1_1">
    <p:spTree>
      <p:nvGrpSpPr>
        <p:cNvPr id="6669" name="Shape 6669"/>
        <p:cNvGrpSpPr/>
        <p:nvPr/>
      </p:nvGrpSpPr>
      <p:grpSpPr>
        <a:xfrm>
          <a:off x="0" y="0"/>
          <a:ext cx="0" cy="0"/>
          <a:chOff x="0" y="0"/>
          <a:chExt cx="0" cy="0"/>
        </a:xfrm>
      </p:grpSpPr>
      <p:sp>
        <p:nvSpPr>
          <p:cNvPr id="6670" name="Google Shape;6670;p546"/>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1" name="Google Shape;6671;p546"/>
          <p:cNvSpPr txBox="1"/>
          <p:nvPr>
            <p:ph idx="1" type="body"/>
          </p:nvPr>
        </p:nvSpPr>
        <p:spPr>
          <a:xfrm>
            <a:off x="685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672" name="Google Shape;6672;p546"/>
          <p:cNvSpPr txBox="1"/>
          <p:nvPr>
            <p:ph idx="2" type="body"/>
          </p:nvPr>
        </p:nvSpPr>
        <p:spPr>
          <a:xfrm>
            <a:off x="2209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673" name="Google Shape;6673;p546"/>
          <p:cNvSpPr txBox="1"/>
          <p:nvPr>
            <p:ph idx="3" type="body"/>
          </p:nvPr>
        </p:nvSpPr>
        <p:spPr>
          <a:xfrm>
            <a:off x="3733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674" name="Google Shape;6674;p546"/>
          <p:cNvSpPr txBox="1"/>
          <p:nvPr>
            <p:ph idx="4" type="body"/>
          </p:nvPr>
        </p:nvSpPr>
        <p:spPr>
          <a:xfrm>
            <a:off x="5257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675" name="Google Shape;6675;p546"/>
          <p:cNvSpPr txBox="1"/>
          <p:nvPr>
            <p:ph idx="5" type="body"/>
          </p:nvPr>
        </p:nvSpPr>
        <p:spPr>
          <a:xfrm>
            <a:off x="6781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676" name="Google Shape;6676;p546"/>
          <p:cNvGrpSpPr/>
          <p:nvPr/>
        </p:nvGrpSpPr>
        <p:grpSpPr>
          <a:xfrm>
            <a:off x="409957" y="4433682"/>
            <a:ext cx="2143330" cy="562473"/>
            <a:chOff x="831227" y="1197994"/>
            <a:chExt cx="2449800" cy="642900"/>
          </a:xfrm>
        </p:grpSpPr>
        <p:grpSp>
          <p:nvGrpSpPr>
            <p:cNvPr id="6677" name="Google Shape;6677;p546"/>
            <p:cNvGrpSpPr/>
            <p:nvPr/>
          </p:nvGrpSpPr>
          <p:grpSpPr>
            <a:xfrm>
              <a:off x="1045677" y="1364131"/>
              <a:ext cx="2028965" cy="317954"/>
              <a:chOff x="1045677" y="1364131"/>
              <a:chExt cx="2028965" cy="317954"/>
            </a:xfrm>
          </p:grpSpPr>
          <p:grpSp>
            <p:nvGrpSpPr>
              <p:cNvPr id="6678" name="Google Shape;6678;p546"/>
              <p:cNvGrpSpPr/>
              <p:nvPr/>
            </p:nvGrpSpPr>
            <p:grpSpPr>
              <a:xfrm>
                <a:off x="1045677" y="1364131"/>
                <a:ext cx="376033" cy="302438"/>
                <a:chOff x="1045677" y="1364131"/>
                <a:chExt cx="376033" cy="302438"/>
              </a:xfrm>
            </p:grpSpPr>
            <p:sp>
              <p:nvSpPr>
                <p:cNvPr id="6679" name="Google Shape;6679;p54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4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4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4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546"/>
              <p:cNvGrpSpPr/>
              <p:nvPr/>
            </p:nvGrpSpPr>
            <p:grpSpPr>
              <a:xfrm>
                <a:off x="1532346" y="1409239"/>
                <a:ext cx="1542296" cy="272846"/>
                <a:chOff x="1532346" y="1409239"/>
                <a:chExt cx="1542296" cy="272846"/>
              </a:xfrm>
            </p:grpSpPr>
            <p:sp>
              <p:nvSpPr>
                <p:cNvPr id="6684" name="Google Shape;6684;p54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5" name="Google Shape;6685;p546"/>
                <p:cNvGrpSpPr/>
                <p:nvPr/>
              </p:nvGrpSpPr>
              <p:grpSpPr>
                <a:xfrm>
                  <a:off x="2430564" y="1427610"/>
                  <a:ext cx="644078" cy="193336"/>
                  <a:chOff x="2430564" y="1427610"/>
                  <a:chExt cx="644078" cy="193336"/>
                </a:xfrm>
              </p:grpSpPr>
              <p:sp>
                <p:nvSpPr>
                  <p:cNvPr id="6686" name="Google Shape;6686;p54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4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4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4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4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91" name="Google Shape;6691;p54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1">
  <p:cSld name="CUSTOM_4_3">
    <p:spTree>
      <p:nvGrpSpPr>
        <p:cNvPr id="6692" name="Shape 6692"/>
        <p:cNvGrpSpPr/>
        <p:nvPr/>
      </p:nvGrpSpPr>
      <p:grpSpPr>
        <a:xfrm>
          <a:off x="0" y="0"/>
          <a:ext cx="0" cy="0"/>
          <a:chOff x="0" y="0"/>
          <a:chExt cx="0" cy="0"/>
        </a:xfrm>
      </p:grpSpPr>
      <p:grpSp>
        <p:nvGrpSpPr>
          <p:cNvPr id="6693" name="Google Shape;6693;p547"/>
          <p:cNvGrpSpPr/>
          <p:nvPr/>
        </p:nvGrpSpPr>
        <p:grpSpPr>
          <a:xfrm>
            <a:off x="409957" y="4433682"/>
            <a:ext cx="2143330" cy="562473"/>
            <a:chOff x="831227" y="1197994"/>
            <a:chExt cx="2449800" cy="642900"/>
          </a:xfrm>
        </p:grpSpPr>
        <p:grpSp>
          <p:nvGrpSpPr>
            <p:cNvPr id="6694" name="Google Shape;6694;p547"/>
            <p:cNvGrpSpPr/>
            <p:nvPr/>
          </p:nvGrpSpPr>
          <p:grpSpPr>
            <a:xfrm>
              <a:off x="1045677" y="1364131"/>
              <a:ext cx="2028965" cy="317954"/>
              <a:chOff x="1045677" y="1364131"/>
              <a:chExt cx="2028965" cy="317954"/>
            </a:xfrm>
          </p:grpSpPr>
          <p:grpSp>
            <p:nvGrpSpPr>
              <p:cNvPr id="6695" name="Google Shape;6695;p547"/>
              <p:cNvGrpSpPr/>
              <p:nvPr/>
            </p:nvGrpSpPr>
            <p:grpSpPr>
              <a:xfrm>
                <a:off x="1045677" y="1364131"/>
                <a:ext cx="376033" cy="302438"/>
                <a:chOff x="1045677" y="1364131"/>
                <a:chExt cx="376033" cy="302438"/>
              </a:xfrm>
            </p:grpSpPr>
            <p:sp>
              <p:nvSpPr>
                <p:cNvPr id="6696" name="Google Shape;6696;p54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4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54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4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547"/>
              <p:cNvGrpSpPr/>
              <p:nvPr/>
            </p:nvGrpSpPr>
            <p:grpSpPr>
              <a:xfrm>
                <a:off x="1532346" y="1409239"/>
                <a:ext cx="1542296" cy="272846"/>
                <a:chOff x="1532346" y="1409239"/>
                <a:chExt cx="1542296" cy="272846"/>
              </a:xfrm>
            </p:grpSpPr>
            <p:sp>
              <p:nvSpPr>
                <p:cNvPr id="6701" name="Google Shape;6701;p54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547"/>
                <p:cNvGrpSpPr/>
                <p:nvPr/>
              </p:nvGrpSpPr>
              <p:grpSpPr>
                <a:xfrm>
                  <a:off x="2430564" y="1427610"/>
                  <a:ext cx="644078" cy="193336"/>
                  <a:chOff x="2430564" y="1427610"/>
                  <a:chExt cx="644078" cy="193336"/>
                </a:xfrm>
              </p:grpSpPr>
              <p:sp>
                <p:nvSpPr>
                  <p:cNvPr id="6703" name="Google Shape;6703;p54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4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4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4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4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08" name="Google Shape;6708;p54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9" name="Google Shape;6709;p547"/>
          <p:cNvSpPr txBox="1"/>
          <p:nvPr>
            <p:ph type="title"/>
          </p:nvPr>
        </p:nvSpPr>
        <p:spPr>
          <a:xfrm>
            <a:off x="685800" y="1485900"/>
            <a:ext cx="5366400" cy="19431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6710" name="Shape 6710"/>
        <p:cNvGrpSpPr/>
        <p:nvPr/>
      </p:nvGrpSpPr>
      <p:grpSpPr>
        <a:xfrm>
          <a:off x="0" y="0"/>
          <a:ext cx="0" cy="0"/>
          <a:chOff x="0" y="0"/>
          <a:chExt cx="0" cy="0"/>
        </a:xfrm>
      </p:grpSpPr>
      <p:sp>
        <p:nvSpPr>
          <p:cNvPr id="6711" name="Google Shape;6711;p548"/>
          <p:cNvSpPr txBox="1"/>
          <p:nvPr>
            <p:ph type="title"/>
          </p:nvPr>
        </p:nvSpPr>
        <p:spPr>
          <a:xfrm>
            <a:off x="685800" y="704725"/>
            <a:ext cx="6858000" cy="10098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712" name="Google Shape;6712;p548"/>
          <p:cNvGrpSpPr/>
          <p:nvPr/>
        </p:nvGrpSpPr>
        <p:grpSpPr>
          <a:xfrm>
            <a:off x="409957" y="4433682"/>
            <a:ext cx="2143330" cy="562473"/>
            <a:chOff x="831227" y="1197994"/>
            <a:chExt cx="2449800" cy="642900"/>
          </a:xfrm>
        </p:grpSpPr>
        <p:grpSp>
          <p:nvGrpSpPr>
            <p:cNvPr id="6713" name="Google Shape;6713;p548"/>
            <p:cNvGrpSpPr/>
            <p:nvPr/>
          </p:nvGrpSpPr>
          <p:grpSpPr>
            <a:xfrm>
              <a:off x="1045677" y="1364131"/>
              <a:ext cx="2028965" cy="317954"/>
              <a:chOff x="1045677" y="1364131"/>
              <a:chExt cx="2028965" cy="317954"/>
            </a:xfrm>
          </p:grpSpPr>
          <p:grpSp>
            <p:nvGrpSpPr>
              <p:cNvPr id="6714" name="Google Shape;6714;p548"/>
              <p:cNvGrpSpPr/>
              <p:nvPr/>
            </p:nvGrpSpPr>
            <p:grpSpPr>
              <a:xfrm>
                <a:off x="1045677" y="1364131"/>
                <a:ext cx="376033" cy="302438"/>
                <a:chOff x="1045677" y="1364131"/>
                <a:chExt cx="376033" cy="302438"/>
              </a:xfrm>
            </p:grpSpPr>
            <p:sp>
              <p:nvSpPr>
                <p:cNvPr id="6715" name="Google Shape;6715;p54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54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4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4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548"/>
              <p:cNvGrpSpPr/>
              <p:nvPr/>
            </p:nvGrpSpPr>
            <p:grpSpPr>
              <a:xfrm>
                <a:off x="1532346" y="1409239"/>
                <a:ext cx="1542296" cy="272846"/>
                <a:chOff x="1532346" y="1409239"/>
                <a:chExt cx="1542296" cy="272846"/>
              </a:xfrm>
            </p:grpSpPr>
            <p:sp>
              <p:nvSpPr>
                <p:cNvPr id="6720" name="Google Shape;6720;p54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1" name="Google Shape;6721;p548"/>
                <p:cNvGrpSpPr/>
                <p:nvPr/>
              </p:nvGrpSpPr>
              <p:grpSpPr>
                <a:xfrm>
                  <a:off x="2430564" y="1427610"/>
                  <a:ext cx="644078" cy="193336"/>
                  <a:chOff x="2430564" y="1427610"/>
                  <a:chExt cx="644078" cy="193336"/>
                </a:xfrm>
              </p:grpSpPr>
              <p:sp>
                <p:nvSpPr>
                  <p:cNvPr id="6722" name="Google Shape;6722;p54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4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54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4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4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27" name="Google Shape;6727;p54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2">
  <p:cSld name="CUSTOM_3_1_3">
    <p:spTree>
      <p:nvGrpSpPr>
        <p:cNvPr id="6728" name="Shape 6728"/>
        <p:cNvGrpSpPr/>
        <p:nvPr/>
      </p:nvGrpSpPr>
      <p:grpSpPr>
        <a:xfrm>
          <a:off x="0" y="0"/>
          <a:ext cx="0" cy="0"/>
          <a:chOff x="0" y="0"/>
          <a:chExt cx="0" cy="0"/>
        </a:xfrm>
      </p:grpSpPr>
      <p:sp>
        <p:nvSpPr>
          <p:cNvPr id="6729" name="Google Shape;6729;p549"/>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6730" name="Google Shape;6730;p549"/>
          <p:cNvGrpSpPr/>
          <p:nvPr/>
        </p:nvGrpSpPr>
        <p:grpSpPr>
          <a:xfrm>
            <a:off x="4290757" y="1433272"/>
            <a:ext cx="562473" cy="562473"/>
            <a:chOff x="4250596" y="2250412"/>
            <a:chExt cx="642900" cy="642900"/>
          </a:xfrm>
        </p:grpSpPr>
        <p:grpSp>
          <p:nvGrpSpPr>
            <p:cNvPr id="6731" name="Google Shape;6731;p549"/>
            <p:cNvGrpSpPr/>
            <p:nvPr/>
          </p:nvGrpSpPr>
          <p:grpSpPr>
            <a:xfrm>
              <a:off x="4263448" y="2316851"/>
              <a:ext cx="616570" cy="495937"/>
              <a:chOff x="6294751" y="783425"/>
              <a:chExt cx="5020925" cy="4038575"/>
            </a:xfrm>
          </p:grpSpPr>
          <p:sp>
            <p:nvSpPr>
              <p:cNvPr id="6732" name="Google Shape;6732;p54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4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54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54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6" name="Google Shape;6736;p549"/>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549"/>
          <p:cNvGrpSpPr/>
          <p:nvPr/>
        </p:nvGrpSpPr>
        <p:grpSpPr>
          <a:xfrm>
            <a:off x="3716512" y="4433681"/>
            <a:ext cx="1710967" cy="562474"/>
            <a:chOff x="1325450" y="2304375"/>
            <a:chExt cx="1956061" cy="643048"/>
          </a:xfrm>
        </p:grpSpPr>
        <p:grpSp>
          <p:nvGrpSpPr>
            <p:cNvPr id="6738" name="Google Shape;6738;p549"/>
            <p:cNvGrpSpPr/>
            <p:nvPr/>
          </p:nvGrpSpPr>
          <p:grpSpPr>
            <a:xfrm>
              <a:off x="1532144" y="2517656"/>
              <a:ext cx="1543000" cy="273170"/>
              <a:chOff x="1532144" y="2517656"/>
              <a:chExt cx="1543000" cy="273170"/>
            </a:xfrm>
          </p:grpSpPr>
          <p:sp>
            <p:nvSpPr>
              <p:cNvPr id="6739" name="Google Shape;6739;p549"/>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0" name="Google Shape;6740;p549"/>
              <p:cNvGrpSpPr/>
              <p:nvPr/>
            </p:nvGrpSpPr>
            <p:grpSpPr>
              <a:xfrm>
                <a:off x="2430468" y="2536041"/>
                <a:ext cx="644676" cy="193720"/>
                <a:chOff x="2430468" y="2536041"/>
                <a:chExt cx="644676" cy="193720"/>
              </a:xfrm>
            </p:grpSpPr>
            <p:sp>
              <p:nvSpPr>
                <p:cNvPr id="6741" name="Google Shape;6741;p549"/>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549"/>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549"/>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49"/>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49"/>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46" name="Google Shape;6746;p549"/>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1">
  <p:cSld name="CUSTOM_5">
    <p:spTree>
      <p:nvGrpSpPr>
        <p:cNvPr id="6747" name="Shape 6747"/>
        <p:cNvGrpSpPr/>
        <p:nvPr/>
      </p:nvGrpSpPr>
      <p:grpSpPr>
        <a:xfrm>
          <a:off x="0" y="0"/>
          <a:ext cx="0" cy="0"/>
          <a:chOff x="0" y="0"/>
          <a:chExt cx="0" cy="0"/>
        </a:xfrm>
      </p:grpSpPr>
      <p:sp>
        <p:nvSpPr>
          <p:cNvPr id="6748" name="Google Shape;6748;p550"/>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749" name="Google Shape;6749;p550"/>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6750" name="Google Shape;6750;p550"/>
          <p:cNvGrpSpPr/>
          <p:nvPr/>
        </p:nvGrpSpPr>
        <p:grpSpPr>
          <a:xfrm>
            <a:off x="523704" y="1371424"/>
            <a:ext cx="1655370" cy="259360"/>
            <a:chOff x="614120" y="4568626"/>
            <a:chExt cx="1565658" cy="245350"/>
          </a:xfrm>
        </p:grpSpPr>
        <p:grpSp>
          <p:nvGrpSpPr>
            <p:cNvPr id="6751" name="Google Shape;6751;p550"/>
            <p:cNvGrpSpPr/>
            <p:nvPr/>
          </p:nvGrpSpPr>
          <p:grpSpPr>
            <a:xfrm>
              <a:off x="614120" y="4568626"/>
              <a:ext cx="290167" cy="233377"/>
              <a:chOff x="614120" y="4568626"/>
              <a:chExt cx="290167" cy="233377"/>
            </a:xfrm>
          </p:grpSpPr>
          <p:sp>
            <p:nvSpPr>
              <p:cNvPr id="6752" name="Google Shape;6752;p55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55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5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5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550"/>
            <p:cNvGrpSpPr/>
            <p:nvPr/>
          </p:nvGrpSpPr>
          <p:grpSpPr>
            <a:xfrm>
              <a:off x="989660" y="4603434"/>
              <a:ext cx="1190118" cy="210542"/>
              <a:chOff x="989660" y="4603434"/>
              <a:chExt cx="1190118" cy="210542"/>
            </a:xfrm>
          </p:grpSpPr>
          <p:sp>
            <p:nvSpPr>
              <p:cNvPr id="6757" name="Google Shape;6757;p55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8" name="Google Shape;6758;p550"/>
              <p:cNvGrpSpPr/>
              <p:nvPr/>
            </p:nvGrpSpPr>
            <p:grpSpPr>
              <a:xfrm>
                <a:off x="1682774" y="4617610"/>
                <a:ext cx="497005" cy="149188"/>
                <a:chOff x="1682774" y="4617610"/>
                <a:chExt cx="497005" cy="149188"/>
              </a:xfrm>
            </p:grpSpPr>
            <p:sp>
              <p:nvSpPr>
                <p:cNvPr id="6759" name="Google Shape;6759;p55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5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5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5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5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64" name="Google Shape;6764;p550"/>
          <p:cNvSpPr/>
          <p:nvPr/>
        </p:nvSpPr>
        <p:spPr>
          <a:xfrm>
            <a:off x="716050" y="4605038"/>
            <a:ext cx="812574" cy="162276"/>
          </a:xfrm>
          <a:prstGeom prst="rect">
            <a:avLst/>
          </a:prstGeom>
          <a:noFill/>
          <a:ln>
            <a:noFill/>
          </a:ln>
        </p:spPr>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1 1">
  <p:cSld name="CUSTOM_5_1">
    <p:spTree>
      <p:nvGrpSpPr>
        <p:cNvPr id="6765" name="Shape 6765"/>
        <p:cNvGrpSpPr/>
        <p:nvPr/>
      </p:nvGrpSpPr>
      <p:grpSpPr>
        <a:xfrm>
          <a:off x="0" y="0"/>
          <a:ext cx="0" cy="0"/>
          <a:chOff x="0" y="0"/>
          <a:chExt cx="0" cy="0"/>
        </a:xfrm>
      </p:grpSpPr>
      <p:sp>
        <p:nvSpPr>
          <p:cNvPr id="6766" name="Google Shape;6766;p551"/>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767" name="Google Shape;6767;p551"/>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6768" name="Google Shape;6768;p551"/>
          <p:cNvGrpSpPr/>
          <p:nvPr/>
        </p:nvGrpSpPr>
        <p:grpSpPr>
          <a:xfrm>
            <a:off x="523704" y="1371424"/>
            <a:ext cx="1655370" cy="259360"/>
            <a:chOff x="614120" y="4568626"/>
            <a:chExt cx="1565658" cy="245350"/>
          </a:xfrm>
        </p:grpSpPr>
        <p:grpSp>
          <p:nvGrpSpPr>
            <p:cNvPr id="6769" name="Google Shape;6769;p551"/>
            <p:cNvGrpSpPr/>
            <p:nvPr/>
          </p:nvGrpSpPr>
          <p:grpSpPr>
            <a:xfrm>
              <a:off x="614120" y="4568626"/>
              <a:ext cx="290167" cy="233377"/>
              <a:chOff x="614120" y="4568626"/>
              <a:chExt cx="290167" cy="233377"/>
            </a:xfrm>
          </p:grpSpPr>
          <p:sp>
            <p:nvSpPr>
              <p:cNvPr id="6770" name="Google Shape;6770;p55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5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5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5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551"/>
            <p:cNvGrpSpPr/>
            <p:nvPr/>
          </p:nvGrpSpPr>
          <p:grpSpPr>
            <a:xfrm>
              <a:off x="989660" y="4603434"/>
              <a:ext cx="1190118" cy="210542"/>
              <a:chOff x="989660" y="4603434"/>
              <a:chExt cx="1190118" cy="210542"/>
            </a:xfrm>
          </p:grpSpPr>
          <p:sp>
            <p:nvSpPr>
              <p:cNvPr id="6775" name="Google Shape;6775;p55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6" name="Google Shape;6776;p551"/>
              <p:cNvGrpSpPr/>
              <p:nvPr/>
            </p:nvGrpSpPr>
            <p:grpSpPr>
              <a:xfrm>
                <a:off x="1682774" y="4617610"/>
                <a:ext cx="497005" cy="149188"/>
                <a:chOff x="1682774" y="4617610"/>
                <a:chExt cx="497005" cy="149188"/>
              </a:xfrm>
            </p:grpSpPr>
            <p:sp>
              <p:nvSpPr>
                <p:cNvPr id="6777" name="Google Shape;6777;p55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5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5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5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5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82" name="Google Shape;6782;p551"/>
          <p:cNvSpPr/>
          <p:nvPr/>
        </p:nvSpPr>
        <p:spPr>
          <a:xfrm>
            <a:off x="716050" y="4605038"/>
            <a:ext cx="812574" cy="162276"/>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een">
  <p:cSld name="CUSTOM_5_3_2">
    <p:bg>
      <p:bgPr>
        <a:solidFill>
          <a:srgbClr val="FFFFFF"/>
        </a:solidFill>
      </p:bgPr>
    </p:bg>
    <p:spTree>
      <p:nvGrpSpPr>
        <p:cNvPr id="1349" name="Shape 1349"/>
        <p:cNvGrpSpPr/>
        <p:nvPr/>
      </p:nvGrpSpPr>
      <p:grpSpPr>
        <a:xfrm>
          <a:off x="0" y="0"/>
          <a:ext cx="0" cy="0"/>
          <a:chOff x="0" y="0"/>
          <a:chExt cx="0" cy="0"/>
        </a:xfrm>
      </p:grpSpPr>
      <p:pic>
        <p:nvPicPr>
          <p:cNvPr id="1350" name="Google Shape;1350;p5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51" name="Google Shape;1351;p5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52" name="Google Shape;1352;p5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53" name="Google Shape;1353;p5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1">
  <p:cSld name="CUSTOM_1_1">
    <p:spTree>
      <p:nvGrpSpPr>
        <p:cNvPr id="6783" name="Shape 6783"/>
        <p:cNvGrpSpPr/>
        <p:nvPr/>
      </p:nvGrpSpPr>
      <p:grpSpPr>
        <a:xfrm>
          <a:off x="0" y="0"/>
          <a:ext cx="0" cy="0"/>
          <a:chOff x="0" y="0"/>
          <a:chExt cx="0" cy="0"/>
        </a:xfrm>
      </p:grpSpPr>
      <p:grpSp>
        <p:nvGrpSpPr>
          <p:cNvPr id="6784" name="Google Shape;6784;p552"/>
          <p:cNvGrpSpPr/>
          <p:nvPr/>
        </p:nvGrpSpPr>
        <p:grpSpPr>
          <a:xfrm>
            <a:off x="761948" y="4603434"/>
            <a:ext cx="1190118" cy="210542"/>
            <a:chOff x="990623" y="4603434"/>
            <a:chExt cx="1190118" cy="210542"/>
          </a:xfrm>
        </p:grpSpPr>
        <p:sp>
          <p:nvSpPr>
            <p:cNvPr id="6785" name="Google Shape;6785;p55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5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5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5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5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5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1" name="Google Shape;6791;p552"/>
          <p:cNvSpPr txBox="1"/>
          <p:nvPr>
            <p:ph type="title"/>
          </p:nvPr>
        </p:nvSpPr>
        <p:spPr>
          <a:xfrm>
            <a:off x="761950" y="125525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6792" name="Google Shape;6792;p552"/>
          <p:cNvGrpSpPr/>
          <p:nvPr/>
        </p:nvGrpSpPr>
        <p:grpSpPr>
          <a:xfrm>
            <a:off x="522212" y="609604"/>
            <a:ext cx="479498" cy="385684"/>
            <a:chOff x="6294751" y="783425"/>
            <a:chExt cx="5020925" cy="4038575"/>
          </a:xfrm>
        </p:grpSpPr>
        <p:sp>
          <p:nvSpPr>
            <p:cNvPr id="6793" name="Google Shape;6793;p55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5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5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5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1" showMasterSp="0">
  <p:cSld name="Presentation Title_2">
    <p:spTree>
      <p:nvGrpSpPr>
        <p:cNvPr id="6797" name="Shape 6797"/>
        <p:cNvGrpSpPr/>
        <p:nvPr/>
      </p:nvGrpSpPr>
      <p:grpSpPr>
        <a:xfrm>
          <a:off x="0" y="0"/>
          <a:ext cx="0" cy="0"/>
          <a:chOff x="0" y="0"/>
          <a:chExt cx="0" cy="0"/>
        </a:xfrm>
      </p:grpSpPr>
      <p:pic>
        <p:nvPicPr>
          <p:cNvPr descr="logo_lockup_cloud_platform_icon_horizontal.png" id="6798" name="Google Shape;6798;p553"/>
          <p:cNvPicPr preferRelativeResize="0"/>
          <p:nvPr/>
        </p:nvPicPr>
        <p:blipFill rotWithShape="1">
          <a:blip r:embed="rId2">
            <a:alphaModFix/>
          </a:blip>
          <a:srcRect b="10" l="0" r="-12120" t="-10"/>
          <a:stretch/>
        </p:blipFill>
        <p:spPr>
          <a:xfrm>
            <a:off x="372948" y="4322049"/>
            <a:ext cx="2030700" cy="197700"/>
          </a:xfrm>
          <a:prstGeom prst="rect">
            <a:avLst/>
          </a:prstGeom>
          <a:noFill/>
          <a:ln>
            <a:noFill/>
          </a:ln>
        </p:spPr>
      </p:pic>
      <p:sp>
        <p:nvSpPr>
          <p:cNvPr id="6799" name="Google Shape;6799;p553"/>
          <p:cNvSpPr txBox="1"/>
          <p:nvPr>
            <p:ph type="title"/>
          </p:nvPr>
        </p:nvSpPr>
        <p:spPr>
          <a:xfrm>
            <a:off x="258372" y="1197327"/>
            <a:ext cx="8046000" cy="1183800"/>
          </a:xfrm>
          <a:prstGeom prst="rect">
            <a:avLst/>
          </a:prstGeom>
        </p:spPr>
        <p:txBody>
          <a:bodyPr anchorCtr="0" anchor="b"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6800" name="Google Shape;6800;p553"/>
          <p:cNvSpPr txBox="1"/>
          <p:nvPr>
            <p:ph idx="1" type="subTitle"/>
          </p:nvPr>
        </p:nvSpPr>
        <p:spPr>
          <a:xfrm>
            <a:off x="258372" y="2259454"/>
            <a:ext cx="7978500" cy="624300"/>
          </a:xfrm>
          <a:prstGeom prst="rect">
            <a:avLst/>
          </a:prstGeom>
        </p:spPr>
        <p:txBody>
          <a:bodyPr anchorCtr="0" anchor="t" bIns="0" lIns="0" spcFirstLastPara="1" rIns="22860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6801" name="Google Shape;6801;p553"/>
          <p:cNvGrpSpPr/>
          <p:nvPr/>
        </p:nvGrpSpPr>
        <p:grpSpPr>
          <a:xfrm>
            <a:off x="364683" y="-6"/>
            <a:ext cx="1986926" cy="86700"/>
            <a:chOff x="364670" y="4969989"/>
            <a:chExt cx="996902" cy="43500"/>
          </a:xfrm>
        </p:grpSpPr>
        <p:sp>
          <p:nvSpPr>
            <p:cNvPr id="6802" name="Google Shape;6802;p553"/>
            <p:cNvSpPr/>
            <p:nvPr/>
          </p:nvSpPr>
          <p:spPr>
            <a:xfrm>
              <a:off x="364670"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6803" name="Google Shape;6803;p553"/>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6804" name="Google Shape;6804;p553"/>
            <p:cNvSpPr/>
            <p:nvPr/>
          </p:nvSpPr>
          <p:spPr>
            <a:xfrm>
              <a:off x="863071"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6805" name="Google Shape;6805;p553"/>
            <p:cNvSpPr/>
            <p:nvPr/>
          </p:nvSpPr>
          <p:spPr>
            <a:xfrm>
              <a:off x="1112272"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2">
  <p:cSld name="CUSTOM_1_2">
    <p:spTree>
      <p:nvGrpSpPr>
        <p:cNvPr id="6806" name="Shape 6806"/>
        <p:cNvGrpSpPr/>
        <p:nvPr/>
      </p:nvGrpSpPr>
      <p:grpSpPr>
        <a:xfrm>
          <a:off x="0" y="0"/>
          <a:ext cx="0" cy="0"/>
          <a:chOff x="0" y="0"/>
          <a:chExt cx="0" cy="0"/>
        </a:xfrm>
      </p:grpSpPr>
      <p:sp>
        <p:nvSpPr>
          <p:cNvPr id="6807" name="Google Shape;6807;p55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6808" name="Google Shape;6808;p554"/>
          <p:cNvPicPr preferRelativeResize="0"/>
          <p:nvPr/>
        </p:nvPicPr>
        <p:blipFill>
          <a:blip r:embed="rId2">
            <a:alphaModFix/>
          </a:blip>
          <a:stretch>
            <a:fillRect/>
          </a:stretch>
        </p:blipFill>
        <p:spPr>
          <a:xfrm>
            <a:off x="386625" y="4669975"/>
            <a:ext cx="1311199" cy="234922"/>
          </a:xfrm>
          <a:prstGeom prst="rect">
            <a:avLst/>
          </a:prstGeom>
          <a:noFill/>
          <a:ln>
            <a:noFill/>
          </a:ln>
        </p:spPr>
      </p:pic>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p:cSld name="CUSTOM_3_2_1">
    <p:spTree>
      <p:nvGrpSpPr>
        <p:cNvPr id="6809" name="Shape 6809"/>
        <p:cNvGrpSpPr/>
        <p:nvPr/>
      </p:nvGrpSpPr>
      <p:grpSpPr>
        <a:xfrm>
          <a:off x="0" y="0"/>
          <a:ext cx="0" cy="0"/>
          <a:chOff x="0" y="0"/>
          <a:chExt cx="0" cy="0"/>
        </a:xfrm>
      </p:grpSpPr>
      <p:sp>
        <p:nvSpPr>
          <p:cNvPr id="6810" name="Google Shape;6810;p555"/>
          <p:cNvSpPr txBox="1"/>
          <p:nvPr>
            <p:ph type="title"/>
          </p:nvPr>
        </p:nvSpPr>
        <p:spPr>
          <a:xfrm>
            <a:off x="298600" y="1066800"/>
            <a:ext cx="5796000" cy="2280300"/>
          </a:xfrm>
          <a:prstGeom prst="rect">
            <a:avLst/>
          </a:prstGeom>
        </p:spPr>
        <p:txBody>
          <a:bodyPr anchorCtr="0" anchor="t" bIns="0" lIns="0" spcFirstLastPara="1" rIns="228600" wrap="square" tIns="0">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811" name="Google Shape;6811;p555"/>
          <p:cNvGrpSpPr/>
          <p:nvPr/>
        </p:nvGrpSpPr>
        <p:grpSpPr>
          <a:xfrm>
            <a:off x="386625" y="4747950"/>
            <a:ext cx="8452575" cy="400082"/>
            <a:chOff x="386625" y="4747950"/>
            <a:chExt cx="8452575" cy="400082"/>
          </a:xfrm>
        </p:grpSpPr>
        <p:sp>
          <p:nvSpPr>
            <p:cNvPr id="6812" name="Google Shape;6812;p55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6813" name="Google Shape;6813;p555"/>
            <p:cNvGrpSpPr/>
            <p:nvPr/>
          </p:nvGrpSpPr>
          <p:grpSpPr>
            <a:xfrm>
              <a:off x="386711" y="5114356"/>
              <a:ext cx="1796788" cy="33676"/>
              <a:chOff x="2031822" y="2229250"/>
              <a:chExt cx="2193613" cy="39900"/>
            </a:xfrm>
          </p:grpSpPr>
          <p:sp>
            <p:nvSpPr>
              <p:cNvPr id="6814" name="Google Shape;6814;p55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5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5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55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18" name="Google Shape;6818;p555"/>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6819" name="Google Shape;6819;p555"/>
          <p:cNvPicPr preferRelativeResize="0"/>
          <p:nvPr/>
        </p:nvPicPr>
        <p:blipFill rotWithShape="1">
          <a:blip r:embed="rId3">
            <a:alphaModFix amt="6000"/>
          </a:blip>
          <a:srcRect b="3458" l="-6492" r="41700" t="3056"/>
          <a:stretch/>
        </p:blipFill>
        <p:spPr>
          <a:xfrm>
            <a:off x="4715475" y="0"/>
            <a:ext cx="4428525" cy="5143500"/>
          </a:xfrm>
          <a:prstGeom prst="rect">
            <a:avLst/>
          </a:prstGeom>
          <a:noFill/>
          <a:ln>
            <a:noFill/>
          </a:ln>
        </p:spPr>
      </p:pic>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6823" name="Shape 6823"/>
        <p:cNvGrpSpPr/>
        <p:nvPr/>
      </p:nvGrpSpPr>
      <p:grpSpPr>
        <a:xfrm>
          <a:off x="0" y="0"/>
          <a:ext cx="0" cy="0"/>
          <a:chOff x="0" y="0"/>
          <a:chExt cx="0" cy="0"/>
        </a:xfrm>
      </p:grpSpPr>
      <p:sp>
        <p:nvSpPr>
          <p:cNvPr id="6824" name="Google Shape;6824;p557"/>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6825" name="Google Shape;6825;p557"/>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6826" name="Google Shape;6826;p557"/>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827" name="Google Shape;6827;p55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6828" name="Shape 6828"/>
        <p:cNvGrpSpPr/>
        <p:nvPr/>
      </p:nvGrpSpPr>
      <p:grpSpPr>
        <a:xfrm>
          <a:off x="0" y="0"/>
          <a:ext cx="0" cy="0"/>
          <a:chOff x="0" y="0"/>
          <a:chExt cx="0" cy="0"/>
        </a:xfrm>
      </p:grpSpPr>
      <p:sp>
        <p:nvSpPr>
          <p:cNvPr id="6829" name="Google Shape;6829;p558"/>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6830" name="Google Shape;6830;p55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31" name="Google Shape;6831;p55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1">
  <p:cSld name="CUSTOM_2_5">
    <p:spTree>
      <p:nvGrpSpPr>
        <p:cNvPr id="6832" name="Shape 6832"/>
        <p:cNvGrpSpPr/>
        <p:nvPr/>
      </p:nvGrpSpPr>
      <p:grpSpPr>
        <a:xfrm>
          <a:off x="0" y="0"/>
          <a:ext cx="0" cy="0"/>
          <a:chOff x="0" y="0"/>
          <a:chExt cx="0" cy="0"/>
        </a:xfrm>
      </p:grpSpPr>
      <p:sp>
        <p:nvSpPr>
          <p:cNvPr id="6833" name="Google Shape;6833;p559"/>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6834" name="Google Shape;6834;p559"/>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6835" name="Shape 6835"/>
        <p:cNvGrpSpPr/>
        <p:nvPr/>
      </p:nvGrpSpPr>
      <p:grpSpPr>
        <a:xfrm>
          <a:off x="0" y="0"/>
          <a:ext cx="0" cy="0"/>
          <a:chOff x="0" y="0"/>
          <a:chExt cx="0" cy="0"/>
        </a:xfrm>
      </p:grpSpPr>
      <p:sp>
        <p:nvSpPr>
          <p:cNvPr id="6836" name="Google Shape;6836;p560"/>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6837" name="Google Shape;6837;p56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38" name="Google Shape;6838;p56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6839" name="Shape 6839"/>
        <p:cNvGrpSpPr/>
        <p:nvPr/>
      </p:nvGrpSpPr>
      <p:grpSpPr>
        <a:xfrm>
          <a:off x="0" y="0"/>
          <a:ext cx="0" cy="0"/>
          <a:chOff x="0" y="0"/>
          <a:chExt cx="0" cy="0"/>
        </a:xfrm>
      </p:grpSpPr>
      <p:pic>
        <p:nvPicPr>
          <p:cNvPr id="6840" name="Google Shape;6840;p56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41" name="Google Shape;6841;p56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6842" name="Google Shape;6842;p561"/>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6843" name="Shape 6843"/>
        <p:cNvGrpSpPr/>
        <p:nvPr/>
      </p:nvGrpSpPr>
      <p:grpSpPr>
        <a:xfrm>
          <a:off x="0" y="0"/>
          <a:ext cx="0" cy="0"/>
          <a:chOff x="0" y="0"/>
          <a:chExt cx="0" cy="0"/>
        </a:xfrm>
      </p:grpSpPr>
      <p:sp>
        <p:nvSpPr>
          <p:cNvPr id="6844" name="Google Shape;6844;p562"/>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845" name="Google Shape;6845;p562"/>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6846" name="Google Shape;6846;p56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47" name="Google Shape;6847;p56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ey">
  <p:cSld name="CUSTOM_5_4_2">
    <p:bg>
      <p:bgPr>
        <a:solidFill>
          <a:srgbClr val="FFFFFF"/>
        </a:solidFill>
      </p:bgPr>
    </p:bg>
    <p:spTree>
      <p:nvGrpSpPr>
        <p:cNvPr id="1354" name="Shape 1354"/>
        <p:cNvGrpSpPr/>
        <p:nvPr/>
      </p:nvGrpSpPr>
      <p:grpSpPr>
        <a:xfrm>
          <a:off x="0" y="0"/>
          <a:ext cx="0" cy="0"/>
          <a:chOff x="0" y="0"/>
          <a:chExt cx="0" cy="0"/>
        </a:xfrm>
      </p:grpSpPr>
      <p:pic>
        <p:nvPicPr>
          <p:cNvPr id="1355" name="Google Shape;1355;p5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56" name="Google Shape;1356;p5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57" name="Google Shape;1357;p5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58" name="Google Shape;1358;p5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6848" name="Shape 6848"/>
        <p:cNvGrpSpPr/>
        <p:nvPr/>
      </p:nvGrpSpPr>
      <p:grpSpPr>
        <a:xfrm>
          <a:off x="0" y="0"/>
          <a:ext cx="0" cy="0"/>
          <a:chOff x="0" y="0"/>
          <a:chExt cx="0" cy="0"/>
        </a:xfrm>
      </p:grpSpPr>
      <p:sp>
        <p:nvSpPr>
          <p:cNvPr id="6849" name="Google Shape;6849;p563"/>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850" name="Google Shape;6850;p563"/>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6851" name="Google Shape;6851;p56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52" name="Google Shape;6852;p56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6853" name="Shape 6853"/>
        <p:cNvGrpSpPr/>
        <p:nvPr/>
      </p:nvGrpSpPr>
      <p:grpSpPr>
        <a:xfrm>
          <a:off x="0" y="0"/>
          <a:ext cx="0" cy="0"/>
          <a:chOff x="0" y="0"/>
          <a:chExt cx="0" cy="0"/>
        </a:xfrm>
      </p:grpSpPr>
      <p:sp>
        <p:nvSpPr>
          <p:cNvPr id="6854" name="Google Shape;6854;p56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855" name="Google Shape;6855;p564"/>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6856" name="Google Shape;6856;p564"/>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6857" name="Google Shape;6857;p56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58" name="Google Shape;6858;p56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6859" name="Shape 6859"/>
        <p:cNvGrpSpPr/>
        <p:nvPr/>
      </p:nvGrpSpPr>
      <p:grpSpPr>
        <a:xfrm>
          <a:off x="0" y="0"/>
          <a:ext cx="0" cy="0"/>
          <a:chOff x="0" y="0"/>
          <a:chExt cx="0" cy="0"/>
        </a:xfrm>
      </p:grpSpPr>
      <p:sp>
        <p:nvSpPr>
          <p:cNvPr id="6860" name="Google Shape;6860;p565"/>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861" name="Google Shape;6861;p565"/>
          <p:cNvSpPr txBox="1"/>
          <p:nvPr>
            <p:ph idx="1" type="body"/>
          </p:nvPr>
        </p:nvSpPr>
        <p:spPr>
          <a:xfrm>
            <a:off x="45716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862" name="Google Shape;6862;p565"/>
          <p:cNvSpPr txBox="1"/>
          <p:nvPr>
            <p:ph idx="2" type="body"/>
          </p:nvPr>
        </p:nvSpPr>
        <p:spPr>
          <a:xfrm>
            <a:off x="3227813"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863" name="Google Shape;6863;p565"/>
          <p:cNvSpPr txBox="1"/>
          <p:nvPr>
            <p:ph idx="3" type="body"/>
          </p:nvPr>
        </p:nvSpPr>
        <p:spPr>
          <a:xfrm>
            <a:off x="5998538" y="15361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864" name="Google Shape;6864;p56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65" name="Google Shape;6865;p56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6866" name="Shape 6866"/>
        <p:cNvGrpSpPr/>
        <p:nvPr/>
      </p:nvGrpSpPr>
      <p:grpSpPr>
        <a:xfrm>
          <a:off x="0" y="0"/>
          <a:ext cx="0" cy="0"/>
          <a:chOff x="0" y="0"/>
          <a:chExt cx="0" cy="0"/>
        </a:xfrm>
      </p:grpSpPr>
      <p:sp>
        <p:nvSpPr>
          <p:cNvPr id="6867" name="Google Shape;6867;p56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868" name="Google Shape;6868;p566"/>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869" name="Google Shape;6869;p566"/>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870" name="Google Shape;6870;p566"/>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871" name="Google Shape;6871;p566"/>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872" name="Google Shape;6872;p56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73" name="Google Shape;6873;p56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6874" name="Shape 6874"/>
        <p:cNvGrpSpPr/>
        <p:nvPr/>
      </p:nvGrpSpPr>
      <p:grpSpPr>
        <a:xfrm>
          <a:off x="0" y="0"/>
          <a:ext cx="0" cy="0"/>
          <a:chOff x="0" y="0"/>
          <a:chExt cx="0" cy="0"/>
        </a:xfrm>
      </p:grpSpPr>
      <p:sp>
        <p:nvSpPr>
          <p:cNvPr id="6875" name="Google Shape;6875;p567"/>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6876" name="Google Shape;6876;p56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77" name="Google Shape;6877;p567"/>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878" name="Google Shape;6878;p56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6879" name="Shape 6879"/>
        <p:cNvGrpSpPr/>
        <p:nvPr/>
      </p:nvGrpSpPr>
      <p:grpSpPr>
        <a:xfrm>
          <a:off x="0" y="0"/>
          <a:ext cx="0" cy="0"/>
          <a:chOff x="0" y="0"/>
          <a:chExt cx="0" cy="0"/>
        </a:xfrm>
      </p:grpSpPr>
      <p:sp>
        <p:nvSpPr>
          <p:cNvPr id="6880" name="Google Shape;6880;p568"/>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6881" name="Google Shape;6881;p568"/>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882" name="Google Shape;6882;p56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83" name="Google Shape;6883;p56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6884" name="Shape 6884"/>
        <p:cNvGrpSpPr/>
        <p:nvPr/>
      </p:nvGrpSpPr>
      <p:grpSpPr>
        <a:xfrm>
          <a:off x="0" y="0"/>
          <a:ext cx="0" cy="0"/>
          <a:chOff x="0" y="0"/>
          <a:chExt cx="0" cy="0"/>
        </a:xfrm>
      </p:grpSpPr>
      <p:pic>
        <p:nvPicPr>
          <p:cNvPr id="6885" name="Google Shape;6885;p56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86" name="Google Shape;6886;p56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6887" name="Shape 6887"/>
        <p:cNvGrpSpPr/>
        <p:nvPr/>
      </p:nvGrpSpPr>
      <p:grpSpPr>
        <a:xfrm>
          <a:off x="0" y="0"/>
          <a:ext cx="0" cy="0"/>
          <a:chOff x="0" y="0"/>
          <a:chExt cx="0" cy="0"/>
        </a:xfrm>
      </p:grpSpPr>
      <p:sp>
        <p:nvSpPr>
          <p:cNvPr id="6888" name="Google Shape;6888;p570"/>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6889" name="Google Shape;6889;p57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90" name="Google Shape;6890;p57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6891" name="Shape 6891"/>
        <p:cNvGrpSpPr/>
        <p:nvPr/>
      </p:nvGrpSpPr>
      <p:grpSpPr>
        <a:xfrm>
          <a:off x="0" y="0"/>
          <a:ext cx="0" cy="0"/>
          <a:chOff x="0" y="0"/>
          <a:chExt cx="0" cy="0"/>
        </a:xfrm>
      </p:grpSpPr>
      <p:sp>
        <p:nvSpPr>
          <p:cNvPr id="6892" name="Google Shape;6892;p571"/>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6893" name="Google Shape;6893;p571"/>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6894" name="Google Shape;6894;p57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95" name="Google Shape;6895;p57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6896" name="Shape 6896"/>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Blue">
  <p:cSld name="CUSTOM_5_6_1">
    <p:bg>
      <p:bgPr>
        <a:solidFill>
          <a:srgbClr val="FFFFFF"/>
        </a:solidFill>
      </p:bgPr>
    </p:bg>
    <p:spTree>
      <p:nvGrpSpPr>
        <p:cNvPr id="1359" name="Shape 1359"/>
        <p:cNvGrpSpPr/>
        <p:nvPr/>
      </p:nvGrpSpPr>
      <p:grpSpPr>
        <a:xfrm>
          <a:off x="0" y="0"/>
          <a:ext cx="0" cy="0"/>
          <a:chOff x="0" y="0"/>
          <a:chExt cx="0" cy="0"/>
        </a:xfrm>
      </p:grpSpPr>
      <p:pic>
        <p:nvPicPr>
          <p:cNvPr id="1360" name="Google Shape;1360;p5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61" name="Google Shape;1361;p5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62" name="Google Shape;1362;p5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63" name="Google Shape;1363;p5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6897" name="Shape 6897"/>
        <p:cNvGrpSpPr/>
        <p:nvPr/>
      </p:nvGrpSpPr>
      <p:grpSpPr>
        <a:xfrm>
          <a:off x="0" y="0"/>
          <a:ext cx="0" cy="0"/>
          <a:chOff x="0" y="0"/>
          <a:chExt cx="0" cy="0"/>
        </a:xfrm>
      </p:grpSpPr>
      <p:sp>
        <p:nvSpPr>
          <p:cNvPr id="6898" name="Google Shape;6898;p573"/>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899" name="Google Shape;6899;p573"/>
          <p:cNvGrpSpPr/>
          <p:nvPr/>
        </p:nvGrpSpPr>
        <p:grpSpPr>
          <a:xfrm>
            <a:off x="614120" y="4568626"/>
            <a:ext cx="1565658" cy="245350"/>
            <a:chOff x="614120" y="4568626"/>
            <a:chExt cx="1565658" cy="245350"/>
          </a:xfrm>
        </p:grpSpPr>
        <p:grpSp>
          <p:nvGrpSpPr>
            <p:cNvPr id="6900" name="Google Shape;6900;p573"/>
            <p:cNvGrpSpPr/>
            <p:nvPr/>
          </p:nvGrpSpPr>
          <p:grpSpPr>
            <a:xfrm>
              <a:off x="614120" y="4568626"/>
              <a:ext cx="290167" cy="233377"/>
              <a:chOff x="614120" y="4568626"/>
              <a:chExt cx="290167" cy="233377"/>
            </a:xfrm>
          </p:grpSpPr>
          <p:sp>
            <p:nvSpPr>
              <p:cNvPr id="6901" name="Google Shape;6901;p57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7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7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7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573"/>
            <p:cNvGrpSpPr/>
            <p:nvPr/>
          </p:nvGrpSpPr>
          <p:grpSpPr>
            <a:xfrm>
              <a:off x="989660" y="4603434"/>
              <a:ext cx="1190118" cy="210542"/>
              <a:chOff x="989660" y="4603434"/>
              <a:chExt cx="1190118" cy="210542"/>
            </a:xfrm>
          </p:grpSpPr>
          <p:sp>
            <p:nvSpPr>
              <p:cNvPr id="6906" name="Google Shape;6906;p57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7" name="Google Shape;6907;p573"/>
              <p:cNvGrpSpPr/>
              <p:nvPr/>
            </p:nvGrpSpPr>
            <p:grpSpPr>
              <a:xfrm>
                <a:off x="1682774" y="4617610"/>
                <a:ext cx="497005" cy="149188"/>
                <a:chOff x="1682774" y="4617610"/>
                <a:chExt cx="497005" cy="149188"/>
              </a:xfrm>
            </p:grpSpPr>
            <p:sp>
              <p:nvSpPr>
                <p:cNvPr id="6908" name="Google Shape;6908;p57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7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7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57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7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13" name="Google Shape;6913;p5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1">
    <p:spTree>
      <p:nvGrpSpPr>
        <p:cNvPr id="6914" name="Shape 6914"/>
        <p:cNvGrpSpPr/>
        <p:nvPr/>
      </p:nvGrpSpPr>
      <p:grpSpPr>
        <a:xfrm>
          <a:off x="0" y="0"/>
          <a:ext cx="0" cy="0"/>
          <a:chOff x="0" y="0"/>
          <a:chExt cx="0" cy="0"/>
        </a:xfrm>
      </p:grpSpPr>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6918" name="Shape 6918"/>
        <p:cNvGrpSpPr/>
        <p:nvPr/>
      </p:nvGrpSpPr>
      <p:grpSpPr>
        <a:xfrm>
          <a:off x="0" y="0"/>
          <a:ext cx="0" cy="0"/>
          <a:chOff x="0" y="0"/>
          <a:chExt cx="0" cy="0"/>
        </a:xfrm>
      </p:grpSpPr>
      <p:sp>
        <p:nvSpPr>
          <p:cNvPr id="6919" name="Google Shape;6919;p576"/>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pic>
        <p:nvPicPr>
          <p:cNvPr id="6920" name="Google Shape;6920;p576"/>
          <p:cNvPicPr preferRelativeResize="0"/>
          <p:nvPr/>
        </p:nvPicPr>
        <p:blipFill>
          <a:blip r:embed="rId2">
            <a:alphaModFix/>
          </a:blip>
          <a:stretch>
            <a:fillRect/>
          </a:stretch>
        </p:blipFill>
        <p:spPr>
          <a:xfrm>
            <a:off x="457194" y="460254"/>
            <a:ext cx="1370957" cy="260621"/>
          </a:xfrm>
          <a:prstGeom prst="rect">
            <a:avLst/>
          </a:prstGeom>
          <a:noFill/>
          <a:ln>
            <a:noFill/>
          </a:ln>
        </p:spPr>
      </p:pic>
      <p:sp>
        <p:nvSpPr>
          <p:cNvPr id="6921" name="Google Shape;6921;p576"/>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922" name="Google Shape;6922;p57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6923" name="Shape 6923"/>
        <p:cNvGrpSpPr/>
        <p:nvPr/>
      </p:nvGrpSpPr>
      <p:grpSpPr>
        <a:xfrm>
          <a:off x="0" y="0"/>
          <a:ext cx="0" cy="0"/>
          <a:chOff x="0" y="0"/>
          <a:chExt cx="0" cy="0"/>
        </a:xfrm>
      </p:grpSpPr>
      <p:sp>
        <p:nvSpPr>
          <p:cNvPr id="6924" name="Google Shape;6924;p577"/>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6925" name="Google Shape;6925;p57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26" name="Google Shape;6926;p57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6927" name="Shape 6927"/>
        <p:cNvGrpSpPr/>
        <p:nvPr/>
      </p:nvGrpSpPr>
      <p:grpSpPr>
        <a:xfrm>
          <a:off x="0" y="0"/>
          <a:ext cx="0" cy="0"/>
          <a:chOff x="0" y="0"/>
          <a:chExt cx="0" cy="0"/>
        </a:xfrm>
      </p:grpSpPr>
      <p:sp>
        <p:nvSpPr>
          <p:cNvPr id="6928" name="Google Shape;6928;p578"/>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6929" name="Google Shape;6929;p57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30" name="Google Shape;6930;p57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6931" name="Shape 6931"/>
        <p:cNvGrpSpPr/>
        <p:nvPr/>
      </p:nvGrpSpPr>
      <p:grpSpPr>
        <a:xfrm>
          <a:off x="0" y="0"/>
          <a:ext cx="0" cy="0"/>
          <a:chOff x="0" y="0"/>
          <a:chExt cx="0" cy="0"/>
        </a:xfrm>
      </p:grpSpPr>
      <p:pic>
        <p:nvPicPr>
          <p:cNvPr id="6932" name="Google Shape;6932;p57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33" name="Google Shape;6933;p57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6934" name="Google Shape;6934;p579"/>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6935" name="Shape 6935"/>
        <p:cNvGrpSpPr/>
        <p:nvPr/>
      </p:nvGrpSpPr>
      <p:grpSpPr>
        <a:xfrm>
          <a:off x="0" y="0"/>
          <a:ext cx="0" cy="0"/>
          <a:chOff x="0" y="0"/>
          <a:chExt cx="0" cy="0"/>
        </a:xfrm>
      </p:grpSpPr>
      <p:sp>
        <p:nvSpPr>
          <p:cNvPr id="6936" name="Google Shape;6936;p580"/>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937" name="Google Shape;6937;p58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6938" name="Google Shape;6938;p580"/>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39" name="Google Shape;6939;p580"/>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6940" name="Shape 6940"/>
        <p:cNvGrpSpPr/>
        <p:nvPr/>
      </p:nvGrpSpPr>
      <p:grpSpPr>
        <a:xfrm>
          <a:off x="0" y="0"/>
          <a:ext cx="0" cy="0"/>
          <a:chOff x="0" y="0"/>
          <a:chExt cx="0" cy="0"/>
        </a:xfrm>
      </p:grpSpPr>
      <p:sp>
        <p:nvSpPr>
          <p:cNvPr id="6941" name="Google Shape;6941;p581"/>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942" name="Google Shape;6942;p581"/>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6943" name="Google Shape;6943;p58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44" name="Google Shape;6944;p58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6945" name="Shape 6945"/>
        <p:cNvGrpSpPr/>
        <p:nvPr/>
      </p:nvGrpSpPr>
      <p:grpSpPr>
        <a:xfrm>
          <a:off x="0" y="0"/>
          <a:ext cx="0" cy="0"/>
          <a:chOff x="0" y="0"/>
          <a:chExt cx="0" cy="0"/>
        </a:xfrm>
      </p:grpSpPr>
      <p:sp>
        <p:nvSpPr>
          <p:cNvPr id="6946" name="Google Shape;6946;p582"/>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947" name="Google Shape;6947;p582"/>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6948" name="Google Shape;6948;p582"/>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6949" name="Google Shape;6949;p58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50" name="Google Shape;6950;p58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6951" name="Shape 6951"/>
        <p:cNvGrpSpPr/>
        <p:nvPr/>
      </p:nvGrpSpPr>
      <p:grpSpPr>
        <a:xfrm>
          <a:off x="0" y="0"/>
          <a:ext cx="0" cy="0"/>
          <a:chOff x="0" y="0"/>
          <a:chExt cx="0" cy="0"/>
        </a:xfrm>
      </p:grpSpPr>
      <p:sp>
        <p:nvSpPr>
          <p:cNvPr id="6952" name="Google Shape;6952;p583"/>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953" name="Google Shape;6953;p583"/>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954" name="Google Shape;6954;p583"/>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955" name="Google Shape;6955;p583"/>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956" name="Google Shape;6956;p58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57" name="Google Shape;6957;p58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Red">
  <p:cSld name="CUSTOM_5_1_2_1">
    <p:bg>
      <p:bgPr>
        <a:solidFill>
          <a:srgbClr val="FFFFFF"/>
        </a:solidFill>
      </p:bgPr>
    </p:bg>
    <p:spTree>
      <p:nvGrpSpPr>
        <p:cNvPr id="1364" name="Shape 1364"/>
        <p:cNvGrpSpPr/>
        <p:nvPr/>
      </p:nvGrpSpPr>
      <p:grpSpPr>
        <a:xfrm>
          <a:off x="0" y="0"/>
          <a:ext cx="0" cy="0"/>
          <a:chOff x="0" y="0"/>
          <a:chExt cx="0" cy="0"/>
        </a:xfrm>
      </p:grpSpPr>
      <p:pic>
        <p:nvPicPr>
          <p:cNvPr id="1365" name="Google Shape;1365;p5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66" name="Google Shape;1366;p5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67" name="Google Shape;1367;p5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68" name="Google Shape;1368;p5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6958" name="Shape 6958"/>
        <p:cNvGrpSpPr/>
        <p:nvPr/>
      </p:nvGrpSpPr>
      <p:grpSpPr>
        <a:xfrm>
          <a:off x="0" y="0"/>
          <a:ext cx="0" cy="0"/>
          <a:chOff x="0" y="0"/>
          <a:chExt cx="0" cy="0"/>
        </a:xfrm>
      </p:grpSpPr>
      <p:sp>
        <p:nvSpPr>
          <p:cNvPr id="6959" name="Google Shape;6959;p584"/>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6960" name="Google Shape;6960;p584"/>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961" name="Google Shape;6961;p584"/>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962" name="Google Shape;6962;p584"/>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6963" name="Google Shape;6963;p584"/>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964" name="Google Shape;6964;p58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65" name="Google Shape;6965;p58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6966" name="Shape 6966"/>
        <p:cNvGrpSpPr/>
        <p:nvPr/>
      </p:nvGrpSpPr>
      <p:grpSpPr>
        <a:xfrm>
          <a:off x="0" y="0"/>
          <a:ext cx="0" cy="0"/>
          <a:chOff x="0" y="0"/>
          <a:chExt cx="0" cy="0"/>
        </a:xfrm>
      </p:grpSpPr>
      <p:sp>
        <p:nvSpPr>
          <p:cNvPr id="6967" name="Google Shape;6967;p585"/>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6968" name="Google Shape;6968;p58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69" name="Google Shape;6969;p585"/>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970" name="Google Shape;6970;p58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6971" name="Shape 6971"/>
        <p:cNvGrpSpPr/>
        <p:nvPr/>
      </p:nvGrpSpPr>
      <p:grpSpPr>
        <a:xfrm>
          <a:off x="0" y="0"/>
          <a:ext cx="0" cy="0"/>
          <a:chOff x="0" y="0"/>
          <a:chExt cx="0" cy="0"/>
        </a:xfrm>
      </p:grpSpPr>
      <p:sp>
        <p:nvSpPr>
          <p:cNvPr id="6972" name="Google Shape;6972;p586"/>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6973" name="Google Shape;6973;p586"/>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974" name="Google Shape;6974;p58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75" name="Google Shape;6975;p58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6976" name="Shape 6976"/>
        <p:cNvGrpSpPr/>
        <p:nvPr/>
      </p:nvGrpSpPr>
      <p:grpSpPr>
        <a:xfrm>
          <a:off x="0" y="0"/>
          <a:ext cx="0" cy="0"/>
          <a:chOff x="0" y="0"/>
          <a:chExt cx="0" cy="0"/>
        </a:xfrm>
      </p:grpSpPr>
      <p:pic>
        <p:nvPicPr>
          <p:cNvPr id="6977" name="Google Shape;6977;p587"/>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78" name="Google Shape;6978;p587"/>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6979" name="Shape 6979"/>
        <p:cNvGrpSpPr/>
        <p:nvPr/>
      </p:nvGrpSpPr>
      <p:grpSpPr>
        <a:xfrm>
          <a:off x="0" y="0"/>
          <a:ext cx="0" cy="0"/>
          <a:chOff x="0" y="0"/>
          <a:chExt cx="0" cy="0"/>
        </a:xfrm>
      </p:grpSpPr>
      <p:sp>
        <p:nvSpPr>
          <p:cNvPr id="6980" name="Google Shape;6980;p588"/>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6981" name="Google Shape;6981;p58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82" name="Google Shape;6982;p58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6983" name="Shape 6983"/>
        <p:cNvGrpSpPr/>
        <p:nvPr/>
      </p:nvGrpSpPr>
      <p:grpSpPr>
        <a:xfrm>
          <a:off x="0" y="0"/>
          <a:ext cx="0" cy="0"/>
          <a:chOff x="0" y="0"/>
          <a:chExt cx="0" cy="0"/>
        </a:xfrm>
      </p:grpSpPr>
      <p:sp>
        <p:nvSpPr>
          <p:cNvPr id="6984" name="Google Shape;6984;p58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6985" name="Google Shape;6985;p589"/>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6986" name="Google Shape;6986;p58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987" name="Google Shape;6987;p58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6988" name="Shape 6988"/>
        <p:cNvGrpSpPr/>
        <p:nvPr/>
      </p:nvGrpSpPr>
      <p:grpSpPr>
        <a:xfrm>
          <a:off x="0" y="0"/>
          <a:ext cx="0" cy="0"/>
          <a:chOff x="0" y="0"/>
          <a:chExt cx="0" cy="0"/>
        </a:xfrm>
      </p:grpSpPr>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Left">
  <p:cSld name="CUSTOM_2_6">
    <p:spTree>
      <p:nvGrpSpPr>
        <p:cNvPr id="6989" name="Shape 6989"/>
        <p:cNvGrpSpPr/>
        <p:nvPr/>
      </p:nvGrpSpPr>
      <p:grpSpPr>
        <a:xfrm>
          <a:off x="0" y="0"/>
          <a:ext cx="0" cy="0"/>
          <a:chOff x="0" y="0"/>
          <a:chExt cx="0" cy="0"/>
        </a:xfrm>
      </p:grpSpPr>
      <p:sp>
        <p:nvSpPr>
          <p:cNvPr id="6990" name="Google Shape;6990;p591"/>
          <p:cNvSpPr txBox="1"/>
          <p:nvPr>
            <p:ph type="title"/>
          </p:nvPr>
        </p:nvSpPr>
        <p:spPr>
          <a:xfrm>
            <a:off x="457175" y="1536250"/>
            <a:ext cx="8229900" cy="2076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None/>
              <a:defRPr sz="4800">
                <a:latin typeface="Google Sans"/>
                <a:ea typeface="Google Sans"/>
                <a:cs typeface="Google Sans"/>
                <a:sym typeface="Google Sans"/>
              </a:defRPr>
            </a:lvl1pPr>
            <a:lvl2pPr lvl="1" rtl="0" algn="r">
              <a:lnSpc>
                <a:spcPct val="100000"/>
              </a:lnSpc>
              <a:spcBef>
                <a:spcPts val="0"/>
              </a:spcBef>
              <a:spcAft>
                <a:spcPts val="0"/>
              </a:spcAft>
              <a:buNone/>
              <a:defRPr sz="4800">
                <a:latin typeface="Google Sans"/>
                <a:ea typeface="Google Sans"/>
                <a:cs typeface="Google Sans"/>
                <a:sym typeface="Google Sans"/>
              </a:defRPr>
            </a:lvl2pPr>
            <a:lvl3pPr lvl="2" rtl="0" algn="r">
              <a:lnSpc>
                <a:spcPct val="100000"/>
              </a:lnSpc>
              <a:spcBef>
                <a:spcPts val="0"/>
              </a:spcBef>
              <a:spcAft>
                <a:spcPts val="0"/>
              </a:spcAft>
              <a:buNone/>
              <a:defRPr sz="4800">
                <a:latin typeface="Google Sans"/>
                <a:ea typeface="Google Sans"/>
                <a:cs typeface="Google Sans"/>
                <a:sym typeface="Google Sans"/>
              </a:defRPr>
            </a:lvl3pPr>
            <a:lvl4pPr lvl="3" rtl="0" algn="r">
              <a:lnSpc>
                <a:spcPct val="100000"/>
              </a:lnSpc>
              <a:spcBef>
                <a:spcPts val="0"/>
              </a:spcBef>
              <a:spcAft>
                <a:spcPts val="0"/>
              </a:spcAft>
              <a:buNone/>
              <a:defRPr sz="4800">
                <a:latin typeface="Google Sans"/>
                <a:ea typeface="Google Sans"/>
                <a:cs typeface="Google Sans"/>
                <a:sym typeface="Google Sans"/>
              </a:defRPr>
            </a:lvl4pPr>
            <a:lvl5pPr lvl="4" rtl="0" algn="r">
              <a:lnSpc>
                <a:spcPct val="100000"/>
              </a:lnSpc>
              <a:spcBef>
                <a:spcPts val="0"/>
              </a:spcBef>
              <a:spcAft>
                <a:spcPts val="0"/>
              </a:spcAft>
              <a:buNone/>
              <a:defRPr sz="4800">
                <a:latin typeface="Google Sans"/>
                <a:ea typeface="Google Sans"/>
                <a:cs typeface="Google Sans"/>
                <a:sym typeface="Google Sans"/>
              </a:defRPr>
            </a:lvl5pPr>
            <a:lvl6pPr lvl="5" rtl="0" algn="r">
              <a:lnSpc>
                <a:spcPct val="100000"/>
              </a:lnSpc>
              <a:spcBef>
                <a:spcPts val="0"/>
              </a:spcBef>
              <a:spcAft>
                <a:spcPts val="0"/>
              </a:spcAft>
              <a:buNone/>
              <a:defRPr sz="4800">
                <a:latin typeface="Google Sans"/>
                <a:ea typeface="Google Sans"/>
                <a:cs typeface="Google Sans"/>
                <a:sym typeface="Google Sans"/>
              </a:defRPr>
            </a:lvl6pPr>
            <a:lvl7pPr lvl="6" rtl="0" algn="r">
              <a:lnSpc>
                <a:spcPct val="100000"/>
              </a:lnSpc>
              <a:spcBef>
                <a:spcPts val="0"/>
              </a:spcBef>
              <a:spcAft>
                <a:spcPts val="0"/>
              </a:spcAft>
              <a:buNone/>
              <a:defRPr sz="4800">
                <a:latin typeface="Google Sans"/>
                <a:ea typeface="Google Sans"/>
                <a:cs typeface="Google Sans"/>
                <a:sym typeface="Google Sans"/>
              </a:defRPr>
            </a:lvl7pPr>
            <a:lvl8pPr lvl="7" rtl="0" algn="r">
              <a:lnSpc>
                <a:spcPct val="100000"/>
              </a:lnSpc>
              <a:spcBef>
                <a:spcPts val="0"/>
              </a:spcBef>
              <a:spcAft>
                <a:spcPts val="0"/>
              </a:spcAft>
              <a:buNone/>
              <a:defRPr sz="4800">
                <a:latin typeface="Google Sans"/>
                <a:ea typeface="Google Sans"/>
                <a:cs typeface="Google Sans"/>
                <a:sym typeface="Google Sans"/>
              </a:defRPr>
            </a:lvl8pPr>
            <a:lvl9pPr lvl="8" rtl="0" algn="r">
              <a:lnSpc>
                <a:spcPct val="100000"/>
              </a:lnSpc>
              <a:spcBef>
                <a:spcPts val="0"/>
              </a:spcBef>
              <a:spcAft>
                <a:spcPts val="0"/>
              </a:spcAft>
              <a:buNone/>
              <a:defRPr sz="4800">
                <a:latin typeface="Google Sans"/>
                <a:ea typeface="Google Sans"/>
                <a:cs typeface="Google Sans"/>
                <a:sym typeface="Google Sans"/>
              </a:defRPr>
            </a:lvl9pPr>
          </a:lstStyle>
          <a:p/>
        </p:txBody>
      </p:sp>
      <p:sp>
        <p:nvSpPr>
          <p:cNvPr id="6991" name="Google Shape;6991;p591"/>
          <p:cNvSpPr txBox="1"/>
          <p:nvPr>
            <p:ph idx="1" type="subTitle"/>
          </p:nvPr>
        </p:nvSpPr>
        <p:spPr>
          <a:xfrm>
            <a:off x="457175" y="3688250"/>
            <a:ext cx="2688600" cy="9999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grpSp>
        <p:nvGrpSpPr>
          <p:cNvPr id="6992" name="Google Shape;6992;p591"/>
          <p:cNvGrpSpPr/>
          <p:nvPr/>
        </p:nvGrpSpPr>
        <p:grpSpPr>
          <a:xfrm>
            <a:off x="6684264" y="4527445"/>
            <a:ext cx="2002746" cy="301199"/>
            <a:chOff x="6684264" y="4386750"/>
            <a:chExt cx="2002746" cy="301199"/>
          </a:xfrm>
        </p:grpSpPr>
        <p:pic>
          <p:nvPicPr>
            <p:cNvPr id="6993" name="Google Shape;6993;p591"/>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6994" name="Google Shape;6994;p591"/>
            <p:cNvPicPr preferRelativeResize="0"/>
            <p:nvPr/>
          </p:nvPicPr>
          <p:blipFill>
            <a:blip r:embed="rId3">
              <a:alphaModFix/>
            </a:blip>
            <a:stretch>
              <a:fillRect/>
            </a:stretch>
          </p:blipFill>
          <p:spPr>
            <a:xfrm>
              <a:off x="6684264" y="4509606"/>
              <a:ext cx="1342711" cy="151450"/>
            </a:xfrm>
            <a:prstGeom prst="rect">
              <a:avLst/>
            </a:prstGeom>
            <a:noFill/>
            <a:ln>
              <a:noFill/>
            </a:ln>
          </p:spPr>
        </p:pic>
      </p:gr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1">
  <p:cSld name="CUSTOM_3_1_1_1_1_1_3">
    <p:spTree>
      <p:nvGrpSpPr>
        <p:cNvPr id="6995" name="Shape 6995"/>
        <p:cNvGrpSpPr/>
        <p:nvPr/>
      </p:nvGrpSpPr>
      <p:grpSpPr>
        <a:xfrm>
          <a:off x="0" y="0"/>
          <a:ext cx="0" cy="0"/>
          <a:chOff x="0" y="0"/>
          <a:chExt cx="0" cy="0"/>
        </a:xfrm>
      </p:grpSpPr>
      <p:sp>
        <p:nvSpPr>
          <p:cNvPr id="6996" name="Google Shape;6996;p592"/>
          <p:cNvSpPr txBox="1"/>
          <p:nvPr>
            <p:ph type="title"/>
          </p:nvPr>
        </p:nvSpPr>
        <p:spPr>
          <a:xfrm>
            <a:off x="761950" y="809425"/>
            <a:ext cx="3174900" cy="1409700"/>
          </a:xfrm>
          <a:prstGeom prst="rect">
            <a:avLst/>
          </a:prstGeom>
        </p:spPr>
        <p:txBody>
          <a:bodyPr anchorCtr="0" anchor="b"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7" name="Google Shape;6997;p592"/>
          <p:cNvSpPr txBox="1"/>
          <p:nvPr>
            <p:ph idx="1" type="body"/>
          </p:nvPr>
        </p:nvSpPr>
        <p:spPr>
          <a:xfrm>
            <a:off x="762002" y="2571750"/>
            <a:ext cx="2540100" cy="17619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grpSp>
        <p:nvGrpSpPr>
          <p:cNvPr id="6998" name="Google Shape;6998;p592"/>
          <p:cNvGrpSpPr/>
          <p:nvPr/>
        </p:nvGrpSpPr>
        <p:grpSpPr>
          <a:xfrm>
            <a:off x="3976941" y="4603434"/>
            <a:ext cx="1190118" cy="210542"/>
            <a:chOff x="990623" y="4603434"/>
            <a:chExt cx="1190118" cy="210542"/>
          </a:xfrm>
        </p:grpSpPr>
        <p:sp>
          <p:nvSpPr>
            <p:cNvPr id="6999" name="Google Shape;6999;p59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9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9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9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9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9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_1">
    <p:spTree>
      <p:nvGrpSpPr>
        <p:cNvPr id="7005" name="Shape 7005"/>
        <p:cNvGrpSpPr/>
        <p:nvPr/>
      </p:nvGrpSpPr>
      <p:grpSpPr>
        <a:xfrm>
          <a:off x="0" y="0"/>
          <a:ext cx="0" cy="0"/>
          <a:chOff x="0" y="0"/>
          <a:chExt cx="0" cy="0"/>
        </a:xfrm>
      </p:grpSpPr>
      <p:sp>
        <p:nvSpPr>
          <p:cNvPr id="7006" name="Google Shape;7006;p593"/>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07" name="Google Shape;7007;p593"/>
          <p:cNvGrpSpPr/>
          <p:nvPr/>
        </p:nvGrpSpPr>
        <p:grpSpPr>
          <a:xfrm>
            <a:off x="614120" y="4568626"/>
            <a:ext cx="1565658" cy="245350"/>
            <a:chOff x="614120" y="4568626"/>
            <a:chExt cx="1565658" cy="245350"/>
          </a:xfrm>
        </p:grpSpPr>
        <p:grpSp>
          <p:nvGrpSpPr>
            <p:cNvPr id="7008" name="Google Shape;7008;p593"/>
            <p:cNvGrpSpPr/>
            <p:nvPr/>
          </p:nvGrpSpPr>
          <p:grpSpPr>
            <a:xfrm>
              <a:off x="614120" y="4568626"/>
              <a:ext cx="290167" cy="233377"/>
              <a:chOff x="614120" y="4568626"/>
              <a:chExt cx="290167" cy="233377"/>
            </a:xfrm>
          </p:grpSpPr>
          <p:sp>
            <p:nvSpPr>
              <p:cNvPr id="7009" name="Google Shape;7009;p59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9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9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9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593"/>
            <p:cNvGrpSpPr/>
            <p:nvPr/>
          </p:nvGrpSpPr>
          <p:grpSpPr>
            <a:xfrm>
              <a:off x="989660" y="4603434"/>
              <a:ext cx="1190118" cy="210542"/>
              <a:chOff x="989660" y="4603434"/>
              <a:chExt cx="1190118" cy="210542"/>
            </a:xfrm>
          </p:grpSpPr>
          <p:sp>
            <p:nvSpPr>
              <p:cNvPr id="7014" name="Google Shape;7014;p59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593"/>
              <p:cNvGrpSpPr/>
              <p:nvPr/>
            </p:nvGrpSpPr>
            <p:grpSpPr>
              <a:xfrm>
                <a:off x="1682774" y="4617610"/>
                <a:ext cx="497005" cy="149188"/>
                <a:chOff x="1682774" y="4617610"/>
                <a:chExt cx="497005" cy="149188"/>
              </a:xfrm>
            </p:grpSpPr>
            <p:sp>
              <p:nvSpPr>
                <p:cNvPr id="7016" name="Google Shape;7016;p59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9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9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9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9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Yellow">
  <p:cSld name="CUSTOM_5_2_2_1">
    <p:bg>
      <p:bgPr>
        <a:solidFill>
          <a:srgbClr val="FFFFFF"/>
        </a:solidFill>
      </p:bgPr>
    </p:bg>
    <p:spTree>
      <p:nvGrpSpPr>
        <p:cNvPr id="1369" name="Shape 1369"/>
        <p:cNvGrpSpPr/>
        <p:nvPr/>
      </p:nvGrpSpPr>
      <p:grpSpPr>
        <a:xfrm>
          <a:off x="0" y="0"/>
          <a:ext cx="0" cy="0"/>
          <a:chOff x="0" y="0"/>
          <a:chExt cx="0" cy="0"/>
        </a:xfrm>
      </p:grpSpPr>
      <p:pic>
        <p:nvPicPr>
          <p:cNvPr id="1370" name="Google Shape;1370;p5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71" name="Google Shape;1371;p5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72" name="Google Shape;1372;p5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73" name="Google Shape;1373;p5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7021" name="Shape 7021"/>
        <p:cNvGrpSpPr/>
        <p:nvPr/>
      </p:nvGrpSpPr>
      <p:grpSpPr>
        <a:xfrm>
          <a:off x="0" y="0"/>
          <a:ext cx="0" cy="0"/>
          <a:chOff x="0" y="0"/>
          <a:chExt cx="0" cy="0"/>
        </a:xfrm>
      </p:grpSpPr>
      <p:pic>
        <p:nvPicPr>
          <p:cNvPr id="7022" name="Google Shape;7022;p594"/>
          <p:cNvPicPr preferRelativeResize="0"/>
          <p:nvPr/>
        </p:nvPicPr>
        <p:blipFill rotWithShape="1">
          <a:blip r:embed="rId2">
            <a:alphaModFix/>
          </a:blip>
          <a:srcRect b="0" l="0" r="0" t="0"/>
          <a:stretch/>
        </p:blipFill>
        <p:spPr>
          <a:xfrm>
            <a:off x="187325" y="4402345"/>
            <a:ext cx="2201078" cy="561734"/>
          </a:xfrm>
          <a:prstGeom prst="rect">
            <a:avLst/>
          </a:prstGeom>
          <a:noFill/>
          <a:ln>
            <a:noFill/>
          </a:ln>
        </p:spPr>
      </p:pic>
      <p:sp>
        <p:nvSpPr>
          <p:cNvPr id="7023" name="Google Shape;7023;p594"/>
          <p:cNvSpPr/>
          <p:nvPr/>
        </p:nvSpPr>
        <p:spPr>
          <a:xfrm>
            <a:off x="3464561" y="1434358"/>
            <a:ext cx="5183400" cy="1461600"/>
          </a:xfrm>
          <a:prstGeom prst="rect">
            <a:avLst/>
          </a:prstGeom>
          <a:solidFill>
            <a:srgbClr val="F1F3F4"/>
          </a:solidFill>
          <a:ln cap="flat" cmpd="sng" w="9525">
            <a:solidFill>
              <a:srgbClr val="F1F3F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04"/>
              <a:buFont typeface="Calibri"/>
              <a:buNone/>
            </a:pPr>
            <a:r>
              <a:t/>
            </a:r>
            <a:endParaRPr sz="1404">
              <a:solidFill>
                <a:schemeClr val="dk1"/>
              </a:solidFill>
              <a:latin typeface="Calibri"/>
              <a:ea typeface="Calibri"/>
              <a:cs typeface="Calibri"/>
              <a:sym typeface="Calibri"/>
            </a:endParaRPr>
          </a:p>
        </p:txBody>
      </p:sp>
      <p:cxnSp>
        <p:nvCxnSpPr>
          <p:cNvPr id="7024" name="Google Shape;7024;p594"/>
          <p:cNvCxnSpPr/>
          <p:nvPr/>
        </p:nvCxnSpPr>
        <p:spPr>
          <a:xfrm rot="10800000">
            <a:off x="3464470" y="1434358"/>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7025" name="Google Shape;7025;p594"/>
          <p:cNvCxnSpPr/>
          <p:nvPr/>
        </p:nvCxnSpPr>
        <p:spPr>
          <a:xfrm>
            <a:off x="6923157" y="1602216"/>
            <a:ext cx="0" cy="1171800"/>
          </a:xfrm>
          <a:prstGeom prst="straightConnector1">
            <a:avLst/>
          </a:prstGeom>
          <a:noFill/>
          <a:ln cap="flat" cmpd="sng" w="9525">
            <a:solidFill>
              <a:srgbClr val="4285F4"/>
            </a:solidFill>
            <a:prstDash val="solid"/>
            <a:miter lim="800000"/>
            <a:headEnd len="sm" w="sm" type="none"/>
            <a:tailEnd len="sm" w="sm" type="none"/>
          </a:ln>
        </p:spPr>
      </p:cxnSp>
      <p:cxnSp>
        <p:nvCxnSpPr>
          <p:cNvPr id="7026" name="Google Shape;7026;p594"/>
          <p:cNvCxnSpPr/>
          <p:nvPr/>
        </p:nvCxnSpPr>
        <p:spPr>
          <a:xfrm rot="10800000">
            <a:off x="3464470" y="2896049"/>
            <a:ext cx="5183400" cy="0"/>
          </a:xfrm>
          <a:prstGeom prst="straightConnector1">
            <a:avLst/>
          </a:prstGeom>
          <a:noFill/>
          <a:ln cap="flat" cmpd="sng" w="9525">
            <a:solidFill>
              <a:srgbClr val="4285F4"/>
            </a:solidFill>
            <a:prstDash val="solid"/>
            <a:miter lim="800000"/>
            <a:headEnd len="sm" w="sm" type="none"/>
            <a:tailEnd len="sm" w="sm" type="none"/>
          </a:ln>
        </p:spPr>
      </p:cxnSp>
      <p:cxnSp>
        <p:nvCxnSpPr>
          <p:cNvPr id="7027" name="Google Shape;7027;p594"/>
          <p:cNvCxnSpPr/>
          <p:nvPr/>
        </p:nvCxnSpPr>
        <p:spPr>
          <a:xfrm>
            <a:off x="5187364" y="1602216"/>
            <a:ext cx="0" cy="1171800"/>
          </a:xfrm>
          <a:prstGeom prst="straightConnector1">
            <a:avLst/>
          </a:prstGeom>
          <a:noFill/>
          <a:ln cap="flat" cmpd="sng" w="9525">
            <a:solidFill>
              <a:srgbClr val="4285F4"/>
            </a:solidFill>
            <a:prstDash val="solid"/>
            <a:miter lim="800000"/>
            <a:headEnd len="sm" w="sm" type="none"/>
            <a:tailEnd len="sm" w="sm" type="none"/>
          </a:ln>
        </p:spPr>
      </p:cxn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ote / Right">
  <p:cSld name="CUSTOM_7">
    <p:spTree>
      <p:nvGrpSpPr>
        <p:cNvPr id="7028" name="Shape 7028"/>
        <p:cNvGrpSpPr/>
        <p:nvPr/>
      </p:nvGrpSpPr>
      <p:grpSpPr>
        <a:xfrm>
          <a:off x="0" y="0"/>
          <a:ext cx="0" cy="0"/>
          <a:chOff x="0" y="0"/>
          <a:chExt cx="0" cy="0"/>
        </a:xfrm>
      </p:grpSpPr>
      <p:grpSp>
        <p:nvGrpSpPr>
          <p:cNvPr id="7029" name="Google Shape;7029;p595"/>
          <p:cNvGrpSpPr/>
          <p:nvPr/>
        </p:nvGrpSpPr>
        <p:grpSpPr>
          <a:xfrm>
            <a:off x="5743707" y="4433682"/>
            <a:ext cx="2143330" cy="562473"/>
            <a:chOff x="831227" y="1197994"/>
            <a:chExt cx="2449800" cy="642900"/>
          </a:xfrm>
        </p:grpSpPr>
        <p:grpSp>
          <p:nvGrpSpPr>
            <p:cNvPr id="7030" name="Google Shape;7030;p595"/>
            <p:cNvGrpSpPr/>
            <p:nvPr/>
          </p:nvGrpSpPr>
          <p:grpSpPr>
            <a:xfrm>
              <a:off x="1045677" y="1364131"/>
              <a:ext cx="2028965" cy="317954"/>
              <a:chOff x="1045677" y="1364131"/>
              <a:chExt cx="2028965" cy="317954"/>
            </a:xfrm>
          </p:grpSpPr>
          <p:grpSp>
            <p:nvGrpSpPr>
              <p:cNvPr id="7031" name="Google Shape;7031;p595"/>
              <p:cNvGrpSpPr/>
              <p:nvPr/>
            </p:nvGrpSpPr>
            <p:grpSpPr>
              <a:xfrm>
                <a:off x="1045677" y="1364131"/>
                <a:ext cx="376033" cy="302438"/>
                <a:chOff x="1045677" y="1364131"/>
                <a:chExt cx="376033" cy="302438"/>
              </a:xfrm>
            </p:grpSpPr>
            <p:sp>
              <p:nvSpPr>
                <p:cNvPr id="7032" name="Google Shape;7032;p59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9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9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9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595"/>
              <p:cNvGrpSpPr/>
              <p:nvPr/>
            </p:nvGrpSpPr>
            <p:grpSpPr>
              <a:xfrm>
                <a:off x="1532346" y="1409239"/>
                <a:ext cx="1542296" cy="272846"/>
                <a:chOff x="1532346" y="1409239"/>
                <a:chExt cx="1542296" cy="272846"/>
              </a:xfrm>
            </p:grpSpPr>
            <p:sp>
              <p:nvSpPr>
                <p:cNvPr id="7037" name="Google Shape;7037;p59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8" name="Google Shape;7038;p595"/>
                <p:cNvGrpSpPr/>
                <p:nvPr/>
              </p:nvGrpSpPr>
              <p:grpSpPr>
                <a:xfrm>
                  <a:off x="2430564" y="1427610"/>
                  <a:ext cx="644078" cy="193336"/>
                  <a:chOff x="2430564" y="1427610"/>
                  <a:chExt cx="644078" cy="193336"/>
                </a:xfrm>
              </p:grpSpPr>
              <p:sp>
                <p:nvSpPr>
                  <p:cNvPr id="7039" name="Google Shape;7039;p59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9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9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9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9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44" name="Google Shape;7044;p59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5" name="Google Shape;7045;p595"/>
          <p:cNvSpPr txBox="1"/>
          <p:nvPr>
            <p:ph type="title"/>
          </p:nvPr>
        </p:nvSpPr>
        <p:spPr>
          <a:xfrm>
            <a:off x="838200" y="1285800"/>
            <a:ext cx="5334000" cy="1914600"/>
          </a:xfrm>
          <a:prstGeom prst="rect">
            <a:avLst/>
          </a:prstGeom>
        </p:spPr>
        <p:txBody>
          <a:bodyPr anchorCtr="0" anchor="b" bIns="0" lIns="0" spcFirstLastPara="1" rIns="91425"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7046" name="Google Shape;7046;p595"/>
          <p:cNvSpPr txBox="1"/>
          <p:nvPr>
            <p:ph idx="1" type="subTitle"/>
          </p:nvPr>
        </p:nvSpPr>
        <p:spPr>
          <a:xfrm>
            <a:off x="2362200" y="3352800"/>
            <a:ext cx="3810000" cy="504900"/>
          </a:xfrm>
          <a:prstGeom prst="rect">
            <a:avLst/>
          </a:prstGeom>
        </p:spPr>
        <p:txBody>
          <a:bodyPr anchorCtr="0" anchor="t" bIns="0" lIns="0" spcFirstLastPara="1" rIns="91425" wrap="square" tIns="0">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1">
  <p:cSld name="CUSTOM_2_3_1_2">
    <p:spTree>
      <p:nvGrpSpPr>
        <p:cNvPr id="7047" name="Shape 7047"/>
        <p:cNvGrpSpPr/>
        <p:nvPr/>
      </p:nvGrpSpPr>
      <p:grpSpPr>
        <a:xfrm>
          <a:off x="0" y="0"/>
          <a:ext cx="0" cy="0"/>
          <a:chOff x="0" y="0"/>
          <a:chExt cx="0" cy="0"/>
        </a:xfrm>
      </p:grpSpPr>
      <p:sp>
        <p:nvSpPr>
          <p:cNvPr id="7048" name="Google Shape;7048;p596"/>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49" name="Google Shape;7049;p596"/>
          <p:cNvGrpSpPr/>
          <p:nvPr/>
        </p:nvGrpSpPr>
        <p:grpSpPr>
          <a:xfrm>
            <a:off x="614120" y="4568626"/>
            <a:ext cx="1565658" cy="245350"/>
            <a:chOff x="614120" y="4568626"/>
            <a:chExt cx="1565658" cy="245350"/>
          </a:xfrm>
        </p:grpSpPr>
        <p:grpSp>
          <p:nvGrpSpPr>
            <p:cNvPr id="7050" name="Google Shape;7050;p596"/>
            <p:cNvGrpSpPr/>
            <p:nvPr/>
          </p:nvGrpSpPr>
          <p:grpSpPr>
            <a:xfrm>
              <a:off x="614120" y="4568626"/>
              <a:ext cx="290167" cy="233377"/>
              <a:chOff x="614120" y="4568626"/>
              <a:chExt cx="290167" cy="233377"/>
            </a:xfrm>
          </p:grpSpPr>
          <p:sp>
            <p:nvSpPr>
              <p:cNvPr id="7051" name="Google Shape;7051;p59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59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59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9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596"/>
            <p:cNvGrpSpPr/>
            <p:nvPr/>
          </p:nvGrpSpPr>
          <p:grpSpPr>
            <a:xfrm>
              <a:off x="989660" y="4603434"/>
              <a:ext cx="1190118" cy="210542"/>
              <a:chOff x="989660" y="4603434"/>
              <a:chExt cx="1190118" cy="210542"/>
            </a:xfrm>
          </p:grpSpPr>
          <p:sp>
            <p:nvSpPr>
              <p:cNvPr id="7056" name="Google Shape;7056;p59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7" name="Google Shape;7057;p596"/>
              <p:cNvGrpSpPr/>
              <p:nvPr/>
            </p:nvGrpSpPr>
            <p:grpSpPr>
              <a:xfrm>
                <a:off x="1682774" y="4617610"/>
                <a:ext cx="497005" cy="149188"/>
                <a:chOff x="1682774" y="4617610"/>
                <a:chExt cx="497005" cy="149188"/>
              </a:xfrm>
            </p:grpSpPr>
            <p:sp>
              <p:nvSpPr>
                <p:cNvPr id="7058" name="Google Shape;7058;p59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59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59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9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9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8">
    <p:spTree>
      <p:nvGrpSpPr>
        <p:cNvPr id="7063" name="Shape 7063"/>
        <p:cNvGrpSpPr/>
        <p:nvPr/>
      </p:nvGrpSpPr>
      <p:grpSpPr>
        <a:xfrm>
          <a:off x="0" y="0"/>
          <a:ext cx="0" cy="0"/>
          <a:chOff x="0" y="0"/>
          <a:chExt cx="0" cy="0"/>
        </a:xfrm>
      </p:grpSpPr>
      <p:grpSp>
        <p:nvGrpSpPr>
          <p:cNvPr id="7064" name="Google Shape;7064;p597"/>
          <p:cNvGrpSpPr/>
          <p:nvPr/>
        </p:nvGrpSpPr>
        <p:grpSpPr>
          <a:xfrm>
            <a:off x="522212" y="1321429"/>
            <a:ext cx="479498" cy="385684"/>
            <a:chOff x="6294751" y="783425"/>
            <a:chExt cx="5020925" cy="4038575"/>
          </a:xfrm>
        </p:grpSpPr>
        <p:sp>
          <p:nvSpPr>
            <p:cNvPr id="7065" name="Google Shape;7065;p59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59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9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9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597"/>
          <p:cNvGrpSpPr/>
          <p:nvPr/>
        </p:nvGrpSpPr>
        <p:grpSpPr>
          <a:xfrm>
            <a:off x="761948" y="4603434"/>
            <a:ext cx="1190118" cy="210542"/>
            <a:chOff x="990623" y="4603434"/>
            <a:chExt cx="1190118" cy="210542"/>
          </a:xfrm>
        </p:grpSpPr>
        <p:sp>
          <p:nvSpPr>
            <p:cNvPr id="7070" name="Google Shape;7070;p59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9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9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9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9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9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6" name="Google Shape;7076;p597"/>
          <p:cNvSpPr txBox="1"/>
          <p:nvPr>
            <p:ph idx="1" type="body"/>
          </p:nvPr>
        </p:nvSpPr>
        <p:spPr>
          <a:xfrm>
            <a:off x="5207050" y="1514350"/>
            <a:ext cx="1904700" cy="10575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077" name="Google Shape;7077;p597"/>
          <p:cNvSpPr txBox="1"/>
          <p:nvPr>
            <p:ph type="title"/>
          </p:nvPr>
        </p:nvSpPr>
        <p:spPr>
          <a:xfrm>
            <a:off x="761950" y="2219400"/>
            <a:ext cx="4445100" cy="2114400"/>
          </a:xfrm>
          <a:prstGeom prst="rect">
            <a:avLst/>
          </a:prstGeom>
        </p:spPr>
        <p:txBody>
          <a:bodyPr anchorCtr="0" anchor="t" bIns="0" lIns="0" spcFirstLastPara="1" rIns="91425"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2">
  <p:cSld name="CUSTOM_2_3_1_3">
    <p:spTree>
      <p:nvGrpSpPr>
        <p:cNvPr id="7078" name="Shape 7078"/>
        <p:cNvGrpSpPr/>
        <p:nvPr/>
      </p:nvGrpSpPr>
      <p:grpSpPr>
        <a:xfrm>
          <a:off x="0" y="0"/>
          <a:ext cx="0" cy="0"/>
          <a:chOff x="0" y="0"/>
          <a:chExt cx="0" cy="0"/>
        </a:xfrm>
      </p:grpSpPr>
      <p:sp>
        <p:nvSpPr>
          <p:cNvPr id="7079" name="Google Shape;7079;p598"/>
          <p:cNvSpPr txBox="1"/>
          <p:nvPr>
            <p:ph type="title"/>
          </p:nvPr>
        </p:nvSpPr>
        <p:spPr>
          <a:xfrm>
            <a:off x="761950" y="457175"/>
            <a:ext cx="5080200" cy="352200"/>
          </a:xfrm>
          <a:prstGeom prst="rect">
            <a:avLst/>
          </a:prstGeom>
        </p:spPr>
        <p:txBody>
          <a:bodyPr anchorCtr="0" anchor="t" bIns="0" lIns="0" spcFirstLastPara="1" rIns="91425"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80" name="Google Shape;7080;p598"/>
          <p:cNvGrpSpPr/>
          <p:nvPr/>
        </p:nvGrpSpPr>
        <p:grpSpPr>
          <a:xfrm>
            <a:off x="614120" y="4568626"/>
            <a:ext cx="1565658" cy="245350"/>
            <a:chOff x="614120" y="4568626"/>
            <a:chExt cx="1565658" cy="245350"/>
          </a:xfrm>
        </p:grpSpPr>
        <p:grpSp>
          <p:nvGrpSpPr>
            <p:cNvPr id="7081" name="Google Shape;7081;p598"/>
            <p:cNvGrpSpPr/>
            <p:nvPr/>
          </p:nvGrpSpPr>
          <p:grpSpPr>
            <a:xfrm>
              <a:off x="614120" y="4568626"/>
              <a:ext cx="290167" cy="233377"/>
              <a:chOff x="614120" y="4568626"/>
              <a:chExt cx="290167" cy="233377"/>
            </a:xfrm>
          </p:grpSpPr>
          <p:sp>
            <p:nvSpPr>
              <p:cNvPr id="7082" name="Google Shape;7082;p59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9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59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9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598"/>
            <p:cNvGrpSpPr/>
            <p:nvPr/>
          </p:nvGrpSpPr>
          <p:grpSpPr>
            <a:xfrm>
              <a:off x="989660" y="4603434"/>
              <a:ext cx="1190118" cy="210542"/>
              <a:chOff x="989660" y="4603434"/>
              <a:chExt cx="1190118" cy="210542"/>
            </a:xfrm>
          </p:grpSpPr>
          <p:sp>
            <p:nvSpPr>
              <p:cNvPr id="7087" name="Google Shape;7087;p59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8" name="Google Shape;7088;p598"/>
              <p:cNvGrpSpPr/>
              <p:nvPr/>
            </p:nvGrpSpPr>
            <p:grpSpPr>
              <a:xfrm>
                <a:off x="1682774" y="4617610"/>
                <a:ext cx="497005" cy="149188"/>
                <a:chOff x="1682774" y="4617610"/>
                <a:chExt cx="497005" cy="149188"/>
              </a:xfrm>
            </p:grpSpPr>
            <p:sp>
              <p:nvSpPr>
                <p:cNvPr id="7089" name="Google Shape;7089;p59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9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9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9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9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94" name="Google Shape;7094;p59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Quote">
  <p:cSld name="CUSTOM_2_3_1_1_1">
    <p:spTree>
      <p:nvGrpSpPr>
        <p:cNvPr id="7095" name="Shape 7095"/>
        <p:cNvGrpSpPr/>
        <p:nvPr/>
      </p:nvGrpSpPr>
      <p:grpSpPr>
        <a:xfrm>
          <a:off x="0" y="0"/>
          <a:ext cx="0" cy="0"/>
          <a:chOff x="0" y="0"/>
          <a:chExt cx="0" cy="0"/>
        </a:xfrm>
      </p:grpSpPr>
      <p:sp>
        <p:nvSpPr>
          <p:cNvPr id="7096" name="Google Shape;7096;p599"/>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1000"/>
              </a:spcBef>
              <a:spcAft>
                <a:spcPts val="0"/>
              </a:spcAft>
              <a:buNone/>
              <a:defRPr sz="3000">
                <a:latin typeface="Google Sans"/>
                <a:ea typeface="Google Sans"/>
                <a:cs typeface="Google Sans"/>
                <a:sym typeface="Google Sans"/>
              </a:defRPr>
            </a:lvl2pPr>
            <a:lvl3pPr lvl="2" rtl="0">
              <a:spcBef>
                <a:spcPts val="1000"/>
              </a:spcBef>
              <a:spcAft>
                <a:spcPts val="0"/>
              </a:spcAft>
              <a:buNone/>
              <a:defRPr sz="3000">
                <a:latin typeface="Google Sans"/>
                <a:ea typeface="Google Sans"/>
                <a:cs typeface="Google Sans"/>
                <a:sym typeface="Google Sans"/>
              </a:defRPr>
            </a:lvl3pPr>
            <a:lvl4pPr lvl="3" rtl="0">
              <a:spcBef>
                <a:spcPts val="1000"/>
              </a:spcBef>
              <a:spcAft>
                <a:spcPts val="0"/>
              </a:spcAft>
              <a:buNone/>
              <a:defRPr sz="3000">
                <a:latin typeface="Google Sans"/>
                <a:ea typeface="Google Sans"/>
                <a:cs typeface="Google Sans"/>
                <a:sym typeface="Google Sans"/>
              </a:defRPr>
            </a:lvl4pPr>
            <a:lvl5pPr lvl="4" rtl="0">
              <a:spcBef>
                <a:spcPts val="1000"/>
              </a:spcBef>
              <a:spcAft>
                <a:spcPts val="0"/>
              </a:spcAft>
              <a:buNone/>
              <a:defRPr sz="3000">
                <a:latin typeface="Google Sans"/>
                <a:ea typeface="Google Sans"/>
                <a:cs typeface="Google Sans"/>
                <a:sym typeface="Google Sans"/>
              </a:defRPr>
            </a:lvl5pPr>
            <a:lvl6pPr lvl="5" rtl="0">
              <a:spcBef>
                <a:spcPts val="1000"/>
              </a:spcBef>
              <a:spcAft>
                <a:spcPts val="0"/>
              </a:spcAft>
              <a:buNone/>
              <a:defRPr sz="3000">
                <a:latin typeface="Google Sans"/>
                <a:ea typeface="Google Sans"/>
                <a:cs typeface="Google Sans"/>
                <a:sym typeface="Google Sans"/>
              </a:defRPr>
            </a:lvl6pPr>
            <a:lvl7pPr lvl="6" rtl="0">
              <a:spcBef>
                <a:spcPts val="1000"/>
              </a:spcBef>
              <a:spcAft>
                <a:spcPts val="0"/>
              </a:spcAft>
              <a:buNone/>
              <a:defRPr sz="3000">
                <a:latin typeface="Google Sans"/>
                <a:ea typeface="Google Sans"/>
                <a:cs typeface="Google Sans"/>
                <a:sym typeface="Google Sans"/>
              </a:defRPr>
            </a:lvl7pPr>
            <a:lvl8pPr lvl="7" rtl="0">
              <a:spcBef>
                <a:spcPts val="1000"/>
              </a:spcBef>
              <a:spcAft>
                <a:spcPts val="0"/>
              </a:spcAft>
              <a:buNone/>
              <a:defRPr sz="3000">
                <a:latin typeface="Google Sans"/>
                <a:ea typeface="Google Sans"/>
                <a:cs typeface="Google Sans"/>
                <a:sym typeface="Google Sans"/>
              </a:defRPr>
            </a:lvl8pPr>
            <a:lvl9pPr lvl="8" rtl="0">
              <a:spcBef>
                <a:spcPts val="1000"/>
              </a:spcBef>
              <a:spcAft>
                <a:spcPts val="1000"/>
              </a:spcAft>
              <a:buNone/>
              <a:defRPr sz="3000">
                <a:latin typeface="Google Sans"/>
                <a:ea typeface="Google Sans"/>
                <a:cs typeface="Google Sans"/>
                <a:sym typeface="Google Sans"/>
              </a:defRPr>
            </a:lvl9pPr>
          </a:lstStyle>
          <a:p/>
        </p:txBody>
      </p:sp>
      <p:grpSp>
        <p:nvGrpSpPr>
          <p:cNvPr id="7097" name="Google Shape;7097;p599"/>
          <p:cNvGrpSpPr/>
          <p:nvPr/>
        </p:nvGrpSpPr>
        <p:grpSpPr>
          <a:xfrm>
            <a:off x="6684264" y="4527445"/>
            <a:ext cx="2002746" cy="301199"/>
            <a:chOff x="6684264" y="4386750"/>
            <a:chExt cx="2002746" cy="301199"/>
          </a:xfrm>
        </p:grpSpPr>
        <p:pic>
          <p:nvPicPr>
            <p:cNvPr id="7098" name="Google Shape;7098;p599"/>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099" name="Google Shape;7099;p599"/>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100" name="Google Shape;7100;p599"/>
          <p:cNvSpPr txBox="1"/>
          <p:nvPr>
            <p:ph idx="1" type="subTitle"/>
          </p:nvPr>
        </p:nvSpPr>
        <p:spPr>
          <a:xfrm>
            <a:off x="457175" y="3688250"/>
            <a:ext cx="2688300" cy="9996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Name Left">
  <p:cSld name="CUSTOM_2_3_1_2_1">
    <p:spTree>
      <p:nvGrpSpPr>
        <p:cNvPr id="7101" name="Shape 7101"/>
        <p:cNvGrpSpPr/>
        <p:nvPr/>
      </p:nvGrpSpPr>
      <p:grpSpPr>
        <a:xfrm>
          <a:off x="0" y="0"/>
          <a:ext cx="0" cy="0"/>
          <a:chOff x="0" y="0"/>
          <a:chExt cx="0" cy="0"/>
        </a:xfrm>
      </p:grpSpPr>
      <p:sp>
        <p:nvSpPr>
          <p:cNvPr id="7102" name="Google Shape;7102;p600"/>
          <p:cNvSpPr txBox="1"/>
          <p:nvPr>
            <p:ph type="title"/>
          </p:nvPr>
        </p:nvSpPr>
        <p:spPr>
          <a:xfrm>
            <a:off x="457175" y="1536250"/>
            <a:ext cx="4077000" cy="999900"/>
          </a:xfrm>
          <a:prstGeom prst="rect">
            <a:avLst/>
          </a:prstGeom>
        </p:spPr>
        <p:txBody>
          <a:bodyPr anchorCtr="0" anchor="b"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7103" name="Google Shape;7103;p600"/>
          <p:cNvGrpSpPr/>
          <p:nvPr/>
        </p:nvGrpSpPr>
        <p:grpSpPr>
          <a:xfrm>
            <a:off x="6684264" y="4527445"/>
            <a:ext cx="2002746" cy="301199"/>
            <a:chOff x="6684264" y="4386750"/>
            <a:chExt cx="2002746" cy="301199"/>
          </a:xfrm>
        </p:grpSpPr>
        <p:pic>
          <p:nvPicPr>
            <p:cNvPr id="7104" name="Google Shape;7104;p600"/>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105" name="Google Shape;7105;p600"/>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106" name="Google Shape;7106;p600"/>
          <p:cNvSpPr txBox="1"/>
          <p:nvPr>
            <p:ph idx="1" type="subTitle"/>
          </p:nvPr>
        </p:nvSpPr>
        <p:spPr>
          <a:xfrm>
            <a:off x="457175" y="2612550"/>
            <a:ext cx="4077000" cy="20754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Name Right">
  <p:cSld name="CUSTOM_2_3_1_2_1_1">
    <p:spTree>
      <p:nvGrpSpPr>
        <p:cNvPr id="7107" name="Shape 7107"/>
        <p:cNvGrpSpPr/>
        <p:nvPr/>
      </p:nvGrpSpPr>
      <p:grpSpPr>
        <a:xfrm>
          <a:off x="0" y="0"/>
          <a:ext cx="0" cy="0"/>
          <a:chOff x="0" y="0"/>
          <a:chExt cx="0" cy="0"/>
        </a:xfrm>
      </p:grpSpPr>
      <p:sp>
        <p:nvSpPr>
          <p:cNvPr id="7108" name="Google Shape;7108;p601"/>
          <p:cNvSpPr txBox="1"/>
          <p:nvPr>
            <p:ph type="title"/>
          </p:nvPr>
        </p:nvSpPr>
        <p:spPr>
          <a:xfrm>
            <a:off x="4610125" y="1536250"/>
            <a:ext cx="4077000" cy="999900"/>
          </a:xfrm>
          <a:prstGeom prst="rect">
            <a:avLst/>
          </a:prstGeom>
        </p:spPr>
        <p:txBody>
          <a:bodyPr anchorCtr="0" anchor="b" bIns="0" lIns="0" spcFirstLastPara="1" rIns="91425" wrap="square" tIns="0">
            <a:noAutofit/>
          </a:bodyPr>
          <a:lstStyle>
            <a:lvl1pPr lvl="0" rtl="0" algn="r">
              <a:spcBef>
                <a:spcPts val="0"/>
              </a:spcBef>
              <a:spcAft>
                <a:spcPts val="0"/>
              </a:spcAft>
              <a:buNone/>
              <a:defRPr sz="3000">
                <a:latin typeface="Google Sans"/>
                <a:ea typeface="Google Sans"/>
                <a:cs typeface="Google Sans"/>
                <a:sym typeface="Google Sans"/>
              </a:defRPr>
            </a:lvl1pPr>
            <a:lvl2pPr lvl="1" rtl="0" algn="r">
              <a:spcBef>
                <a:spcPts val="0"/>
              </a:spcBef>
              <a:spcAft>
                <a:spcPts val="0"/>
              </a:spcAft>
              <a:buNone/>
              <a:defRPr sz="3000">
                <a:latin typeface="Google Sans"/>
                <a:ea typeface="Google Sans"/>
                <a:cs typeface="Google Sans"/>
                <a:sym typeface="Google Sans"/>
              </a:defRPr>
            </a:lvl2pPr>
            <a:lvl3pPr lvl="2" rtl="0" algn="r">
              <a:spcBef>
                <a:spcPts val="0"/>
              </a:spcBef>
              <a:spcAft>
                <a:spcPts val="0"/>
              </a:spcAft>
              <a:buNone/>
              <a:defRPr sz="3000">
                <a:latin typeface="Google Sans"/>
                <a:ea typeface="Google Sans"/>
                <a:cs typeface="Google Sans"/>
                <a:sym typeface="Google Sans"/>
              </a:defRPr>
            </a:lvl3pPr>
            <a:lvl4pPr lvl="3" rtl="0" algn="r">
              <a:spcBef>
                <a:spcPts val="0"/>
              </a:spcBef>
              <a:spcAft>
                <a:spcPts val="0"/>
              </a:spcAft>
              <a:buNone/>
              <a:defRPr sz="3000">
                <a:latin typeface="Google Sans"/>
                <a:ea typeface="Google Sans"/>
                <a:cs typeface="Google Sans"/>
                <a:sym typeface="Google Sans"/>
              </a:defRPr>
            </a:lvl4pPr>
            <a:lvl5pPr lvl="4" rtl="0" algn="r">
              <a:spcBef>
                <a:spcPts val="0"/>
              </a:spcBef>
              <a:spcAft>
                <a:spcPts val="0"/>
              </a:spcAft>
              <a:buNone/>
              <a:defRPr sz="3000">
                <a:latin typeface="Google Sans"/>
                <a:ea typeface="Google Sans"/>
                <a:cs typeface="Google Sans"/>
                <a:sym typeface="Google Sans"/>
              </a:defRPr>
            </a:lvl5pPr>
            <a:lvl6pPr lvl="5" rtl="0" algn="r">
              <a:spcBef>
                <a:spcPts val="0"/>
              </a:spcBef>
              <a:spcAft>
                <a:spcPts val="0"/>
              </a:spcAft>
              <a:buNone/>
              <a:defRPr sz="3000">
                <a:latin typeface="Google Sans"/>
                <a:ea typeface="Google Sans"/>
                <a:cs typeface="Google Sans"/>
                <a:sym typeface="Google Sans"/>
              </a:defRPr>
            </a:lvl6pPr>
            <a:lvl7pPr lvl="6" rtl="0" algn="r">
              <a:spcBef>
                <a:spcPts val="0"/>
              </a:spcBef>
              <a:spcAft>
                <a:spcPts val="0"/>
              </a:spcAft>
              <a:buNone/>
              <a:defRPr sz="3000">
                <a:latin typeface="Google Sans"/>
                <a:ea typeface="Google Sans"/>
                <a:cs typeface="Google Sans"/>
                <a:sym typeface="Google Sans"/>
              </a:defRPr>
            </a:lvl7pPr>
            <a:lvl8pPr lvl="7" rtl="0" algn="r">
              <a:spcBef>
                <a:spcPts val="0"/>
              </a:spcBef>
              <a:spcAft>
                <a:spcPts val="0"/>
              </a:spcAft>
              <a:buNone/>
              <a:defRPr sz="3000">
                <a:latin typeface="Google Sans"/>
                <a:ea typeface="Google Sans"/>
                <a:cs typeface="Google Sans"/>
                <a:sym typeface="Google Sans"/>
              </a:defRPr>
            </a:lvl8pPr>
            <a:lvl9pPr lvl="8" rtl="0" algn="r">
              <a:spcBef>
                <a:spcPts val="0"/>
              </a:spcBef>
              <a:spcAft>
                <a:spcPts val="0"/>
              </a:spcAft>
              <a:buNone/>
              <a:defRPr sz="3000">
                <a:latin typeface="Google Sans"/>
                <a:ea typeface="Google Sans"/>
                <a:cs typeface="Google Sans"/>
                <a:sym typeface="Google Sans"/>
              </a:defRPr>
            </a:lvl9pPr>
          </a:lstStyle>
          <a:p/>
        </p:txBody>
      </p:sp>
      <p:grpSp>
        <p:nvGrpSpPr>
          <p:cNvPr id="7109" name="Google Shape;7109;p601"/>
          <p:cNvGrpSpPr/>
          <p:nvPr/>
        </p:nvGrpSpPr>
        <p:grpSpPr>
          <a:xfrm>
            <a:off x="6684264" y="4527445"/>
            <a:ext cx="2002746" cy="301199"/>
            <a:chOff x="6684264" y="4386750"/>
            <a:chExt cx="2002746" cy="301199"/>
          </a:xfrm>
        </p:grpSpPr>
        <p:pic>
          <p:nvPicPr>
            <p:cNvPr id="7110" name="Google Shape;7110;p601"/>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111" name="Google Shape;7111;p601"/>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112" name="Google Shape;7112;p601"/>
          <p:cNvSpPr txBox="1"/>
          <p:nvPr>
            <p:ph idx="1" type="subTitle"/>
          </p:nvPr>
        </p:nvSpPr>
        <p:spPr>
          <a:xfrm>
            <a:off x="4609775" y="2612550"/>
            <a:ext cx="4077000" cy="999600"/>
          </a:xfrm>
          <a:prstGeom prst="rect">
            <a:avLst/>
          </a:prstGeom>
        </p:spPr>
        <p:txBody>
          <a:bodyPr anchorCtr="0" anchor="t" bIns="0" lIns="0" spcFirstLastPara="1" rIns="91425" wrap="square" tIns="0">
            <a:noAutofit/>
          </a:bodyPr>
          <a:lstStyle>
            <a:lvl1pPr lvl="0" rtl="0" algn="r">
              <a:lnSpc>
                <a:spcPct val="115000"/>
              </a:lnSpc>
              <a:spcBef>
                <a:spcPts val="0"/>
              </a:spcBef>
              <a:spcAft>
                <a:spcPts val="0"/>
              </a:spcAft>
              <a:buNone/>
              <a:defRPr/>
            </a:lvl1pPr>
            <a:lvl2pPr lvl="1" rtl="0" algn="r">
              <a:lnSpc>
                <a:spcPct val="115000"/>
              </a:lnSpc>
              <a:spcBef>
                <a:spcPts val="0"/>
              </a:spcBef>
              <a:spcAft>
                <a:spcPts val="0"/>
              </a:spcAft>
              <a:buNone/>
              <a:defRPr/>
            </a:lvl2pPr>
            <a:lvl3pPr lvl="2" rtl="0" algn="r">
              <a:lnSpc>
                <a:spcPct val="115000"/>
              </a:lnSpc>
              <a:spcBef>
                <a:spcPts val="0"/>
              </a:spcBef>
              <a:spcAft>
                <a:spcPts val="0"/>
              </a:spcAft>
              <a:buNone/>
              <a:defRPr/>
            </a:lvl3pPr>
            <a:lvl4pPr lvl="3" rtl="0" algn="r">
              <a:lnSpc>
                <a:spcPct val="115000"/>
              </a:lnSpc>
              <a:spcBef>
                <a:spcPts val="0"/>
              </a:spcBef>
              <a:spcAft>
                <a:spcPts val="0"/>
              </a:spcAft>
              <a:buNone/>
              <a:defRPr/>
            </a:lvl4pPr>
            <a:lvl5pPr lvl="4" rtl="0" algn="r">
              <a:lnSpc>
                <a:spcPct val="115000"/>
              </a:lnSpc>
              <a:spcBef>
                <a:spcPts val="0"/>
              </a:spcBef>
              <a:spcAft>
                <a:spcPts val="0"/>
              </a:spcAft>
              <a:buNone/>
              <a:defRPr/>
            </a:lvl5pPr>
            <a:lvl6pPr lvl="5" rtl="0" algn="r">
              <a:lnSpc>
                <a:spcPct val="115000"/>
              </a:lnSpc>
              <a:spcBef>
                <a:spcPts val="0"/>
              </a:spcBef>
              <a:spcAft>
                <a:spcPts val="0"/>
              </a:spcAft>
              <a:buNone/>
              <a:defRPr/>
            </a:lvl6pPr>
            <a:lvl7pPr lvl="6" rtl="0" algn="r">
              <a:lnSpc>
                <a:spcPct val="115000"/>
              </a:lnSpc>
              <a:spcBef>
                <a:spcPts val="0"/>
              </a:spcBef>
              <a:spcAft>
                <a:spcPts val="0"/>
              </a:spcAft>
              <a:buNone/>
              <a:defRPr/>
            </a:lvl7pPr>
            <a:lvl8pPr lvl="7" rtl="0" algn="r">
              <a:lnSpc>
                <a:spcPct val="115000"/>
              </a:lnSpc>
              <a:spcBef>
                <a:spcPts val="0"/>
              </a:spcBef>
              <a:spcAft>
                <a:spcPts val="0"/>
              </a:spcAft>
              <a:buNone/>
              <a:defRPr/>
            </a:lvl8pPr>
            <a:lvl9pPr lvl="8" rtl="0" algn="r">
              <a:lnSpc>
                <a:spcPct val="115000"/>
              </a:lnSpc>
              <a:spcBef>
                <a:spcPts val="0"/>
              </a:spcBef>
              <a:spcAft>
                <a:spcPts val="0"/>
              </a:spcAft>
              <a:buNone/>
              <a:defRPr/>
            </a:lvl9pPr>
          </a:lstStyle>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Graphic">
  <p:cSld name="CUSTOM_2_3_1_2_2">
    <p:spTree>
      <p:nvGrpSpPr>
        <p:cNvPr id="7113" name="Shape 7113"/>
        <p:cNvGrpSpPr/>
        <p:nvPr/>
      </p:nvGrpSpPr>
      <p:grpSpPr>
        <a:xfrm>
          <a:off x="0" y="0"/>
          <a:ext cx="0" cy="0"/>
          <a:chOff x="0" y="0"/>
          <a:chExt cx="0" cy="0"/>
        </a:xfrm>
      </p:grpSpPr>
      <p:sp>
        <p:nvSpPr>
          <p:cNvPr id="7114" name="Google Shape;7114;p602"/>
          <p:cNvSpPr txBox="1"/>
          <p:nvPr>
            <p:ph type="title"/>
          </p:nvPr>
        </p:nvSpPr>
        <p:spPr>
          <a:xfrm>
            <a:off x="457175" y="1536250"/>
            <a:ext cx="2688300" cy="999900"/>
          </a:xfrm>
          <a:prstGeom prst="rect">
            <a:avLst/>
          </a:prstGeom>
        </p:spPr>
        <p:txBody>
          <a:bodyPr anchorCtr="0" anchor="b"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7115" name="Google Shape;7115;p602"/>
          <p:cNvGrpSpPr/>
          <p:nvPr/>
        </p:nvGrpSpPr>
        <p:grpSpPr>
          <a:xfrm>
            <a:off x="6684264" y="4527445"/>
            <a:ext cx="2002746" cy="301199"/>
            <a:chOff x="6684264" y="4386750"/>
            <a:chExt cx="2002746" cy="301199"/>
          </a:xfrm>
        </p:grpSpPr>
        <p:pic>
          <p:nvPicPr>
            <p:cNvPr id="7116" name="Google Shape;7116;p602"/>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117" name="Google Shape;7117;p602"/>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118" name="Google Shape;7118;p602"/>
          <p:cNvSpPr txBox="1"/>
          <p:nvPr>
            <p:ph idx="1" type="subTitle"/>
          </p:nvPr>
        </p:nvSpPr>
        <p:spPr>
          <a:xfrm>
            <a:off x="457175" y="2612550"/>
            <a:ext cx="2688300" cy="2075400"/>
          </a:xfrm>
          <a:prstGeom prst="rect">
            <a:avLst/>
          </a:prstGeom>
        </p:spPr>
        <p:txBody>
          <a:bodyPr anchorCtr="0" anchor="t" bIns="0" lIns="0" spcFirstLastPara="1" rIns="91425" wrap="square" tIns="0">
            <a:noAutofit/>
          </a:bodyPr>
          <a:lstStyle>
            <a:lvl1pPr lvl="0" rtl="0">
              <a:lnSpc>
                <a:spcPct val="115000"/>
              </a:lnSpc>
              <a:spcBef>
                <a:spcPts val="0"/>
              </a:spcBef>
              <a:spcAft>
                <a:spcPts val="0"/>
              </a:spcAft>
              <a:buNone/>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Three Column">
  <p:cSld name="CUSTOM_2_3_2">
    <p:spTree>
      <p:nvGrpSpPr>
        <p:cNvPr id="7119" name="Shape 7119"/>
        <p:cNvGrpSpPr/>
        <p:nvPr/>
      </p:nvGrpSpPr>
      <p:grpSpPr>
        <a:xfrm>
          <a:off x="0" y="0"/>
          <a:ext cx="0" cy="0"/>
          <a:chOff x="0" y="0"/>
          <a:chExt cx="0" cy="0"/>
        </a:xfrm>
      </p:grpSpPr>
      <p:sp>
        <p:nvSpPr>
          <p:cNvPr id="7120" name="Google Shape;7120;p603"/>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121" name="Google Shape;7121;p603"/>
          <p:cNvSpPr txBox="1"/>
          <p:nvPr>
            <p:ph type="title"/>
          </p:nvPr>
        </p:nvSpPr>
        <p:spPr>
          <a:xfrm>
            <a:off x="457175" y="460250"/>
            <a:ext cx="5459100" cy="999900"/>
          </a:xfrm>
          <a:prstGeom prst="rect">
            <a:avLst/>
          </a:prstGeom>
        </p:spPr>
        <p:txBody>
          <a:bodyPr anchorCtr="0" anchor="t" bIns="0" lIns="0" spcFirstLastPara="1" rIns="91425" wrap="square" tIns="0">
            <a:noAutofit/>
          </a:bodyPr>
          <a:lstStyle>
            <a:lvl1pPr lvl="0" rtl="0">
              <a:spcBef>
                <a:spcPts val="0"/>
              </a:spcBef>
              <a:spcAft>
                <a:spcPts val="0"/>
              </a:spcAft>
              <a:buNone/>
              <a:defRPr sz="3000">
                <a:latin typeface="Google Sans"/>
                <a:ea typeface="Google Sans"/>
                <a:cs typeface="Google Sans"/>
                <a:sym typeface="Google Sans"/>
              </a:defRPr>
            </a:lvl1pPr>
            <a:lvl2pPr lvl="1" rtl="0">
              <a:spcBef>
                <a:spcPts val="0"/>
              </a:spcBef>
              <a:spcAft>
                <a:spcPts val="0"/>
              </a:spcAft>
              <a:buNone/>
              <a:defRPr sz="3000">
                <a:latin typeface="Google Sans"/>
                <a:ea typeface="Google Sans"/>
                <a:cs typeface="Google Sans"/>
                <a:sym typeface="Google Sans"/>
              </a:defRPr>
            </a:lvl2pPr>
            <a:lvl3pPr lvl="2" rtl="0">
              <a:spcBef>
                <a:spcPts val="0"/>
              </a:spcBef>
              <a:spcAft>
                <a:spcPts val="0"/>
              </a:spcAft>
              <a:buNone/>
              <a:defRPr sz="3000">
                <a:latin typeface="Google Sans"/>
                <a:ea typeface="Google Sans"/>
                <a:cs typeface="Google Sans"/>
                <a:sym typeface="Google Sans"/>
              </a:defRPr>
            </a:lvl3pPr>
            <a:lvl4pPr lvl="3" rtl="0">
              <a:spcBef>
                <a:spcPts val="0"/>
              </a:spcBef>
              <a:spcAft>
                <a:spcPts val="0"/>
              </a:spcAft>
              <a:buNone/>
              <a:defRPr sz="3000">
                <a:latin typeface="Google Sans"/>
                <a:ea typeface="Google Sans"/>
                <a:cs typeface="Google Sans"/>
                <a:sym typeface="Google Sans"/>
              </a:defRPr>
            </a:lvl4pPr>
            <a:lvl5pPr lvl="4" rtl="0">
              <a:spcBef>
                <a:spcPts val="0"/>
              </a:spcBef>
              <a:spcAft>
                <a:spcPts val="0"/>
              </a:spcAft>
              <a:buNone/>
              <a:defRPr sz="3000">
                <a:latin typeface="Google Sans"/>
                <a:ea typeface="Google Sans"/>
                <a:cs typeface="Google Sans"/>
                <a:sym typeface="Google Sans"/>
              </a:defRPr>
            </a:lvl5pPr>
            <a:lvl6pPr lvl="5" rtl="0">
              <a:spcBef>
                <a:spcPts val="0"/>
              </a:spcBef>
              <a:spcAft>
                <a:spcPts val="0"/>
              </a:spcAft>
              <a:buNone/>
              <a:defRPr sz="3000">
                <a:latin typeface="Google Sans"/>
                <a:ea typeface="Google Sans"/>
                <a:cs typeface="Google Sans"/>
                <a:sym typeface="Google Sans"/>
              </a:defRPr>
            </a:lvl6pPr>
            <a:lvl7pPr lvl="6" rtl="0">
              <a:spcBef>
                <a:spcPts val="0"/>
              </a:spcBef>
              <a:spcAft>
                <a:spcPts val="0"/>
              </a:spcAft>
              <a:buNone/>
              <a:defRPr sz="3000">
                <a:latin typeface="Google Sans"/>
                <a:ea typeface="Google Sans"/>
                <a:cs typeface="Google Sans"/>
                <a:sym typeface="Google Sans"/>
              </a:defRPr>
            </a:lvl7pPr>
            <a:lvl8pPr lvl="7" rtl="0">
              <a:spcBef>
                <a:spcPts val="0"/>
              </a:spcBef>
              <a:spcAft>
                <a:spcPts val="0"/>
              </a:spcAft>
              <a:buNone/>
              <a:defRPr sz="3000">
                <a:latin typeface="Google Sans"/>
                <a:ea typeface="Google Sans"/>
                <a:cs typeface="Google Sans"/>
                <a:sym typeface="Google Sans"/>
              </a:defRPr>
            </a:lvl8pPr>
            <a:lvl9pPr lvl="8" rtl="0">
              <a:spcBef>
                <a:spcPts val="0"/>
              </a:spcBef>
              <a:spcAft>
                <a:spcPts val="0"/>
              </a:spcAft>
              <a:buNone/>
              <a:defRPr sz="3000">
                <a:latin typeface="Google Sans"/>
                <a:ea typeface="Google Sans"/>
                <a:cs typeface="Google Sans"/>
                <a:sym typeface="Google Sans"/>
              </a:defRPr>
            </a:lvl9pPr>
          </a:lstStyle>
          <a:p/>
        </p:txBody>
      </p:sp>
      <p:grpSp>
        <p:nvGrpSpPr>
          <p:cNvPr id="7122" name="Google Shape;7122;p603"/>
          <p:cNvGrpSpPr/>
          <p:nvPr/>
        </p:nvGrpSpPr>
        <p:grpSpPr>
          <a:xfrm>
            <a:off x="6684264" y="4527445"/>
            <a:ext cx="2002746" cy="301199"/>
            <a:chOff x="6684264" y="4386750"/>
            <a:chExt cx="2002746" cy="301199"/>
          </a:xfrm>
        </p:grpSpPr>
        <p:pic>
          <p:nvPicPr>
            <p:cNvPr id="7123" name="Google Shape;7123;p603"/>
            <p:cNvPicPr preferRelativeResize="0"/>
            <p:nvPr/>
          </p:nvPicPr>
          <p:blipFill>
            <a:blip r:embed="rId2">
              <a:alphaModFix/>
            </a:blip>
            <a:stretch>
              <a:fillRect/>
            </a:stretch>
          </p:blipFill>
          <p:spPr>
            <a:xfrm>
              <a:off x="8313988" y="4386750"/>
              <a:ext cx="373023" cy="301199"/>
            </a:xfrm>
            <a:prstGeom prst="rect">
              <a:avLst/>
            </a:prstGeom>
            <a:noFill/>
            <a:ln>
              <a:noFill/>
            </a:ln>
          </p:spPr>
        </p:pic>
        <p:pic>
          <p:nvPicPr>
            <p:cNvPr id="7124" name="Google Shape;7124;p603"/>
            <p:cNvPicPr preferRelativeResize="0"/>
            <p:nvPr/>
          </p:nvPicPr>
          <p:blipFill>
            <a:blip r:embed="rId3">
              <a:alphaModFix/>
            </a:blip>
            <a:stretch>
              <a:fillRect/>
            </a:stretch>
          </p:blipFill>
          <p:spPr>
            <a:xfrm>
              <a:off x="6684264" y="4509606"/>
              <a:ext cx="1342711" cy="151450"/>
            </a:xfrm>
            <a:prstGeom prst="rect">
              <a:avLst/>
            </a:prstGeom>
            <a:noFill/>
            <a:ln>
              <a:noFill/>
            </a:ln>
          </p:spPr>
        </p:pic>
      </p:grpSp>
      <p:sp>
        <p:nvSpPr>
          <p:cNvPr id="7125" name="Google Shape;7125;p603"/>
          <p:cNvSpPr txBox="1"/>
          <p:nvPr>
            <p:ph idx="2" type="body"/>
          </p:nvPr>
        </p:nvSpPr>
        <p:spPr>
          <a:xfrm>
            <a:off x="3227850"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7126" name="Google Shape;7126;p603"/>
          <p:cNvSpPr txBox="1"/>
          <p:nvPr>
            <p:ph idx="3" type="body"/>
          </p:nvPr>
        </p:nvSpPr>
        <p:spPr>
          <a:xfrm>
            <a:off x="5998525" y="1536250"/>
            <a:ext cx="2688300" cy="3151800"/>
          </a:xfrm>
          <a:prstGeom prst="rect">
            <a:avLst/>
          </a:prstGeom>
        </p:spPr>
        <p:txBody>
          <a:bodyPr anchorCtr="0" anchor="t" bIns="0" lIns="0" spcFirstLastPara="1" rIns="91425" wrap="square" tIns="0">
            <a:noAutofit/>
          </a:bodyPr>
          <a:lstStyle>
            <a:lvl1pPr indent="-317500" lvl="0" marL="457200" rtl="0">
              <a:spcBef>
                <a:spcPts val="0"/>
              </a:spcBef>
              <a:spcAft>
                <a:spcPts val="0"/>
              </a:spcAft>
              <a:buSzPts val="14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Green">
  <p:cSld name="CUSTOM_5_3_2_1">
    <p:bg>
      <p:bgPr>
        <a:solidFill>
          <a:srgbClr val="FFFFFF"/>
        </a:solidFill>
      </p:bgPr>
    </p:bg>
    <p:spTree>
      <p:nvGrpSpPr>
        <p:cNvPr id="1374" name="Shape 1374"/>
        <p:cNvGrpSpPr/>
        <p:nvPr/>
      </p:nvGrpSpPr>
      <p:grpSpPr>
        <a:xfrm>
          <a:off x="0" y="0"/>
          <a:ext cx="0" cy="0"/>
          <a:chOff x="0" y="0"/>
          <a:chExt cx="0" cy="0"/>
        </a:xfrm>
      </p:grpSpPr>
      <p:pic>
        <p:nvPicPr>
          <p:cNvPr id="1375" name="Google Shape;1375;p6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76" name="Google Shape;1376;p6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77" name="Google Shape;1377;p6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78" name="Google Shape;1378;p6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7127" name="Shape 7127"/>
        <p:cNvGrpSpPr/>
        <p:nvPr/>
      </p:nvGrpSpPr>
      <p:grpSpPr>
        <a:xfrm>
          <a:off x="0" y="0"/>
          <a:ext cx="0" cy="0"/>
          <a:chOff x="0" y="0"/>
          <a:chExt cx="0" cy="0"/>
        </a:xfrm>
      </p:grpSpPr>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28" name="Shape 7128"/>
        <p:cNvGrpSpPr/>
        <p:nvPr/>
      </p:nvGrpSpPr>
      <p:grpSpPr>
        <a:xfrm>
          <a:off x="0" y="0"/>
          <a:ext cx="0" cy="0"/>
          <a:chOff x="0" y="0"/>
          <a:chExt cx="0" cy="0"/>
        </a:xfrm>
      </p:grpSpPr>
      <p:sp>
        <p:nvSpPr>
          <p:cNvPr id="7129" name="Google Shape;7129;p605"/>
          <p:cNvSpPr txBox="1"/>
          <p:nvPr>
            <p:ph type="title"/>
          </p:nvPr>
        </p:nvSpPr>
        <p:spPr>
          <a:xfrm>
            <a:off x="311700" y="445025"/>
            <a:ext cx="8520600" cy="572700"/>
          </a:xfrm>
          <a:prstGeom prst="rect">
            <a:avLst/>
          </a:prstGeom>
        </p:spPr>
        <p:txBody>
          <a:bodyPr anchorCtr="0" anchor="t" bIns="0" lIns="0" spcFirstLastPara="1" rIns="91425"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30" name="Google Shape;7130;p605"/>
          <p:cNvSpPr txBox="1"/>
          <p:nvPr>
            <p:ph idx="1" type="body"/>
          </p:nvPr>
        </p:nvSpPr>
        <p:spPr>
          <a:xfrm>
            <a:off x="311700" y="1152475"/>
            <a:ext cx="8520600" cy="34164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7131" name="Google Shape;7131;p6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Blank">
  <p:cSld name="TITLE_2_1_1_3">
    <p:spTree>
      <p:nvGrpSpPr>
        <p:cNvPr id="7132" name="Shape 7132"/>
        <p:cNvGrpSpPr/>
        <p:nvPr/>
      </p:nvGrpSpPr>
      <p:grpSpPr>
        <a:xfrm>
          <a:off x="0" y="0"/>
          <a:ext cx="0" cy="0"/>
          <a:chOff x="0" y="0"/>
          <a:chExt cx="0" cy="0"/>
        </a:xfrm>
      </p:grpSpPr>
    </p:spTree>
  </p:cSld>
  <p:clrMapOvr>
    <a:masterClrMapping/>
  </p:clrMapOvr>
</p:sldLayout>
</file>

<file path=ppt/slideLayouts/slideLayout5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IG_NUMBER">
    <p:spTree>
      <p:nvGrpSpPr>
        <p:cNvPr id="7133" name="Shape 7133"/>
        <p:cNvGrpSpPr/>
        <p:nvPr/>
      </p:nvGrpSpPr>
      <p:grpSpPr>
        <a:xfrm>
          <a:off x="0" y="0"/>
          <a:ext cx="0" cy="0"/>
          <a:chOff x="0" y="0"/>
          <a:chExt cx="0" cy="0"/>
        </a:xfrm>
      </p:grpSpPr>
      <p:sp>
        <p:nvSpPr>
          <p:cNvPr id="7134" name="Google Shape;7134;p6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7135" name="Google Shape;7135;p607"/>
          <p:cNvPicPr preferRelativeResize="0"/>
          <p:nvPr/>
        </p:nvPicPr>
        <p:blipFill>
          <a:blip r:embed="rId2">
            <a:alphaModFix/>
          </a:blip>
          <a:stretch>
            <a:fillRect/>
          </a:stretch>
        </p:blipFill>
        <p:spPr>
          <a:xfrm>
            <a:off x="185225" y="4613650"/>
            <a:ext cx="363951" cy="356250"/>
          </a:xfrm>
          <a:prstGeom prst="rect">
            <a:avLst/>
          </a:prstGeom>
          <a:noFill/>
          <a:ln>
            <a:noFill/>
          </a:ln>
        </p:spPr>
      </p:pic>
    </p:spTree>
  </p:cSld>
  <p:clrMapOvr>
    <a:masterClrMapping/>
  </p:clrMapOvr>
</p:sldLayout>
</file>

<file path=ppt/slideLayouts/slideLayout5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nnn">
  <p:cSld name="CUSTOM_2_3_3">
    <p:spTree>
      <p:nvGrpSpPr>
        <p:cNvPr id="7136" name="Shape 7136"/>
        <p:cNvGrpSpPr/>
        <p:nvPr/>
      </p:nvGrpSpPr>
      <p:grpSpPr>
        <a:xfrm>
          <a:off x="0" y="0"/>
          <a:ext cx="0" cy="0"/>
          <a:chOff x="0" y="0"/>
          <a:chExt cx="0" cy="0"/>
        </a:xfrm>
      </p:grpSpPr>
      <p:sp>
        <p:nvSpPr>
          <p:cNvPr id="7137" name="Google Shape;7137;p608"/>
          <p:cNvSpPr txBox="1"/>
          <p:nvPr>
            <p:ph type="title"/>
          </p:nvPr>
        </p:nvSpPr>
        <p:spPr>
          <a:xfrm>
            <a:off x="457175" y="460250"/>
            <a:ext cx="4077000" cy="421500"/>
          </a:xfrm>
          <a:prstGeom prst="rect">
            <a:avLst/>
          </a:prstGeom>
        </p:spPr>
        <p:txBody>
          <a:bodyPr anchorCtr="0" anchor="t" bIns="0" lIns="0" spcFirstLastPara="1" rIns="91425" wrap="square" tIns="0">
            <a:noAutofit/>
          </a:bodyPr>
          <a:lstStyle>
            <a:lvl1pPr lvl="0" rtl="0">
              <a:spcBef>
                <a:spcPts val="0"/>
              </a:spcBef>
              <a:spcAft>
                <a:spcPts val="0"/>
              </a:spcAft>
              <a:buNone/>
              <a:defRPr b="0" sz="1800">
                <a:latin typeface="Google Sans Medium"/>
                <a:ea typeface="Google Sans Medium"/>
                <a:cs typeface="Google Sans Medium"/>
                <a:sym typeface="Google Sans Medium"/>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7138" name="Google Shape;7138;p60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7139" name="Google Shape;7139;p60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1">
  <p:cSld name="CUSTOM_1_1">
    <p:spTree>
      <p:nvGrpSpPr>
        <p:cNvPr id="40" name="Shape 40"/>
        <p:cNvGrpSpPr/>
        <p:nvPr/>
      </p:nvGrpSpPr>
      <p:grpSpPr>
        <a:xfrm>
          <a:off x="0" y="0"/>
          <a:ext cx="0" cy="0"/>
          <a:chOff x="0" y="0"/>
          <a:chExt cx="0" cy="0"/>
        </a:xfrm>
      </p:grpSpPr>
      <p:sp>
        <p:nvSpPr>
          <p:cNvPr id="41" name="Google Shape;41;p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42" name="Google Shape;42;p7"/>
          <p:cNvPicPr preferRelativeResize="0"/>
          <p:nvPr/>
        </p:nvPicPr>
        <p:blipFill rotWithShape="1">
          <a:blip r:embed="rId2">
            <a:alphaModFix/>
          </a:blip>
          <a:srcRect b="0" l="0" r="0" t="0"/>
          <a:stretch/>
        </p:blipFill>
        <p:spPr>
          <a:xfrm>
            <a:off x="386625" y="4669975"/>
            <a:ext cx="1311199" cy="234922"/>
          </a:xfrm>
          <a:prstGeom prst="rect">
            <a:avLst/>
          </a:prstGeom>
          <a:noFill/>
          <a:ln>
            <a:noFill/>
          </a:ln>
        </p:spPr>
      </p:pic>
      <p:pic>
        <p:nvPicPr>
          <p:cNvPr id="43" name="Google Shape;43;p7"/>
          <p:cNvPicPr preferRelativeResize="0"/>
          <p:nvPr/>
        </p:nvPicPr>
        <p:blipFill rotWithShape="1">
          <a:blip r:embed="rId3">
            <a:alphaModFix/>
          </a:blip>
          <a:srcRect b="0" l="0" r="0" t="0"/>
          <a:stretch/>
        </p:blipFill>
        <p:spPr>
          <a:xfrm>
            <a:off x="7894200" y="2220288"/>
            <a:ext cx="702924" cy="702924"/>
          </a:xfrm>
          <a:prstGeom prst="rect">
            <a:avLst/>
          </a:prstGeom>
          <a:noFill/>
          <a:ln>
            <a:noFill/>
          </a:ln>
        </p:spPr>
      </p:pic>
      <p:sp>
        <p:nvSpPr>
          <p:cNvPr id="44" name="Google Shape;44;p7"/>
          <p:cNvSpPr txBox="1"/>
          <p:nvPr>
            <p:ph type="title"/>
          </p:nvPr>
        </p:nvSpPr>
        <p:spPr>
          <a:xfrm>
            <a:off x="298600" y="2050450"/>
            <a:ext cx="7328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7"/>
          <p:cNvSpPr txBox="1"/>
          <p:nvPr>
            <p:ph idx="2" type="title"/>
          </p:nvPr>
        </p:nvSpPr>
        <p:spPr>
          <a:xfrm>
            <a:off x="298600" y="2633950"/>
            <a:ext cx="7328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Grey">
  <p:cSld name="CUSTOM_5_4_2_1">
    <p:bg>
      <p:bgPr>
        <a:solidFill>
          <a:srgbClr val="FFFFFF"/>
        </a:solidFill>
      </p:bgPr>
    </p:bg>
    <p:spTree>
      <p:nvGrpSpPr>
        <p:cNvPr id="1379" name="Shape 1379"/>
        <p:cNvGrpSpPr/>
        <p:nvPr/>
      </p:nvGrpSpPr>
      <p:grpSpPr>
        <a:xfrm>
          <a:off x="0" y="0"/>
          <a:ext cx="0" cy="0"/>
          <a:chOff x="0" y="0"/>
          <a:chExt cx="0" cy="0"/>
        </a:xfrm>
      </p:grpSpPr>
      <p:pic>
        <p:nvPicPr>
          <p:cNvPr id="1380" name="Google Shape;1380;p6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81" name="Google Shape;1381;p6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82" name="Google Shape;1382;p6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83" name="Google Shape;1383;p6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Blue">
  <p:cSld name="CUSTOM_5_6_1_1">
    <p:bg>
      <p:bgPr>
        <a:solidFill>
          <a:srgbClr val="FFFFFF"/>
        </a:solidFill>
      </p:bgPr>
    </p:bg>
    <p:spTree>
      <p:nvGrpSpPr>
        <p:cNvPr id="1384" name="Shape 1384"/>
        <p:cNvGrpSpPr/>
        <p:nvPr/>
      </p:nvGrpSpPr>
      <p:grpSpPr>
        <a:xfrm>
          <a:off x="0" y="0"/>
          <a:ext cx="0" cy="0"/>
          <a:chOff x="0" y="0"/>
          <a:chExt cx="0" cy="0"/>
        </a:xfrm>
      </p:grpSpPr>
      <p:pic>
        <p:nvPicPr>
          <p:cNvPr id="1385" name="Google Shape;1385;p6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86" name="Google Shape;1386;p6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87" name="Google Shape;1387;p6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88" name="Google Shape;1388;p6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Red">
  <p:cSld name="CUSTOM_5_1_2_1_1">
    <p:bg>
      <p:bgPr>
        <a:solidFill>
          <a:srgbClr val="FFFFFF"/>
        </a:solidFill>
      </p:bgPr>
    </p:bg>
    <p:spTree>
      <p:nvGrpSpPr>
        <p:cNvPr id="1389" name="Shape 1389"/>
        <p:cNvGrpSpPr/>
        <p:nvPr/>
      </p:nvGrpSpPr>
      <p:grpSpPr>
        <a:xfrm>
          <a:off x="0" y="0"/>
          <a:ext cx="0" cy="0"/>
          <a:chOff x="0" y="0"/>
          <a:chExt cx="0" cy="0"/>
        </a:xfrm>
      </p:grpSpPr>
      <p:pic>
        <p:nvPicPr>
          <p:cNvPr id="1390" name="Google Shape;1390;p6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91" name="Google Shape;1391;p6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92" name="Google Shape;1392;p6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93" name="Google Shape;1393;p6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Yellow">
  <p:cSld name="CUSTOM_5_2_2_1_1">
    <p:bg>
      <p:bgPr>
        <a:solidFill>
          <a:srgbClr val="FFFFFF"/>
        </a:solidFill>
      </p:bgPr>
    </p:bg>
    <p:spTree>
      <p:nvGrpSpPr>
        <p:cNvPr id="1394" name="Shape 1394"/>
        <p:cNvGrpSpPr/>
        <p:nvPr/>
      </p:nvGrpSpPr>
      <p:grpSpPr>
        <a:xfrm>
          <a:off x="0" y="0"/>
          <a:ext cx="0" cy="0"/>
          <a:chOff x="0" y="0"/>
          <a:chExt cx="0" cy="0"/>
        </a:xfrm>
      </p:grpSpPr>
      <p:pic>
        <p:nvPicPr>
          <p:cNvPr id="1395" name="Google Shape;1395;p6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96" name="Google Shape;1396;p6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97" name="Google Shape;1397;p6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98" name="Google Shape;1398;p6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Green">
  <p:cSld name="CUSTOM_5_3_2_1_1">
    <p:bg>
      <p:bgPr>
        <a:solidFill>
          <a:srgbClr val="FFFFFF"/>
        </a:solidFill>
      </p:bgPr>
    </p:bg>
    <p:spTree>
      <p:nvGrpSpPr>
        <p:cNvPr id="1399" name="Shape 1399"/>
        <p:cNvGrpSpPr/>
        <p:nvPr/>
      </p:nvGrpSpPr>
      <p:grpSpPr>
        <a:xfrm>
          <a:off x="0" y="0"/>
          <a:ext cx="0" cy="0"/>
          <a:chOff x="0" y="0"/>
          <a:chExt cx="0" cy="0"/>
        </a:xfrm>
      </p:grpSpPr>
      <p:pic>
        <p:nvPicPr>
          <p:cNvPr id="1400" name="Google Shape;1400;p6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01" name="Google Shape;1401;p6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02" name="Google Shape;1402;p6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03" name="Google Shape;1403;p6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Grey">
  <p:cSld name="CUSTOM_5_4_2_1_1">
    <p:bg>
      <p:bgPr>
        <a:solidFill>
          <a:srgbClr val="FFFFFF"/>
        </a:solidFill>
      </p:bgPr>
    </p:bg>
    <p:spTree>
      <p:nvGrpSpPr>
        <p:cNvPr id="1404" name="Shape 1404"/>
        <p:cNvGrpSpPr/>
        <p:nvPr/>
      </p:nvGrpSpPr>
      <p:grpSpPr>
        <a:xfrm>
          <a:off x="0" y="0"/>
          <a:ext cx="0" cy="0"/>
          <a:chOff x="0" y="0"/>
          <a:chExt cx="0" cy="0"/>
        </a:xfrm>
      </p:grpSpPr>
      <p:pic>
        <p:nvPicPr>
          <p:cNvPr id="1405" name="Google Shape;1405;p6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06" name="Google Shape;1406;p6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07" name="Google Shape;1407;p6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08" name="Google Shape;1408;p6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Blue">
  <p:cSld name="CUSTOM_5_4_2_1_1_1">
    <p:bg>
      <p:bgPr>
        <a:solidFill>
          <a:srgbClr val="FFFFFF"/>
        </a:solidFill>
      </p:bgPr>
    </p:bg>
    <p:spTree>
      <p:nvGrpSpPr>
        <p:cNvPr id="1409" name="Shape 1409"/>
        <p:cNvGrpSpPr/>
        <p:nvPr/>
      </p:nvGrpSpPr>
      <p:grpSpPr>
        <a:xfrm>
          <a:off x="0" y="0"/>
          <a:ext cx="0" cy="0"/>
          <a:chOff x="0" y="0"/>
          <a:chExt cx="0" cy="0"/>
        </a:xfrm>
      </p:grpSpPr>
      <p:pic>
        <p:nvPicPr>
          <p:cNvPr id="1410" name="Google Shape;1410;p6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11" name="Google Shape;1411;p6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12" name="Google Shape;1412;p6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13" name="Google Shape;1413;p6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Red">
  <p:cSld name="CUSTOM_5_4_2_1_1_1_1">
    <p:bg>
      <p:bgPr>
        <a:solidFill>
          <a:srgbClr val="FFFFFF"/>
        </a:solidFill>
      </p:bgPr>
    </p:bg>
    <p:spTree>
      <p:nvGrpSpPr>
        <p:cNvPr id="1414" name="Shape 1414"/>
        <p:cNvGrpSpPr/>
        <p:nvPr/>
      </p:nvGrpSpPr>
      <p:grpSpPr>
        <a:xfrm>
          <a:off x="0" y="0"/>
          <a:ext cx="0" cy="0"/>
          <a:chOff x="0" y="0"/>
          <a:chExt cx="0" cy="0"/>
        </a:xfrm>
      </p:grpSpPr>
      <p:pic>
        <p:nvPicPr>
          <p:cNvPr id="1415" name="Google Shape;1415;p6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16" name="Google Shape;1416;p6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17" name="Google Shape;1417;p6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18" name="Google Shape;1418;p6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Yellow">
  <p:cSld name="CUSTOM_5_4_2_1_1_1_1_1">
    <p:bg>
      <p:bgPr>
        <a:solidFill>
          <a:srgbClr val="FFFFFF"/>
        </a:solidFill>
      </p:bgPr>
    </p:bg>
    <p:spTree>
      <p:nvGrpSpPr>
        <p:cNvPr id="1419" name="Shape 1419"/>
        <p:cNvGrpSpPr/>
        <p:nvPr/>
      </p:nvGrpSpPr>
      <p:grpSpPr>
        <a:xfrm>
          <a:off x="0" y="0"/>
          <a:ext cx="0" cy="0"/>
          <a:chOff x="0" y="0"/>
          <a:chExt cx="0" cy="0"/>
        </a:xfrm>
      </p:grpSpPr>
      <p:pic>
        <p:nvPicPr>
          <p:cNvPr id="1420" name="Google Shape;1420;p6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21" name="Google Shape;1421;p6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22" name="Google Shape;1422;p6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23" name="Google Shape;1423;p6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Green">
  <p:cSld name="CUSTOM_5_4_2_1_1_1_1_1_1">
    <p:bg>
      <p:bgPr>
        <a:solidFill>
          <a:srgbClr val="FFFFFF"/>
        </a:solidFill>
      </p:bgPr>
    </p:bg>
    <p:spTree>
      <p:nvGrpSpPr>
        <p:cNvPr id="1424" name="Shape 1424"/>
        <p:cNvGrpSpPr/>
        <p:nvPr/>
      </p:nvGrpSpPr>
      <p:grpSpPr>
        <a:xfrm>
          <a:off x="0" y="0"/>
          <a:ext cx="0" cy="0"/>
          <a:chOff x="0" y="0"/>
          <a:chExt cx="0" cy="0"/>
        </a:xfrm>
      </p:grpSpPr>
      <p:pic>
        <p:nvPicPr>
          <p:cNvPr id="1425" name="Google Shape;1425;p7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26" name="Google Shape;1426;p7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27" name="Google Shape;1427;p7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28" name="Google Shape;1428;p7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_1_2">
    <p:spTree>
      <p:nvGrpSpPr>
        <p:cNvPr id="46" name="Shape 46"/>
        <p:cNvGrpSpPr/>
        <p:nvPr/>
      </p:nvGrpSpPr>
      <p:grpSpPr>
        <a:xfrm>
          <a:off x="0" y="0"/>
          <a:ext cx="0" cy="0"/>
          <a:chOff x="0" y="0"/>
          <a:chExt cx="0" cy="0"/>
        </a:xfrm>
      </p:grpSpPr>
      <p:sp>
        <p:nvSpPr>
          <p:cNvPr id="47" name="Google Shape;47;p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48" name="Google Shape;48;p8"/>
          <p:cNvPicPr preferRelativeResize="0"/>
          <p:nvPr/>
        </p:nvPicPr>
        <p:blipFill rotWithShape="1">
          <a:blip r:embed="rId2">
            <a:alphaModFix/>
          </a:blip>
          <a:srcRect b="0" l="0" r="0" t="0"/>
          <a:stretch/>
        </p:blipFill>
        <p:spPr>
          <a:xfrm>
            <a:off x="386625" y="4669975"/>
            <a:ext cx="1311199" cy="234922"/>
          </a:xfrm>
          <a:prstGeom prst="rect">
            <a:avLst/>
          </a:prstGeom>
          <a:noFill/>
          <a:ln>
            <a:noFill/>
          </a:ln>
        </p:spPr>
      </p:pic>
      <p:pic>
        <p:nvPicPr>
          <p:cNvPr id="49" name="Google Shape;49;p8"/>
          <p:cNvPicPr preferRelativeResize="0"/>
          <p:nvPr/>
        </p:nvPicPr>
        <p:blipFill rotWithShape="1">
          <a:blip r:embed="rId3">
            <a:alphaModFix/>
          </a:blip>
          <a:srcRect b="0" l="0" r="0" t="0"/>
          <a:stretch/>
        </p:blipFill>
        <p:spPr>
          <a:xfrm>
            <a:off x="7894200" y="2220288"/>
            <a:ext cx="702924" cy="702924"/>
          </a:xfrm>
          <a:prstGeom prst="rect">
            <a:avLst/>
          </a:prstGeom>
          <a:noFill/>
          <a:ln>
            <a:noFill/>
          </a:ln>
        </p:spPr>
      </p:pic>
      <p:sp>
        <p:nvSpPr>
          <p:cNvPr id="50" name="Google Shape;50;p8"/>
          <p:cNvSpPr txBox="1"/>
          <p:nvPr>
            <p:ph type="title"/>
          </p:nvPr>
        </p:nvSpPr>
        <p:spPr>
          <a:xfrm>
            <a:off x="298600" y="2220300"/>
            <a:ext cx="7328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Grey ">
  <p:cSld name="CUSTOM_5_4_2_1_1_1_1_1_1_1">
    <p:bg>
      <p:bgPr>
        <a:solidFill>
          <a:srgbClr val="FFFFFF"/>
        </a:solidFill>
      </p:bgPr>
    </p:bg>
    <p:spTree>
      <p:nvGrpSpPr>
        <p:cNvPr id="1429" name="Shape 1429"/>
        <p:cNvGrpSpPr/>
        <p:nvPr/>
      </p:nvGrpSpPr>
      <p:grpSpPr>
        <a:xfrm>
          <a:off x="0" y="0"/>
          <a:ext cx="0" cy="0"/>
          <a:chOff x="0" y="0"/>
          <a:chExt cx="0" cy="0"/>
        </a:xfrm>
      </p:grpSpPr>
      <p:pic>
        <p:nvPicPr>
          <p:cNvPr id="1430" name="Google Shape;1430;p7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31" name="Google Shape;1431;p7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32" name="Google Shape;1432;p7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33" name="Google Shape;1433;p7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Blue">
  <p:cSld name="CUSTOM_5_4_2_1_1_1_1_1_1_1_1">
    <p:bg>
      <p:bgPr>
        <a:solidFill>
          <a:srgbClr val="FFFFFF"/>
        </a:solidFill>
      </p:bgPr>
    </p:bg>
    <p:spTree>
      <p:nvGrpSpPr>
        <p:cNvPr id="1434" name="Shape 1434"/>
        <p:cNvGrpSpPr/>
        <p:nvPr/>
      </p:nvGrpSpPr>
      <p:grpSpPr>
        <a:xfrm>
          <a:off x="0" y="0"/>
          <a:ext cx="0" cy="0"/>
          <a:chOff x="0" y="0"/>
          <a:chExt cx="0" cy="0"/>
        </a:xfrm>
      </p:grpSpPr>
      <p:pic>
        <p:nvPicPr>
          <p:cNvPr id="1435" name="Google Shape;1435;p7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36" name="Google Shape;1436;p7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37" name="Google Shape;1437;p7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38" name="Google Shape;1438;p7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Red">
  <p:cSld name="CUSTOM_5_4_2_1_1_1_1_1_1_1_1_1">
    <p:bg>
      <p:bgPr>
        <a:solidFill>
          <a:srgbClr val="FFFFFF"/>
        </a:solidFill>
      </p:bgPr>
    </p:bg>
    <p:spTree>
      <p:nvGrpSpPr>
        <p:cNvPr id="1439" name="Shape 1439"/>
        <p:cNvGrpSpPr/>
        <p:nvPr/>
      </p:nvGrpSpPr>
      <p:grpSpPr>
        <a:xfrm>
          <a:off x="0" y="0"/>
          <a:ext cx="0" cy="0"/>
          <a:chOff x="0" y="0"/>
          <a:chExt cx="0" cy="0"/>
        </a:xfrm>
      </p:grpSpPr>
      <p:pic>
        <p:nvPicPr>
          <p:cNvPr id="1440" name="Google Shape;1440;p7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41" name="Google Shape;1441;p7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42" name="Google Shape;1442;p7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43" name="Google Shape;1443;p7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Yellow">
  <p:cSld name="CUSTOM_5_4_2_1_1_1_1_1_1_1_1_1_1">
    <p:bg>
      <p:bgPr>
        <a:solidFill>
          <a:srgbClr val="FFFFFF"/>
        </a:solidFill>
      </p:bgPr>
    </p:bg>
    <p:spTree>
      <p:nvGrpSpPr>
        <p:cNvPr id="1444" name="Shape 1444"/>
        <p:cNvGrpSpPr/>
        <p:nvPr/>
      </p:nvGrpSpPr>
      <p:grpSpPr>
        <a:xfrm>
          <a:off x="0" y="0"/>
          <a:ext cx="0" cy="0"/>
          <a:chOff x="0" y="0"/>
          <a:chExt cx="0" cy="0"/>
        </a:xfrm>
      </p:grpSpPr>
      <p:pic>
        <p:nvPicPr>
          <p:cNvPr id="1445" name="Google Shape;1445;p7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46" name="Google Shape;1446;p7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47" name="Google Shape;1447;p7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48" name="Google Shape;1448;p7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Green">
  <p:cSld name="CUSTOM_5_4_2_1_1_1_1_1_1_1_1_1_1_1">
    <p:bg>
      <p:bgPr>
        <a:solidFill>
          <a:srgbClr val="FFFFFF"/>
        </a:solidFill>
      </p:bgPr>
    </p:bg>
    <p:spTree>
      <p:nvGrpSpPr>
        <p:cNvPr id="1449" name="Shape 1449"/>
        <p:cNvGrpSpPr/>
        <p:nvPr/>
      </p:nvGrpSpPr>
      <p:grpSpPr>
        <a:xfrm>
          <a:off x="0" y="0"/>
          <a:ext cx="0" cy="0"/>
          <a:chOff x="0" y="0"/>
          <a:chExt cx="0" cy="0"/>
        </a:xfrm>
      </p:grpSpPr>
      <p:pic>
        <p:nvPicPr>
          <p:cNvPr id="1450" name="Google Shape;1450;p7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51" name="Google Shape;1451;p7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52" name="Google Shape;1452;p7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53" name="Google Shape;1453;p7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Grey">
  <p:cSld name="CUSTOM_5_4_2_1_1_1_1_1_1_1_1_1_1_1_1">
    <p:bg>
      <p:bgPr>
        <a:solidFill>
          <a:srgbClr val="FFFFFF"/>
        </a:solidFill>
      </p:bgPr>
    </p:bg>
    <p:spTree>
      <p:nvGrpSpPr>
        <p:cNvPr id="1454" name="Shape 1454"/>
        <p:cNvGrpSpPr/>
        <p:nvPr/>
      </p:nvGrpSpPr>
      <p:grpSpPr>
        <a:xfrm>
          <a:off x="0" y="0"/>
          <a:ext cx="0" cy="0"/>
          <a:chOff x="0" y="0"/>
          <a:chExt cx="0" cy="0"/>
        </a:xfrm>
      </p:grpSpPr>
      <p:pic>
        <p:nvPicPr>
          <p:cNvPr id="1455" name="Google Shape;1455;p7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56" name="Google Shape;1456;p7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57" name="Google Shape;1457;p7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58" name="Google Shape;1458;p7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Blue">
  <p:cSld name="CUSTOM_5_4_2_1_1_1_1_1_1_1_1_1_1_1_1_1">
    <p:bg>
      <p:bgPr>
        <a:solidFill>
          <a:srgbClr val="FFFFFF"/>
        </a:solidFill>
      </p:bgPr>
    </p:bg>
    <p:spTree>
      <p:nvGrpSpPr>
        <p:cNvPr id="1459" name="Shape 1459"/>
        <p:cNvGrpSpPr/>
        <p:nvPr/>
      </p:nvGrpSpPr>
      <p:grpSpPr>
        <a:xfrm>
          <a:off x="0" y="0"/>
          <a:ext cx="0" cy="0"/>
          <a:chOff x="0" y="0"/>
          <a:chExt cx="0" cy="0"/>
        </a:xfrm>
      </p:grpSpPr>
      <p:pic>
        <p:nvPicPr>
          <p:cNvPr id="1460" name="Google Shape;1460;p7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61" name="Google Shape;1461;p7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62" name="Google Shape;1462;p7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63" name="Google Shape;1463;p7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Red">
  <p:cSld name="CUSTOM_5_4_2_1_1_1_1_1_1_1_1_1_1_1_1_1_1">
    <p:bg>
      <p:bgPr>
        <a:solidFill>
          <a:srgbClr val="FFFFFF"/>
        </a:solidFill>
      </p:bgPr>
    </p:bg>
    <p:spTree>
      <p:nvGrpSpPr>
        <p:cNvPr id="1464" name="Shape 1464"/>
        <p:cNvGrpSpPr/>
        <p:nvPr/>
      </p:nvGrpSpPr>
      <p:grpSpPr>
        <a:xfrm>
          <a:off x="0" y="0"/>
          <a:ext cx="0" cy="0"/>
          <a:chOff x="0" y="0"/>
          <a:chExt cx="0" cy="0"/>
        </a:xfrm>
      </p:grpSpPr>
      <p:pic>
        <p:nvPicPr>
          <p:cNvPr id="1465" name="Google Shape;1465;p7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66" name="Google Shape;1466;p7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67" name="Google Shape;1467;p7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68" name="Google Shape;1468;p7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Yellow">
  <p:cSld name="CUSTOM_5_4_2_1_1_1_1_1_1_1_1_1_1_1_1_1_1_1">
    <p:bg>
      <p:bgPr>
        <a:solidFill>
          <a:srgbClr val="FFFFFF"/>
        </a:solidFill>
      </p:bgPr>
    </p:bg>
    <p:spTree>
      <p:nvGrpSpPr>
        <p:cNvPr id="1469" name="Shape 1469"/>
        <p:cNvGrpSpPr/>
        <p:nvPr/>
      </p:nvGrpSpPr>
      <p:grpSpPr>
        <a:xfrm>
          <a:off x="0" y="0"/>
          <a:ext cx="0" cy="0"/>
          <a:chOff x="0" y="0"/>
          <a:chExt cx="0" cy="0"/>
        </a:xfrm>
      </p:grpSpPr>
      <p:pic>
        <p:nvPicPr>
          <p:cNvPr id="1470" name="Google Shape;1470;p7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71" name="Google Shape;1471;p7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72" name="Google Shape;1472;p7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73" name="Google Shape;1473;p7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Green">
  <p:cSld name="CUSTOM_5_4_2_1_1_1_1_1_1_1_1_1_1_1_1_1_1_1_1">
    <p:bg>
      <p:bgPr>
        <a:solidFill>
          <a:srgbClr val="FFFFFF"/>
        </a:solidFill>
      </p:bgPr>
    </p:bg>
    <p:spTree>
      <p:nvGrpSpPr>
        <p:cNvPr id="1474" name="Shape 1474"/>
        <p:cNvGrpSpPr/>
        <p:nvPr/>
      </p:nvGrpSpPr>
      <p:grpSpPr>
        <a:xfrm>
          <a:off x="0" y="0"/>
          <a:ext cx="0" cy="0"/>
          <a:chOff x="0" y="0"/>
          <a:chExt cx="0" cy="0"/>
        </a:xfrm>
      </p:grpSpPr>
      <p:pic>
        <p:nvPicPr>
          <p:cNvPr id="1475" name="Google Shape;1475;p8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76" name="Google Shape;1476;p8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77" name="Google Shape;1477;p8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78" name="Google Shape;1478;p8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2">
  <p:cSld name="CUSTOM_1_2">
    <p:spTree>
      <p:nvGrpSpPr>
        <p:cNvPr id="5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b="4462" l="0" r="0" t="11154"/>
          <a:stretch/>
        </p:blipFill>
        <p:spPr>
          <a:xfrm>
            <a:off x="0" y="1"/>
            <a:ext cx="9144003" cy="5143501"/>
          </a:xfrm>
          <a:prstGeom prst="rect">
            <a:avLst/>
          </a:prstGeom>
          <a:noFill/>
          <a:ln>
            <a:noFill/>
          </a:ln>
        </p:spPr>
      </p:pic>
      <p:grpSp>
        <p:nvGrpSpPr>
          <p:cNvPr id="53" name="Google Shape;53;p9"/>
          <p:cNvGrpSpPr/>
          <p:nvPr/>
        </p:nvGrpSpPr>
        <p:grpSpPr>
          <a:xfrm>
            <a:off x="0" y="0"/>
            <a:ext cx="9144003" cy="5143501"/>
            <a:chOff x="0" y="0"/>
            <a:chExt cx="9144003" cy="5143501"/>
          </a:xfrm>
        </p:grpSpPr>
        <p:pic>
          <p:nvPicPr>
            <p:cNvPr id="54" name="Google Shape;54;p9"/>
            <p:cNvPicPr preferRelativeResize="0"/>
            <p:nvPr/>
          </p:nvPicPr>
          <p:blipFill rotWithShape="1">
            <a:blip r:embed="rId3">
              <a:alphaModFix amt="80000"/>
            </a:blip>
            <a:srcRect b="247" l="504" r="503" t="258"/>
            <a:stretch/>
          </p:blipFill>
          <p:spPr>
            <a:xfrm>
              <a:off x="0" y="0"/>
              <a:ext cx="9144003" cy="5143501"/>
            </a:xfrm>
            <a:prstGeom prst="rect">
              <a:avLst/>
            </a:prstGeom>
            <a:noFill/>
            <a:ln>
              <a:noFill/>
            </a:ln>
          </p:spPr>
        </p:pic>
        <p:pic>
          <p:nvPicPr>
            <p:cNvPr id="55" name="Google Shape;55;p9"/>
            <p:cNvPicPr preferRelativeResize="0"/>
            <p:nvPr/>
          </p:nvPicPr>
          <p:blipFill rotWithShape="1">
            <a:blip r:embed="rId4">
              <a:alphaModFix/>
            </a:blip>
            <a:srcRect b="0" l="0" r="0" t="0"/>
            <a:stretch/>
          </p:blipFill>
          <p:spPr>
            <a:xfrm>
              <a:off x="386625" y="4669975"/>
              <a:ext cx="1311199" cy="234922"/>
            </a:xfrm>
            <a:prstGeom prst="rect">
              <a:avLst/>
            </a:prstGeom>
            <a:noFill/>
            <a:ln>
              <a:noFill/>
            </a:ln>
          </p:spPr>
        </p:pic>
      </p:grpSp>
      <p:sp>
        <p:nvSpPr>
          <p:cNvPr id="56" name="Google Shape;56;p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57" name="Google Shape;57;p9"/>
          <p:cNvPicPr preferRelativeResize="0"/>
          <p:nvPr/>
        </p:nvPicPr>
        <p:blipFill rotWithShape="1">
          <a:blip r:embed="rId4">
            <a:alphaModFix/>
          </a:blip>
          <a:srcRect b="0" l="0" r="0" t="0"/>
          <a:stretch/>
        </p:blipFill>
        <p:spPr>
          <a:xfrm>
            <a:off x="386625" y="4669975"/>
            <a:ext cx="1311199" cy="234922"/>
          </a:xfrm>
          <a:prstGeom prst="rect">
            <a:avLst/>
          </a:prstGeom>
          <a:noFill/>
          <a:ln>
            <a:noFill/>
          </a:ln>
        </p:spPr>
      </p:pic>
      <p:pic>
        <p:nvPicPr>
          <p:cNvPr id="58" name="Google Shape;58;p9"/>
          <p:cNvPicPr preferRelativeResize="0"/>
          <p:nvPr/>
        </p:nvPicPr>
        <p:blipFill rotWithShape="1">
          <a:blip r:embed="rId5">
            <a:alphaModFix/>
          </a:blip>
          <a:srcRect b="0" l="0" r="0" t="0"/>
          <a:stretch/>
        </p:blipFill>
        <p:spPr>
          <a:xfrm>
            <a:off x="7894200" y="2220288"/>
            <a:ext cx="702924" cy="702924"/>
          </a:xfrm>
          <a:prstGeom prst="rect">
            <a:avLst/>
          </a:prstGeom>
          <a:noFill/>
          <a:ln>
            <a:noFill/>
          </a:ln>
        </p:spPr>
      </p:pic>
      <p:sp>
        <p:nvSpPr>
          <p:cNvPr id="59" name="Google Shape;59;p9"/>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This top layer is a mask. To alter the image (and delete this text box) go to </a:t>
            </a:r>
            <a:r>
              <a:rPr b="1" i="0" lang="en" sz="1000" u="none" cap="none" strike="noStrike">
                <a:solidFill>
                  <a:srgbClr val="4A86E8"/>
                </a:solidFill>
                <a:latin typeface="Arial"/>
                <a:ea typeface="Arial"/>
                <a:cs typeface="Arial"/>
                <a:sym typeface="Arial"/>
              </a:rPr>
              <a:t>“View” in the toolbar then “Master”</a:t>
            </a:r>
            <a:r>
              <a:rPr b="0" i="0" lang="en" sz="1000" u="none" cap="none" strike="noStrike">
                <a:solidFill>
                  <a:srgbClr val="4A86E8"/>
                </a:solidFill>
                <a:latin typeface="Arial"/>
                <a:ea typeface="Arial"/>
                <a:cs typeface="Arial"/>
                <a:sym typeface="Arial"/>
              </a:rPr>
              <a:t> and make adjustments there.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Right click on it, then click Order / Send to back.</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Replace the photo layer, then send your photo to the back the same way.</a:t>
            </a:r>
            <a:endParaRPr b="0" i="0" sz="1000" u="none" cap="none" strike="noStrike">
              <a:solidFill>
                <a:srgbClr val="4A86E8"/>
              </a:solidFill>
              <a:latin typeface="Arial"/>
              <a:ea typeface="Arial"/>
              <a:cs typeface="Arial"/>
              <a:sym typeface="Arial"/>
            </a:endParaRPr>
          </a:p>
        </p:txBody>
      </p:sp>
      <p:sp>
        <p:nvSpPr>
          <p:cNvPr id="60" name="Google Shape;60;p9"/>
          <p:cNvSpPr txBox="1"/>
          <p:nvPr>
            <p:ph type="title"/>
          </p:nvPr>
        </p:nvSpPr>
        <p:spPr>
          <a:xfrm>
            <a:off x="298600" y="2050450"/>
            <a:ext cx="7328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9"/>
          <p:cNvSpPr txBox="1"/>
          <p:nvPr>
            <p:ph idx="2" type="title"/>
          </p:nvPr>
        </p:nvSpPr>
        <p:spPr>
          <a:xfrm>
            <a:off x="298600" y="2633950"/>
            <a:ext cx="7328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Grey">
  <p:cSld name="CUSTOM_5_4_2_1_1_1_1_1_1_1_1_1_1_1_1_1_1_1_1_1">
    <p:bg>
      <p:bgPr>
        <a:solidFill>
          <a:srgbClr val="FFFFFF"/>
        </a:solidFill>
      </p:bgPr>
    </p:bg>
    <p:spTree>
      <p:nvGrpSpPr>
        <p:cNvPr id="1479" name="Shape 1479"/>
        <p:cNvGrpSpPr/>
        <p:nvPr/>
      </p:nvGrpSpPr>
      <p:grpSpPr>
        <a:xfrm>
          <a:off x="0" y="0"/>
          <a:ext cx="0" cy="0"/>
          <a:chOff x="0" y="0"/>
          <a:chExt cx="0" cy="0"/>
        </a:xfrm>
      </p:grpSpPr>
      <p:pic>
        <p:nvPicPr>
          <p:cNvPr id="1480" name="Google Shape;1480;p8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81" name="Google Shape;1481;p8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82" name="Google Shape;1482;p8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83" name="Google Shape;1483;p8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Blue">
  <p:cSld name="CUSTOM_5_4_2_1_1_1_1_1_1_1_1_1_1_1_1_1_1_1_1_1_1">
    <p:bg>
      <p:bgPr>
        <a:solidFill>
          <a:srgbClr val="FFFFFF"/>
        </a:solidFill>
      </p:bgPr>
    </p:bg>
    <p:spTree>
      <p:nvGrpSpPr>
        <p:cNvPr id="1484" name="Shape 1484"/>
        <p:cNvGrpSpPr/>
        <p:nvPr/>
      </p:nvGrpSpPr>
      <p:grpSpPr>
        <a:xfrm>
          <a:off x="0" y="0"/>
          <a:ext cx="0" cy="0"/>
          <a:chOff x="0" y="0"/>
          <a:chExt cx="0" cy="0"/>
        </a:xfrm>
      </p:grpSpPr>
      <p:pic>
        <p:nvPicPr>
          <p:cNvPr id="1485" name="Google Shape;1485;p8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86" name="Google Shape;1486;p8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87" name="Google Shape;1487;p8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88" name="Google Shape;1488;p8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Red">
  <p:cSld name="CUSTOM_5_4_2_1_1_1_1_1_1_1_1_1_1_1_1_1_1_1_1_1_1_1">
    <p:bg>
      <p:bgPr>
        <a:solidFill>
          <a:srgbClr val="FFFFFF"/>
        </a:solidFill>
      </p:bgPr>
    </p:bg>
    <p:spTree>
      <p:nvGrpSpPr>
        <p:cNvPr id="1489" name="Shape 1489"/>
        <p:cNvGrpSpPr/>
        <p:nvPr/>
      </p:nvGrpSpPr>
      <p:grpSpPr>
        <a:xfrm>
          <a:off x="0" y="0"/>
          <a:ext cx="0" cy="0"/>
          <a:chOff x="0" y="0"/>
          <a:chExt cx="0" cy="0"/>
        </a:xfrm>
      </p:grpSpPr>
      <p:pic>
        <p:nvPicPr>
          <p:cNvPr id="1490" name="Google Shape;1490;p8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91" name="Google Shape;1491;p8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92" name="Google Shape;1492;p8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93" name="Google Shape;1493;p8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Yellow">
  <p:cSld name="CUSTOM_5_4_2_1_1_1_1_1_1_1_1_1_1_1_1_1_1_1_1_1_1_1_1">
    <p:bg>
      <p:bgPr>
        <a:solidFill>
          <a:srgbClr val="FFFFFF"/>
        </a:solidFill>
      </p:bgPr>
    </p:bg>
    <p:spTree>
      <p:nvGrpSpPr>
        <p:cNvPr id="1494" name="Shape 1494"/>
        <p:cNvGrpSpPr/>
        <p:nvPr/>
      </p:nvGrpSpPr>
      <p:grpSpPr>
        <a:xfrm>
          <a:off x="0" y="0"/>
          <a:ext cx="0" cy="0"/>
          <a:chOff x="0" y="0"/>
          <a:chExt cx="0" cy="0"/>
        </a:xfrm>
      </p:grpSpPr>
      <p:pic>
        <p:nvPicPr>
          <p:cNvPr id="1495" name="Google Shape;1495;p8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96" name="Google Shape;1496;p8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97" name="Google Shape;1497;p8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98" name="Google Shape;1498;p8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Green">
  <p:cSld name="CUSTOM_5_4_2_1_1_1_1_1_1_1_1_1_1_1_1_1_1_1_1_1_1_1_1_1">
    <p:bg>
      <p:bgPr>
        <a:solidFill>
          <a:srgbClr val="FFFFFF"/>
        </a:solidFill>
      </p:bgPr>
    </p:bg>
    <p:spTree>
      <p:nvGrpSpPr>
        <p:cNvPr id="1499" name="Shape 1499"/>
        <p:cNvGrpSpPr/>
        <p:nvPr/>
      </p:nvGrpSpPr>
      <p:grpSpPr>
        <a:xfrm>
          <a:off x="0" y="0"/>
          <a:ext cx="0" cy="0"/>
          <a:chOff x="0" y="0"/>
          <a:chExt cx="0" cy="0"/>
        </a:xfrm>
      </p:grpSpPr>
      <p:pic>
        <p:nvPicPr>
          <p:cNvPr id="1500" name="Google Shape;1500;p8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01" name="Google Shape;1501;p8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02" name="Google Shape;1502;p8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03" name="Google Shape;1503;p8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Grey">
  <p:cSld name="CUSTOM_5_4_2_1_1_1_1_1_1_1_1_1_1_1_1_1_1_1_1_1_1_1_1_1_1">
    <p:bg>
      <p:bgPr>
        <a:solidFill>
          <a:srgbClr val="FFFFFF"/>
        </a:solidFill>
      </p:bgPr>
    </p:bg>
    <p:spTree>
      <p:nvGrpSpPr>
        <p:cNvPr id="1504" name="Shape 1504"/>
        <p:cNvGrpSpPr/>
        <p:nvPr/>
      </p:nvGrpSpPr>
      <p:grpSpPr>
        <a:xfrm>
          <a:off x="0" y="0"/>
          <a:ext cx="0" cy="0"/>
          <a:chOff x="0" y="0"/>
          <a:chExt cx="0" cy="0"/>
        </a:xfrm>
      </p:grpSpPr>
      <p:pic>
        <p:nvPicPr>
          <p:cNvPr id="1505" name="Google Shape;1505;p8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06" name="Google Shape;1506;p8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07" name="Google Shape;1507;p8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08" name="Google Shape;1508;p8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Blue">
  <p:cSld name="CUSTOM_5_4_2_1_1_1_1_1_1_1_1_1_1_1_1_1_1_1_1_1_1_1_1_1_1_1">
    <p:bg>
      <p:bgPr>
        <a:solidFill>
          <a:srgbClr val="FFFFFF"/>
        </a:solidFill>
      </p:bgPr>
    </p:bg>
    <p:spTree>
      <p:nvGrpSpPr>
        <p:cNvPr id="1509" name="Shape 1509"/>
        <p:cNvGrpSpPr/>
        <p:nvPr/>
      </p:nvGrpSpPr>
      <p:grpSpPr>
        <a:xfrm>
          <a:off x="0" y="0"/>
          <a:ext cx="0" cy="0"/>
          <a:chOff x="0" y="0"/>
          <a:chExt cx="0" cy="0"/>
        </a:xfrm>
      </p:grpSpPr>
      <p:pic>
        <p:nvPicPr>
          <p:cNvPr id="1510" name="Google Shape;1510;p8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11" name="Google Shape;1511;p8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12" name="Google Shape;1512;p8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13" name="Google Shape;1513;p8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Red">
  <p:cSld name="CUSTOM_5_4_2_1_1_1_1_1_1_1_1_1_1_1_1_1_1_1_1_1_1_1_1_1_1_1_1">
    <p:bg>
      <p:bgPr>
        <a:solidFill>
          <a:srgbClr val="FFFFFF"/>
        </a:solidFill>
      </p:bgPr>
    </p:bg>
    <p:spTree>
      <p:nvGrpSpPr>
        <p:cNvPr id="1514" name="Shape 1514"/>
        <p:cNvGrpSpPr/>
        <p:nvPr/>
      </p:nvGrpSpPr>
      <p:grpSpPr>
        <a:xfrm>
          <a:off x="0" y="0"/>
          <a:ext cx="0" cy="0"/>
          <a:chOff x="0" y="0"/>
          <a:chExt cx="0" cy="0"/>
        </a:xfrm>
      </p:grpSpPr>
      <p:pic>
        <p:nvPicPr>
          <p:cNvPr id="1515" name="Google Shape;1515;p8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16" name="Google Shape;1516;p8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17" name="Google Shape;1517;p8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18" name="Google Shape;1518;p8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Yellow">
  <p:cSld name="CUSTOM_5_4_2_1_1_1_1_1_1_1_1_1_1_1_1_1_1_1_1_1_1_1_1_1_1_1_1_1">
    <p:bg>
      <p:bgPr>
        <a:solidFill>
          <a:srgbClr val="FFFFFF"/>
        </a:solidFill>
      </p:bgPr>
    </p:bg>
    <p:spTree>
      <p:nvGrpSpPr>
        <p:cNvPr id="1519" name="Shape 1519"/>
        <p:cNvGrpSpPr/>
        <p:nvPr/>
      </p:nvGrpSpPr>
      <p:grpSpPr>
        <a:xfrm>
          <a:off x="0" y="0"/>
          <a:ext cx="0" cy="0"/>
          <a:chOff x="0" y="0"/>
          <a:chExt cx="0" cy="0"/>
        </a:xfrm>
      </p:grpSpPr>
      <p:pic>
        <p:nvPicPr>
          <p:cNvPr id="1520" name="Google Shape;1520;p8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21" name="Google Shape;1521;p8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22" name="Google Shape;1522;p8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23" name="Google Shape;1523;p8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Green">
  <p:cSld name="CUSTOM_5_4_2_1_1_1_1_1_1_1_1_1_1_1_1_1_1_1_1_1_1_1_1_1_1_1_1_1_1">
    <p:bg>
      <p:bgPr>
        <a:solidFill>
          <a:srgbClr val="FFFFFF"/>
        </a:solidFill>
      </p:bgPr>
    </p:bg>
    <p:spTree>
      <p:nvGrpSpPr>
        <p:cNvPr id="1524" name="Shape 1524"/>
        <p:cNvGrpSpPr/>
        <p:nvPr/>
      </p:nvGrpSpPr>
      <p:grpSpPr>
        <a:xfrm>
          <a:off x="0" y="0"/>
          <a:ext cx="0" cy="0"/>
          <a:chOff x="0" y="0"/>
          <a:chExt cx="0" cy="0"/>
        </a:xfrm>
      </p:grpSpPr>
      <p:pic>
        <p:nvPicPr>
          <p:cNvPr id="1525" name="Google Shape;1525;p9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26" name="Google Shape;1526;p9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27" name="Google Shape;1527;p9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28" name="Google Shape;1528;p9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3">
  <p:cSld name="CUSTOM_1_1_1">
    <p:spTree>
      <p:nvGrpSpPr>
        <p:cNvPr id="62" name="Shape 62"/>
        <p:cNvGrpSpPr/>
        <p:nvPr/>
      </p:nvGrpSpPr>
      <p:grpSpPr>
        <a:xfrm>
          <a:off x="0" y="0"/>
          <a:ext cx="0" cy="0"/>
          <a:chOff x="0" y="0"/>
          <a:chExt cx="0" cy="0"/>
        </a:xfrm>
      </p:grpSpPr>
      <p:sp>
        <p:nvSpPr>
          <p:cNvPr id="63" name="Google Shape;63;p10"/>
          <p:cNvSpPr/>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0"/>
          <p:cNvPicPr preferRelativeResize="0"/>
          <p:nvPr/>
        </p:nvPicPr>
        <p:blipFill rotWithShape="1">
          <a:blip r:embed="rId2">
            <a:alphaModFix amt="80000"/>
          </a:blip>
          <a:srcRect b="18641" l="4222" r="34655" t="18635"/>
          <a:stretch/>
        </p:blipFill>
        <p:spPr>
          <a:xfrm>
            <a:off x="0" y="0"/>
            <a:ext cx="9143999" cy="5143500"/>
          </a:xfrm>
          <a:prstGeom prst="rect">
            <a:avLst/>
          </a:prstGeom>
          <a:noFill/>
          <a:ln>
            <a:noFill/>
          </a:ln>
        </p:spPr>
      </p:pic>
      <p:pic>
        <p:nvPicPr>
          <p:cNvPr id="65" name="Google Shape;65;p10"/>
          <p:cNvPicPr preferRelativeResize="0"/>
          <p:nvPr/>
        </p:nvPicPr>
        <p:blipFill rotWithShape="1">
          <a:blip r:embed="rId3">
            <a:alphaModFix/>
          </a:blip>
          <a:srcRect b="0" l="0" r="0" t="0"/>
          <a:stretch/>
        </p:blipFill>
        <p:spPr>
          <a:xfrm>
            <a:off x="386625" y="4669975"/>
            <a:ext cx="1311199" cy="234922"/>
          </a:xfrm>
          <a:prstGeom prst="rect">
            <a:avLst/>
          </a:prstGeom>
          <a:noFill/>
          <a:ln>
            <a:noFill/>
          </a:ln>
        </p:spPr>
      </p:pic>
      <p:sp>
        <p:nvSpPr>
          <p:cNvPr id="66" name="Google Shape;66;p1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67" name="Google Shape;67;p10"/>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This top layer is a mask. To alter the image (and delete this text box) go to </a:t>
            </a:r>
            <a:r>
              <a:rPr b="1" i="0" lang="en" sz="1000" u="none" cap="none" strike="noStrike">
                <a:solidFill>
                  <a:srgbClr val="4A86E8"/>
                </a:solidFill>
                <a:latin typeface="Arial"/>
                <a:ea typeface="Arial"/>
                <a:cs typeface="Arial"/>
                <a:sym typeface="Arial"/>
              </a:rPr>
              <a:t>“View” in the toolbar then “Master”</a:t>
            </a:r>
            <a:r>
              <a:rPr b="0" i="0" lang="en" sz="1000" u="none" cap="none" strike="noStrike">
                <a:solidFill>
                  <a:srgbClr val="4A86E8"/>
                </a:solidFill>
                <a:latin typeface="Arial"/>
                <a:ea typeface="Arial"/>
                <a:cs typeface="Arial"/>
                <a:sym typeface="Arial"/>
              </a:rPr>
              <a:t> and make adjustments there.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Right click on it, then click Order / Send to back.</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Replace the photo layer, then send your photo to the back the same way.</a:t>
            </a:r>
            <a:endParaRPr b="0" i="0" sz="1000" u="none" cap="none" strike="noStrike">
              <a:solidFill>
                <a:srgbClr val="4A86E8"/>
              </a:solidFill>
              <a:latin typeface="Arial"/>
              <a:ea typeface="Arial"/>
              <a:cs typeface="Arial"/>
              <a:sym typeface="Arial"/>
            </a:endParaRPr>
          </a:p>
        </p:txBody>
      </p:sp>
      <p:sp>
        <p:nvSpPr>
          <p:cNvPr id="68" name="Google Shape;68;p10"/>
          <p:cNvSpPr txBox="1"/>
          <p:nvPr>
            <p:ph type="title"/>
          </p:nvPr>
        </p:nvSpPr>
        <p:spPr>
          <a:xfrm>
            <a:off x="298600" y="2050450"/>
            <a:ext cx="4727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0"/>
          <p:cNvSpPr txBox="1"/>
          <p:nvPr>
            <p:ph idx="2" type="title"/>
          </p:nvPr>
        </p:nvSpPr>
        <p:spPr>
          <a:xfrm>
            <a:off x="298600" y="2633950"/>
            <a:ext cx="4727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Grey">
  <p:cSld name="CUSTOM_5_4_2_1_1_1_1_1_1_1_1_1_1_1_1_1_1_1_1_1_1_1_1_1_1_1_1_1_1_1">
    <p:bg>
      <p:bgPr>
        <a:solidFill>
          <a:srgbClr val="FFFFFF"/>
        </a:solidFill>
      </p:bgPr>
    </p:bg>
    <p:spTree>
      <p:nvGrpSpPr>
        <p:cNvPr id="1529" name="Shape 1529"/>
        <p:cNvGrpSpPr/>
        <p:nvPr/>
      </p:nvGrpSpPr>
      <p:grpSpPr>
        <a:xfrm>
          <a:off x="0" y="0"/>
          <a:ext cx="0" cy="0"/>
          <a:chOff x="0" y="0"/>
          <a:chExt cx="0" cy="0"/>
        </a:xfrm>
      </p:grpSpPr>
      <p:pic>
        <p:nvPicPr>
          <p:cNvPr id="1530" name="Google Shape;1530;p9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31" name="Google Shape;1531;p9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32" name="Google Shape;1532;p9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33" name="Google Shape;1533;p9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_1">
    <p:bg>
      <p:bgPr>
        <a:solidFill>
          <a:srgbClr val="F5F5F5"/>
        </a:solidFill>
      </p:bgPr>
    </p:bg>
    <p:spTree>
      <p:nvGrpSpPr>
        <p:cNvPr id="1537" name="Shape 1537"/>
        <p:cNvGrpSpPr/>
        <p:nvPr/>
      </p:nvGrpSpPr>
      <p:grpSpPr>
        <a:xfrm>
          <a:off x="0" y="0"/>
          <a:ext cx="0" cy="0"/>
          <a:chOff x="0" y="0"/>
          <a:chExt cx="0" cy="0"/>
        </a:xfrm>
      </p:grpSpPr>
      <p:sp>
        <p:nvSpPr>
          <p:cNvPr id="1538" name="Google Shape;1538;p93"/>
          <p:cNvSpPr txBox="1"/>
          <p:nvPr>
            <p:ph type="title"/>
          </p:nvPr>
        </p:nvSpPr>
        <p:spPr>
          <a:xfrm>
            <a:off x="2400300" y="781050"/>
            <a:ext cx="6106500" cy="28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539" name="Google Shape;1539;p93"/>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5F5F5"/>
        </a:solidFill>
      </p:bgPr>
    </p:bg>
    <p:spTree>
      <p:nvGrpSpPr>
        <p:cNvPr id="1540" name="Shape 1540"/>
        <p:cNvGrpSpPr/>
        <p:nvPr/>
      </p:nvGrpSpPr>
      <p:grpSpPr>
        <a:xfrm>
          <a:off x="0" y="0"/>
          <a:ext cx="0" cy="0"/>
          <a:chOff x="0" y="0"/>
          <a:chExt cx="0" cy="0"/>
        </a:xfrm>
      </p:grpSpPr>
      <p:pic>
        <p:nvPicPr>
          <p:cNvPr id="1541" name="Google Shape;1541;p9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42" name="Google Shape;1542;p94"/>
          <p:cNvSpPr txBox="1"/>
          <p:nvPr>
            <p:ph type="ctrTitle"/>
          </p:nvPr>
        </p:nvSpPr>
        <p:spPr>
          <a:xfrm>
            <a:off x="530700" y="1677575"/>
            <a:ext cx="49653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3400"/>
              <a:buFont typeface="Roboto"/>
              <a:buNone/>
              <a:defRPr b="0" i="0" sz="3400" u="none" cap="none" strike="noStrike">
                <a:solidFill>
                  <a:schemeClr val="accen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43" name="Google Shape;1543;p94"/>
          <p:cNvSpPr txBox="1"/>
          <p:nvPr>
            <p:ph idx="1" type="subTitle"/>
          </p:nvPr>
        </p:nvSpPr>
        <p:spPr>
          <a:xfrm>
            <a:off x="534828" y="3136775"/>
            <a:ext cx="58488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er slide - Blue">
  <p:cSld name="TITLE_2">
    <p:bg>
      <p:bgPr>
        <a:solidFill>
          <a:srgbClr val="F5F5F5"/>
        </a:solidFill>
      </p:bgPr>
    </p:bg>
    <p:spTree>
      <p:nvGrpSpPr>
        <p:cNvPr id="1544" name="Shape 1544"/>
        <p:cNvGrpSpPr/>
        <p:nvPr/>
      </p:nvGrpSpPr>
      <p:grpSpPr>
        <a:xfrm>
          <a:off x="0" y="0"/>
          <a:ext cx="0" cy="0"/>
          <a:chOff x="0" y="0"/>
          <a:chExt cx="0" cy="0"/>
        </a:xfrm>
      </p:grpSpPr>
      <p:pic>
        <p:nvPicPr>
          <p:cNvPr id="1545" name="Google Shape;1545;p95"/>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GC Summit_color-01.png" id="1546" name="Google Shape;1546;p95"/>
          <p:cNvPicPr preferRelativeResize="0"/>
          <p:nvPr/>
        </p:nvPicPr>
        <p:blipFill rotWithShape="1">
          <a:blip r:embed="rId3">
            <a:alphaModFix/>
          </a:blip>
          <a:srcRect b="41482" l="4187" r="4187" t="0"/>
          <a:stretch/>
        </p:blipFill>
        <p:spPr>
          <a:xfrm>
            <a:off x="534825" y="597775"/>
            <a:ext cx="2254750" cy="6502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imation Blue">
  <p:cSld name="CUSTOM_3_1_1_1">
    <p:bg>
      <p:bgPr>
        <a:solidFill>
          <a:srgbClr val="F5F5F5"/>
        </a:solidFill>
      </p:bgPr>
    </p:bg>
    <p:spTree>
      <p:nvGrpSpPr>
        <p:cNvPr id="1547" name="Shape 1547"/>
        <p:cNvGrpSpPr/>
        <p:nvPr/>
      </p:nvGrpSpPr>
      <p:grpSpPr>
        <a:xfrm>
          <a:off x="0" y="0"/>
          <a:ext cx="0" cy="0"/>
          <a:chOff x="0" y="0"/>
          <a:chExt cx="0" cy="0"/>
        </a:xfrm>
      </p:grpSpPr>
      <p:pic>
        <p:nvPicPr>
          <p:cNvPr id="1548" name="Google Shape;1548;p9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
    <p:bg>
      <p:bgPr>
        <a:solidFill>
          <a:srgbClr val="F5F5F5"/>
        </a:solidFill>
      </p:bgPr>
    </p:bg>
    <p:spTree>
      <p:nvGrpSpPr>
        <p:cNvPr id="1549" name="Shape 1549"/>
        <p:cNvGrpSpPr/>
        <p:nvPr/>
      </p:nvGrpSpPr>
      <p:grpSpPr>
        <a:xfrm>
          <a:off x="0" y="0"/>
          <a:ext cx="0" cy="0"/>
          <a:chOff x="0" y="0"/>
          <a:chExt cx="0" cy="0"/>
        </a:xfrm>
      </p:grpSpPr>
      <p:sp>
        <p:nvSpPr>
          <p:cNvPr id="1550" name="Google Shape;1550;p97"/>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51" name="Google Shape;1551;p97"/>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52" name="Google Shape;1552;p97"/>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53" name="Google Shape;1553;p9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55" name="Google Shape;1555;p97"/>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8">
    <p:bg>
      <p:bgPr>
        <a:solidFill>
          <a:srgbClr val="D7D7D7"/>
        </a:solidFill>
      </p:bgPr>
    </p:bg>
    <p:spTree>
      <p:nvGrpSpPr>
        <p:cNvPr id="1556" name="Shape 1556"/>
        <p:cNvGrpSpPr/>
        <p:nvPr/>
      </p:nvGrpSpPr>
      <p:grpSpPr>
        <a:xfrm>
          <a:off x="0" y="0"/>
          <a:ext cx="0" cy="0"/>
          <a:chOff x="0" y="0"/>
          <a:chExt cx="0" cy="0"/>
        </a:xfrm>
      </p:grpSpPr>
      <p:grpSp>
        <p:nvGrpSpPr>
          <p:cNvPr id="1557" name="Google Shape;1557;p98"/>
          <p:cNvGrpSpPr/>
          <p:nvPr/>
        </p:nvGrpSpPr>
        <p:grpSpPr>
          <a:xfrm>
            <a:off x="5538375" y="0"/>
            <a:ext cx="3605625" cy="5143076"/>
            <a:chOff x="5538475" y="0"/>
            <a:chExt cx="3605625" cy="5157000"/>
          </a:xfrm>
        </p:grpSpPr>
        <p:sp>
          <p:nvSpPr>
            <p:cNvPr id="1558" name="Google Shape;1558;p98"/>
            <p:cNvSpPr/>
            <p:nvPr/>
          </p:nvSpPr>
          <p:spPr>
            <a:xfrm>
              <a:off x="6683200" y="0"/>
              <a:ext cx="2460900" cy="51570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8"/>
            <p:cNvSpPr/>
            <p:nvPr/>
          </p:nvSpPr>
          <p:spPr>
            <a:xfrm>
              <a:off x="5538475" y="0"/>
              <a:ext cx="2460900" cy="1034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0" name="Google Shape;1560;p98"/>
          <p:cNvPicPr preferRelativeResize="0"/>
          <p:nvPr/>
        </p:nvPicPr>
        <p:blipFill>
          <a:blip r:embed="rId2">
            <a:alphaModFix/>
          </a:blip>
          <a:stretch>
            <a:fillRect/>
          </a:stretch>
        </p:blipFill>
        <p:spPr>
          <a:xfrm>
            <a:off x="0" y="-212"/>
            <a:ext cx="9144000" cy="5143500"/>
          </a:xfrm>
          <a:prstGeom prst="rect">
            <a:avLst/>
          </a:prstGeom>
          <a:noFill/>
          <a:ln>
            <a:noFill/>
          </a:ln>
        </p:spPr>
      </p:pic>
      <p:pic>
        <p:nvPicPr>
          <p:cNvPr descr="logo_lockup_cloud_dark.png" id="1561" name="Google Shape;1561;p98"/>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562" name="Google Shape;1562;p98"/>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563" name="Google Shape;1563;p98"/>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7">
    <p:bg>
      <p:bgPr>
        <a:solidFill>
          <a:srgbClr val="D7D7D7"/>
        </a:solidFill>
      </p:bgPr>
    </p:bg>
    <p:spTree>
      <p:nvGrpSpPr>
        <p:cNvPr id="1564" name="Shape 1564"/>
        <p:cNvGrpSpPr/>
        <p:nvPr/>
      </p:nvGrpSpPr>
      <p:grpSpPr>
        <a:xfrm>
          <a:off x="0" y="0"/>
          <a:ext cx="0" cy="0"/>
          <a:chOff x="0" y="0"/>
          <a:chExt cx="0" cy="0"/>
        </a:xfrm>
      </p:grpSpPr>
      <p:sp>
        <p:nvSpPr>
          <p:cNvPr id="1565" name="Google Shape;1565;p99"/>
          <p:cNvSpPr/>
          <p:nvPr/>
        </p:nvSpPr>
        <p:spPr>
          <a:xfrm>
            <a:off x="6193600" y="0"/>
            <a:ext cx="2950500" cy="51435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6" name="Google Shape;1566;p99"/>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567" name="Google Shape;1567;p99"/>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568" name="Google Shape;1568;p99"/>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569" name="Google Shape;1569;p99"/>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p:cSld name="OBJECT_3_1_4_1_1">
    <p:bg>
      <p:bgPr>
        <a:solidFill>
          <a:srgbClr val="F5F5F5"/>
        </a:solidFill>
      </p:bgPr>
    </p:bg>
    <p:spTree>
      <p:nvGrpSpPr>
        <p:cNvPr id="1570" name="Shape 1570"/>
        <p:cNvGrpSpPr/>
        <p:nvPr/>
      </p:nvGrpSpPr>
      <p:grpSpPr>
        <a:xfrm>
          <a:off x="0" y="0"/>
          <a:ext cx="0" cy="0"/>
          <a:chOff x="0" y="0"/>
          <a:chExt cx="0" cy="0"/>
        </a:xfrm>
      </p:grpSpPr>
      <p:sp>
        <p:nvSpPr>
          <p:cNvPr id="1571" name="Google Shape;1571;p100"/>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2" name="Google Shape;1572;p100"/>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73" name="Google Shape;1573;p100"/>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74" name="Google Shape;1574;p10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0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76" name="Google Shape;1576;p10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577" name="Google Shape;1577;p100"/>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p:cSld name="OBJECT_3_1_4_1_1_1">
    <p:bg>
      <p:bgPr>
        <a:solidFill>
          <a:srgbClr val="F5F5F5"/>
        </a:solidFill>
      </p:bgPr>
    </p:bg>
    <p:spTree>
      <p:nvGrpSpPr>
        <p:cNvPr id="1578" name="Shape 1578"/>
        <p:cNvGrpSpPr/>
        <p:nvPr/>
      </p:nvGrpSpPr>
      <p:grpSpPr>
        <a:xfrm>
          <a:off x="0" y="0"/>
          <a:ext cx="0" cy="0"/>
          <a:chOff x="0" y="0"/>
          <a:chExt cx="0" cy="0"/>
        </a:xfrm>
      </p:grpSpPr>
      <p:sp>
        <p:nvSpPr>
          <p:cNvPr id="1579" name="Google Shape;1579;p101"/>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80" name="Google Shape;1580;p101"/>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81" name="Google Shape;1581;p101"/>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82" name="Google Shape;1582;p101"/>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01"/>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84" name="Google Shape;1584;p101"/>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585" name="Google Shape;1585;p101"/>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theme" Target="../theme/theme7.xml"/><Relationship Id="rId90" Type="http://schemas.openxmlformats.org/officeDocument/2006/relationships/slideLayout" Target="../slideLayouts/slideLayout90.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20" Type="http://schemas.openxmlformats.org/officeDocument/2006/relationships/theme" Target="../theme/theme9.xml"/><Relationship Id="rId11" Type="http://schemas.openxmlformats.org/officeDocument/2006/relationships/slideLayout" Target="../slideLayouts/slideLayout432.xml"/><Relationship Id="rId10" Type="http://schemas.openxmlformats.org/officeDocument/2006/relationships/slideLayout" Target="../slideLayouts/slideLayout431.xml"/><Relationship Id="rId13" Type="http://schemas.openxmlformats.org/officeDocument/2006/relationships/slideLayout" Target="../slideLayouts/slideLayout434.xml"/><Relationship Id="rId12" Type="http://schemas.openxmlformats.org/officeDocument/2006/relationships/slideLayout" Target="../slideLayouts/slideLayout433.xml"/><Relationship Id="rId15" Type="http://schemas.openxmlformats.org/officeDocument/2006/relationships/slideLayout" Target="../slideLayouts/slideLayout436.xml"/><Relationship Id="rId14" Type="http://schemas.openxmlformats.org/officeDocument/2006/relationships/slideLayout" Target="../slideLayouts/slideLayout435.xml"/><Relationship Id="rId17" Type="http://schemas.openxmlformats.org/officeDocument/2006/relationships/slideLayout" Target="../slideLayouts/slideLayout438.xml"/><Relationship Id="rId16" Type="http://schemas.openxmlformats.org/officeDocument/2006/relationships/slideLayout" Target="../slideLayouts/slideLayout437.xml"/><Relationship Id="rId19" Type="http://schemas.openxmlformats.org/officeDocument/2006/relationships/slideLayout" Target="../slideLayouts/slideLayout440.xml"/><Relationship Id="rId18" Type="http://schemas.openxmlformats.org/officeDocument/2006/relationships/slideLayout" Target="../slideLayouts/slideLayout439.xml"/><Relationship Id="rId1" Type="http://schemas.openxmlformats.org/officeDocument/2006/relationships/slideLayout" Target="../slideLayouts/slideLayout422.xml"/><Relationship Id="rId2" Type="http://schemas.openxmlformats.org/officeDocument/2006/relationships/slideLayout" Target="../slideLayouts/slideLayout423.xml"/><Relationship Id="rId3" Type="http://schemas.openxmlformats.org/officeDocument/2006/relationships/slideLayout" Target="../slideLayouts/slideLayout424.xml"/><Relationship Id="rId4" Type="http://schemas.openxmlformats.org/officeDocument/2006/relationships/slideLayout" Target="../slideLayouts/slideLayout425.xml"/><Relationship Id="rId9" Type="http://schemas.openxmlformats.org/officeDocument/2006/relationships/slideLayout" Target="../slideLayouts/slideLayout430.xml"/><Relationship Id="rId5" Type="http://schemas.openxmlformats.org/officeDocument/2006/relationships/slideLayout" Target="../slideLayouts/slideLayout426.xml"/><Relationship Id="rId6" Type="http://schemas.openxmlformats.org/officeDocument/2006/relationships/slideLayout" Target="../slideLayouts/slideLayout427.xml"/><Relationship Id="rId7" Type="http://schemas.openxmlformats.org/officeDocument/2006/relationships/slideLayout" Target="../slideLayouts/slideLayout428.xml"/><Relationship Id="rId8" Type="http://schemas.openxmlformats.org/officeDocument/2006/relationships/slideLayout" Target="../slideLayouts/slideLayout429.xml"/></Relationships>
</file>

<file path=ppt/slideMasters/_rels/slideMaster11.xml.rels><?xml version="1.0" encoding="UTF-8" standalone="yes"?><Relationships xmlns="http://schemas.openxmlformats.org/package/2006/relationships"><Relationship Id="rId31" Type="http://schemas.openxmlformats.org/officeDocument/2006/relationships/slideLayout" Target="../slideLayouts/slideLayout471.xml"/><Relationship Id="rId30" Type="http://schemas.openxmlformats.org/officeDocument/2006/relationships/slideLayout" Target="../slideLayouts/slideLayout470.xml"/><Relationship Id="rId33" Type="http://schemas.openxmlformats.org/officeDocument/2006/relationships/slideLayout" Target="../slideLayouts/slideLayout473.xml"/><Relationship Id="rId32" Type="http://schemas.openxmlformats.org/officeDocument/2006/relationships/slideLayout" Target="../slideLayouts/slideLayout472.xml"/><Relationship Id="rId35" Type="http://schemas.openxmlformats.org/officeDocument/2006/relationships/slideLayout" Target="../slideLayouts/slideLayout475.xml"/><Relationship Id="rId34" Type="http://schemas.openxmlformats.org/officeDocument/2006/relationships/slideLayout" Target="../slideLayouts/slideLayout474.xml"/><Relationship Id="rId36" Type="http://schemas.openxmlformats.org/officeDocument/2006/relationships/theme" Target="../theme/theme4.xml"/><Relationship Id="rId20" Type="http://schemas.openxmlformats.org/officeDocument/2006/relationships/slideLayout" Target="../slideLayouts/slideLayout460.xml"/><Relationship Id="rId22" Type="http://schemas.openxmlformats.org/officeDocument/2006/relationships/slideLayout" Target="../slideLayouts/slideLayout462.xml"/><Relationship Id="rId21" Type="http://schemas.openxmlformats.org/officeDocument/2006/relationships/slideLayout" Target="../slideLayouts/slideLayout461.xml"/><Relationship Id="rId24" Type="http://schemas.openxmlformats.org/officeDocument/2006/relationships/slideLayout" Target="../slideLayouts/slideLayout464.xml"/><Relationship Id="rId23" Type="http://schemas.openxmlformats.org/officeDocument/2006/relationships/slideLayout" Target="../slideLayouts/slideLayout463.xml"/><Relationship Id="rId26" Type="http://schemas.openxmlformats.org/officeDocument/2006/relationships/slideLayout" Target="../slideLayouts/slideLayout466.xml"/><Relationship Id="rId25" Type="http://schemas.openxmlformats.org/officeDocument/2006/relationships/slideLayout" Target="../slideLayouts/slideLayout465.xml"/><Relationship Id="rId28" Type="http://schemas.openxmlformats.org/officeDocument/2006/relationships/slideLayout" Target="../slideLayouts/slideLayout468.xml"/><Relationship Id="rId27" Type="http://schemas.openxmlformats.org/officeDocument/2006/relationships/slideLayout" Target="../slideLayouts/slideLayout467.xml"/><Relationship Id="rId29" Type="http://schemas.openxmlformats.org/officeDocument/2006/relationships/slideLayout" Target="../slideLayouts/slideLayout469.xml"/><Relationship Id="rId11" Type="http://schemas.openxmlformats.org/officeDocument/2006/relationships/slideLayout" Target="../slideLayouts/slideLayout451.xml"/><Relationship Id="rId10" Type="http://schemas.openxmlformats.org/officeDocument/2006/relationships/slideLayout" Target="../slideLayouts/slideLayout450.xml"/><Relationship Id="rId13" Type="http://schemas.openxmlformats.org/officeDocument/2006/relationships/slideLayout" Target="../slideLayouts/slideLayout453.xml"/><Relationship Id="rId12" Type="http://schemas.openxmlformats.org/officeDocument/2006/relationships/slideLayout" Target="../slideLayouts/slideLayout452.xml"/><Relationship Id="rId15" Type="http://schemas.openxmlformats.org/officeDocument/2006/relationships/slideLayout" Target="../slideLayouts/slideLayout455.xml"/><Relationship Id="rId14" Type="http://schemas.openxmlformats.org/officeDocument/2006/relationships/slideLayout" Target="../slideLayouts/slideLayout454.xml"/><Relationship Id="rId17" Type="http://schemas.openxmlformats.org/officeDocument/2006/relationships/slideLayout" Target="../slideLayouts/slideLayout457.xml"/><Relationship Id="rId16" Type="http://schemas.openxmlformats.org/officeDocument/2006/relationships/slideLayout" Target="../slideLayouts/slideLayout456.xml"/><Relationship Id="rId19" Type="http://schemas.openxmlformats.org/officeDocument/2006/relationships/slideLayout" Target="../slideLayouts/slideLayout459.xml"/><Relationship Id="rId18" Type="http://schemas.openxmlformats.org/officeDocument/2006/relationships/slideLayout" Target="../slideLayouts/slideLayout458.xml"/><Relationship Id="rId1" Type="http://schemas.openxmlformats.org/officeDocument/2006/relationships/slideLayout" Target="../slideLayouts/slideLayout441.xml"/><Relationship Id="rId2" Type="http://schemas.openxmlformats.org/officeDocument/2006/relationships/slideLayout" Target="../slideLayouts/slideLayout442.xml"/><Relationship Id="rId3" Type="http://schemas.openxmlformats.org/officeDocument/2006/relationships/slideLayout" Target="../slideLayouts/slideLayout443.xml"/><Relationship Id="rId4" Type="http://schemas.openxmlformats.org/officeDocument/2006/relationships/slideLayout" Target="../slideLayouts/slideLayout444.xml"/><Relationship Id="rId9" Type="http://schemas.openxmlformats.org/officeDocument/2006/relationships/slideLayout" Target="../slideLayouts/slideLayout449.xml"/><Relationship Id="rId5" Type="http://schemas.openxmlformats.org/officeDocument/2006/relationships/slideLayout" Target="../slideLayouts/slideLayout445.xml"/><Relationship Id="rId6" Type="http://schemas.openxmlformats.org/officeDocument/2006/relationships/slideLayout" Target="../slideLayouts/slideLayout446.xml"/><Relationship Id="rId7" Type="http://schemas.openxmlformats.org/officeDocument/2006/relationships/slideLayout" Target="../slideLayouts/slideLayout447.xml"/><Relationship Id="rId8" Type="http://schemas.openxmlformats.org/officeDocument/2006/relationships/slideLayout" Target="../slideLayouts/slideLayout448.xml"/></Relationships>
</file>

<file path=ppt/slideMasters/_rels/slideMaster12.xml.rels><?xml version="1.0" encoding="UTF-8" standalone="yes"?><Relationships xmlns="http://schemas.openxmlformats.org/package/2006/relationships"><Relationship Id="rId40" Type="http://schemas.openxmlformats.org/officeDocument/2006/relationships/slideLayout" Target="../slideLayouts/slideLayout515.xml"/><Relationship Id="rId42" Type="http://schemas.openxmlformats.org/officeDocument/2006/relationships/slideLayout" Target="../slideLayouts/slideLayout517.xml"/><Relationship Id="rId41" Type="http://schemas.openxmlformats.org/officeDocument/2006/relationships/slideLayout" Target="../slideLayouts/slideLayout516.xml"/><Relationship Id="rId44" Type="http://schemas.openxmlformats.org/officeDocument/2006/relationships/slideLayout" Target="../slideLayouts/slideLayout519.xml"/><Relationship Id="rId43" Type="http://schemas.openxmlformats.org/officeDocument/2006/relationships/slideLayout" Target="../slideLayouts/slideLayout518.xml"/><Relationship Id="rId46" Type="http://schemas.openxmlformats.org/officeDocument/2006/relationships/slideLayout" Target="../slideLayouts/slideLayout521.xml"/><Relationship Id="rId45" Type="http://schemas.openxmlformats.org/officeDocument/2006/relationships/slideLayout" Target="../slideLayouts/slideLayout520.xml"/><Relationship Id="rId48" Type="http://schemas.openxmlformats.org/officeDocument/2006/relationships/slideLayout" Target="../slideLayouts/slideLayout523.xml"/><Relationship Id="rId47" Type="http://schemas.openxmlformats.org/officeDocument/2006/relationships/slideLayout" Target="../slideLayouts/slideLayout522.xml"/><Relationship Id="rId49" Type="http://schemas.openxmlformats.org/officeDocument/2006/relationships/slideLayout" Target="../slideLayouts/slideLayout524.xml"/><Relationship Id="rId31" Type="http://schemas.openxmlformats.org/officeDocument/2006/relationships/slideLayout" Target="../slideLayouts/slideLayout506.xml"/><Relationship Id="rId30" Type="http://schemas.openxmlformats.org/officeDocument/2006/relationships/slideLayout" Target="../slideLayouts/slideLayout505.xml"/><Relationship Id="rId33" Type="http://schemas.openxmlformats.org/officeDocument/2006/relationships/slideLayout" Target="../slideLayouts/slideLayout508.xml"/><Relationship Id="rId32" Type="http://schemas.openxmlformats.org/officeDocument/2006/relationships/slideLayout" Target="../slideLayouts/slideLayout507.xml"/><Relationship Id="rId35" Type="http://schemas.openxmlformats.org/officeDocument/2006/relationships/slideLayout" Target="../slideLayouts/slideLayout510.xml"/><Relationship Id="rId34" Type="http://schemas.openxmlformats.org/officeDocument/2006/relationships/slideLayout" Target="../slideLayouts/slideLayout509.xml"/><Relationship Id="rId37" Type="http://schemas.openxmlformats.org/officeDocument/2006/relationships/slideLayout" Target="../slideLayouts/slideLayout512.xml"/><Relationship Id="rId36" Type="http://schemas.openxmlformats.org/officeDocument/2006/relationships/slideLayout" Target="../slideLayouts/slideLayout511.xml"/><Relationship Id="rId39" Type="http://schemas.openxmlformats.org/officeDocument/2006/relationships/slideLayout" Target="../slideLayouts/slideLayout514.xml"/><Relationship Id="rId38" Type="http://schemas.openxmlformats.org/officeDocument/2006/relationships/slideLayout" Target="../slideLayouts/slideLayout513.xml"/><Relationship Id="rId20" Type="http://schemas.openxmlformats.org/officeDocument/2006/relationships/slideLayout" Target="../slideLayouts/slideLayout495.xml"/><Relationship Id="rId22" Type="http://schemas.openxmlformats.org/officeDocument/2006/relationships/slideLayout" Target="../slideLayouts/slideLayout497.xml"/><Relationship Id="rId21" Type="http://schemas.openxmlformats.org/officeDocument/2006/relationships/slideLayout" Target="../slideLayouts/slideLayout496.xml"/><Relationship Id="rId24" Type="http://schemas.openxmlformats.org/officeDocument/2006/relationships/slideLayout" Target="../slideLayouts/slideLayout499.xml"/><Relationship Id="rId23" Type="http://schemas.openxmlformats.org/officeDocument/2006/relationships/slideLayout" Target="../slideLayouts/slideLayout498.xml"/><Relationship Id="rId26" Type="http://schemas.openxmlformats.org/officeDocument/2006/relationships/slideLayout" Target="../slideLayouts/slideLayout501.xml"/><Relationship Id="rId25" Type="http://schemas.openxmlformats.org/officeDocument/2006/relationships/slideLayout" Target="../slideLayouts/slideLayout500.xml"/><Relationship Id="rId28" Type="http://schemas.openxmlformats.org/officeDocument/2006/relationships/slideLayout" Target="../slideLayouts/slideLayout503.xml"/><Relationship Id="rId27" Type="http://schemas.openxmlformats.org/officeDocument/2006/relationships/slideLayout" Target="../slideLayouts/slideLayout502.xml"/><Relationship Id="rId29" Type="http://schemas.openxmlformats.org/officeDocument/2006/relationships/slideLayout" Target="../slideLayouts/slideLayout504.xml"/><Relationship Id="rId11" Type="http://schemas.openxmlformats.org/officeDocument/2006/relationships/slideLayout" Target="../slideLayouts/slideLayout486.xml"/><Relationship Id="rId10" Type="http://schemas.openxmlformats.org/officeDocument/2006/relationships/slideLayout" Target="../slideLayouts/slideLayout485.xml"/><Relationship Id="rId13" Type="http://schemas.openxmlformats.org/officeDocument/2006/relationships/slideLayout" Target="../slideLayouts/slideLayout488.xml"/><Relationship Id="rId12" Type="http://schemas.openxmlformats.org/officeDocument/2006/relationships/slideLayout" Target="../slideLayouts/slideLayout487.xml"/><Relationship Id="rId15" Type="http://schemas.openxmlformats.org/officeDocument/2006/relationships/slideLayout" Target="../slideLayouts/slideLayout490.xml"/><Relationship Id="rId14" Type="http://schemas.openxmlformats.org/officeDocument/2006/relationships/slideLayout" Target="../slideLayouts/slideLayout489.xml"/><Relationship Id="rId17" Type="http://schemas.openxmlformats.org/officeDocument/2006/relationships/slideLayout" Target="../slideLayouts/slideLayout492.xml"/><Relationship Id="rId16" Type="http://schemas.openxmlformats.org/officeDocument/2006/relationships/slideLayout" Target="../slideLayouts/slideLayout491.xml"/><Relationship Id="rId19" Type="http://schemas.openxmlformats.org/officeDocument/2006/relationships/slideLayout" Target="../slideLayouts/slideLayout494.xml"/><Relationship Id="rId18" Type="http://schemas.openxmlformats.org/officeDocument/2006/relationships/slideLayout" Target="../slideLayouts/slideLayout493.xml"/><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5" Type="http://schemas.openxmlformats.org/officeDocument/2006/relationships/slideLayout" Target="../slideLayouts/slideLayout480.xml"/><Relationship Id="rId6" Type="http://schemas.openxmlformats.org/officeDocument/2006/relationships/slideLayout" Target="../slideLayouts/slideLayout481.xml"/><Relationship Id="rId7" Type="http://schemas.openxmlformats.org/officeDocument/2006/relationships/slideLayout" Target="../slideLayouts/slideLayout482.xml"/><Relationship Id="rId8" Type="http://schemas.openxmlformats.org/officeDocument/2006/relationships/slideLayout" Target="../slideLayouts/slideLayout483.xml"/><Relationship Id="rId62" Type="http://schemas.openxmlformats.org/officeDocument/2006/relationships/slideLayout" Target="../slideLayouts/slideLayout537.xml"/><Relationship Id="rId61" Type="http://schemas.openxmlformats.org/officeDocument/2006/relationships/slideLayout" Target="../slideLayouts/slideLayout536.xml"/><Relationship Id="rId64" Type="http://schemas.openxmlformats.org/officeDocument/2006/relationships/slideLayout" Target="../slideLayouts/slideLayout539.xml"/><Relationship Id="rId63" Type="http://schemas.openxmlformats.org/officeDocument/2006/relationships/slideLayout" Target="../slideLayouts/slideLayout538.xml"/><Relationship Id="rId66" Type="http://schemas.openxmlformats.org/officeDocument/2006/relationships/slideLayout" Target="../slideLayouts/slideLayout541.xml"/><Relationship Id="rId65" Type="http://schemas.openxmlformats.org/officeDocument/2006/relationships/slideLayout" Target="../slideLayouts/slideLayout540.xml"/><Relationship Id="rId68" Type="http://schemas.openxmlformats.org/officeDocument/2006/relationships/slideLayout" Target="../slideLayouts/slideLayout543.xml"/><Relationship Id="rId67" Type="http://schemas.openxmlformats.org/officeDocument/2006/relationships/slideLayout" Target="../slideLayouts/slideLayout542.xml"/><Relationship Id="rId60" Type="http://schemas.openxmlformats.org/officeDocument/2006/relationships/slideLayout" Target="../slideLayouts/slideLayout535.xml"/><Relationship Id="rId69" Type="http://schemas.openxmlformats.org/officeDocument/2006/relationships/theme" Target="../theme/theme13.xml"/><Relationship Id="rId51" Type="http://schemas.openxmlformats.org/officeDocument/2006/relationships/slideLayout" Target="../slideLayouts/slideLayout526.xml"/><Relationship Id="rId50" Type="http://schemas.openxmlformats.org/officeDocument/2006/relationships/slideLayout" Target="../slideLayouts/slideLayout525.xml"/><Relationship Id="rId53" Type="http://schemas.openxmlformats.org/officeDocument/2006/relationships/slideLayout" Target="../slideLayouts/slideLayout528.xml"/><Relationship Id="rId52" Type="http://schemas.openxmlformats.org/officeDocument/2006/relationships/slideLayout" Target="../slideLayouts/slideLayout527.xml"/><Relationship Id="rId55" Type="http://schemas.openxmlformats.org/officeDocument/2006/relationships/slideLayout" Target="../slideLayouts/slideLayout530.xml"/><Relationship Id="rId54" Type="http://schemas.openxmlformats.org/officeDocument/2006/relationships/slideLayout" Target="../slideLayouts/slideLayout529.xml"/><Relationship Id="rId57" Type="http://schemas.openxmlformats.org/officeDocument/2006/relationships/slideLayout" Target="../slideLayouts/slideLayout532.xml"/><Relationship Id="rId56" Type="http://schemas.openxmlformats.org/officeDocument/2006/relationships/slideLayout" Target="../slideLayouts/slideLayout531.xml"/><Relationship Id="rId59" Type="http://schemas.openxmlformats.org/officeDocument/2006/relationships/slideLayout" Target="../slideLayouts/slideLayout534.xml"/><Relationship Id="rId58" Type="http://schemas.openxmlformats.org/officeDocument/2006/relationships/slideLayout" Target="../slideLayouts/slideLayout533.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554.xml"/><Relationship Id="rId10" Type="http://schemas.openxmlformats.org/officeDocument/2006/relationships/slideLayout" Target="../slideLayouts/slideLayout553.xml"/><Relationship Id="rId13" Type="http://schemas.openxmlformats.org/officeDocument/2006/relationships/slideLayout" Target="../slideLayouts/slideLayout556.xml"/><Relationship Id="rId12" Type="http://schemas.openxmlformats.org/officeDocument/2006/relationships/slideLayout" Target="../slideLayouts/slideLayout555.xml"/><Relationship Id="rId15" Type="http://schemas.openxmlformats.org/officeDocument/2006/relationships/slideLayout" Target="../slideLayouts/slideLayout558.xml"/><Relationship Id="rId14" Type="http://schemas.openxmlformats.org/officeDocument/2006/relationships/slideLayout" Target="../slideLayouts/slideLayout557.xml"/><Relationship Id="rId17" Type="http://schemas.openxmlformats.org/officeDocument/2006/relationships/slideLayout" Target="../slideLayouts/slideLayout560.xml"/><Relationship Id="rId16" Type="http://schemas.openxmlformats.org/officeDocument/2006/relationships/slideLayout" Target="../slideLayouts/slideLayout559.xml"/><Relationship Id="rId19" Type="http://schemas.openxmlformats.org/officeDocument/2006/relationships/theme" Target="../theme/theme14.xml"/><Relationship Id="rId18" Type="http://schemas.openxmlformats.org/officeDocument/2006/relationships/slideLayout" Target="../slideLayouts/slideLayout561.xml"/><Relationship Id="rId1" Type="http://schemas.openxmlformats.org/officeDocument/2006/relationships/slideLayout" Target="../slideLayouts/slideLayout544.xml"/><Relationship Id="rId2" Type="http://schemas.openxmlformats.org/officeDocument/2006/relationships/slideLayout" Target="../slideLayouts/slideLayout545.xml"/><Relationship Id="rId3" Type="http://schemas.openxmlformats.org/officeDocument/2006/relationships/slideLayout" Target="../slideLayouts/slideLayout546.xml"/><Relationship Id="rId4" Type="http://schemas.openxmlformats.org/officeDocument/2006/relationships/slideLayout" Target="../slideLayouts/slideLayout547.xml"/><Relationship Id="rId9" Type="http://schemas.openxmlformats.org/officeDocument/2006/relationships/slideLayout" Target="../slideLayouts/slideLayout552.xml"/><Relationship Id="rId5" Type="http://schemas.openxmlformats.org/officeDocument/2006/relationships/slideLayout" Target="../slideLayouts/slideLayout548.xml"/><Relationship Id="rId6" Type="http://schemas.openxmlformats.org/officeDocument/2006/relationships/slideLayout" Target="../slideLayouts/slideLayout549.xml"/><Relationship Id="rId7" Type="http://schemas.openxmlformats.org/officeDocument/2006/relationships/slideLayout" Target="../slideLayouts/slideLayout550.xml"/><Relationship Id="rId8" Type="http://schemas.openxmlformats.org/officeDocument/2006/relationships/slideLayout" Target="../slideLayouts/slideLayout551.xml"/></Relationships>
</file>

<file path=ppt/slideMasters/_rels/slideMaster14.xml.rels><?xml version="1.0" encoding="UTF-8" standalone="yes"?><Relationships xmlns="http://schemas.openxmlformats.org/package/2006/relationships"><Relationship Id="rId31" Type="http://schemas.openxmlformats.org/officeDocument/2006/relationships/slideLayout" Target="../slideLayouts/slideLayout592.xml"/><Relationship Id="rId30" Type="http://schemas.openxmlformats.org/officeDocument/2006/relationships/slideLayout" Target="../slideLayouts/slideLayout591.xml"/><Relationship Id="rId33" Type="http://schemas.openxmlformats.org/officeDocument/2006/relationships/slideLayout" Target="../slideLayouts/slideLayout594.xml"/><Relationship Id="rId32" Type="http://schemas.openxmlformats.org/officeDocument/2006/relationships/slideLayout" Target="../slideLayouts/slideLayout593.xml"/><Relationship Id="rId34" Type="http://schemas.openxmlformats.org/officeDocument/2006/relationships/theme" Target="../theme/theme12.xml"/><Relationship Id="rId20" Type="http://schemas.openxmlformats.org/officeDocument/2006/relationships/slideLayout" Target="../slideLayouts/slideLayout581.xml"/><Relationship Id="rId22" Type="http://schemas.openxmlformats.org/officeDocument/2006/relationships/slideLayout" Target="../slideLayouts/slideLayout583.xml"/><Relationship Id="rId21" Type="http://schemas.openxmlformats.org/officeDocument/2006/relationships/slideLayout" Target="../slideLayouts/slideLayout582.xml"/><Relationship Id="rId24" Type="http://schemas.openxmlformats.org/officeDocument/2006/relationships/slideLayout" Target="../slideLayouts/slideLayout585.xml"/><Relationship Id="rId23" Type="http://schemas.openxmlformats.org/officeDocument/2006/relationships/slideLayout" Target="../slideLayouts/slideLayout584.xml"/><Relationship Id="rId26" Type="http://schemas.openxmlformats.org/officeDocument/2006/relationships/slideLayout" Target="../slideLayouts/slideLayout587.xml"/><Relationship Id="rId25" Type="http://schemas.openxmlformats.org/officeDocument/2006/relationships/slideLayout" Target="../slideLayouts/slideLayout586.xml"/><Relationship Id="rId28" Type="http://schemas.openxmlformats.org/officeDocument/2006/relationships/slideLayout" Target="../slideLayouts/slideLayout589.xml"/><Relationship Id="rId27" Type="http://schemas.openxmlformats.org/officeDocument/2006/relationships/slideLayout" Target="../slideLayouts/slideLayout588.xml"/><Relationship Id="rId29" Type="http://schemas.openxmlformats.org/officeDocument/2006/relationships/slideLayout" Target="../slideLayouts/slideLayout590.xml"/><Relationship Id="rId11" Type="http://schemas.openxmlformats.org/officeDocument/2006/relationships/slideLayout" Target="../slideLayouts/slideLayout572.xml"/><Relationship Id="rId10" Type="http://schemas.openxmlformats.org/officeDocument/2006/relationships/slideLayout" Target="../slideLayouts/slideLayout571.xml"/><Relationship Id="rId13" Type="http://schemas.openxmlformats.org/officeDocument/2006/relationships/slideLayout" Target="../slideLayouts/slideLayout574.xml"/><Relationship Id="rId12" Type="http://schemas.openxmlformats.org/officeDocument/2006/relationships/slideLayout" Target="../slideLayouts/slideLayout573.xml"/><Relationship Id="rId15" Type="http://schemas.openxmlformats.org/officeDocument/2006/relationships/slideLayout" Target="../slideLayouts/slideLayout576.xml"/><Relationship Id="rId14" Type="http://schemas.openxmlformats.org/officeDocument/2006/relationships/slideLayout" Target="../slideLayouts/slideLayout575.xml"/><Relationship Id="rId17" Type="http://schemas.openxmlformats.org/officeDocument/2006/relationships/slideLayout" Target="../slideLayouts/slideLayout578.xml"/><Relationship Id="rId16" Type="http://schemas.openxmlformats.org/officeDocument/2006/relationships/slideLayout" Target="../slideLayouts/slideLayout577.xml"/><Relationship Id="rId19" Type="http://schemas.openxmlformats.org/officeDocument/2006/relationships/slideLayout" Target="../slideLayouts/slideLayout580.xml"/><Relationship Id="rId18" Type="http://schemas.openxmlformats.org/officeDocument/2006/relationships/slideLayout" Target="../slideLayouts/slideLayout579.xml"/><Relationship Id="rId1" Type="http://schemas.openxmlformats.org/officeDocument/2006/relationships/slideLayout" Target="../slideLayouts/slideLayout562.xml"/><Relationship Id="rId2" Type="http://schemas.openxmlformats.org/officeDocument/2006/relationships/slideLayout" Target="../slideLayouts/slideLayout563.xml"/><Relationship Id="rId3" Type="http://schemas.openxmlformats.org/officeDocument/2006/relationships/slideLayout" Target="../slideLayouts/slideLayout564.xml"/><Relationship Id="rId4" Type="http://schemas.openxmlformats.org/officeDocument/2006/relationships/slideLayout" Target="../slideLayouts/slideLayout565.xml"/><Relationship Id="rId9" Type="http://schemas.openxmlformats.org/officeDocument/2006/relationships/slideLayout" Target="../slideLayouts/slideLayout570.xml"/><Relationship Id="rId5" Type="http://schemas.openxmlformats.org/officeDocument/2006/relationships/slideLayout" Target="../slideLayouts/slideLayout566.xml"/><Relationship Id="rId6" Type="http://schemas.openxmlformats.org/officeDocument/2006/relationships/slideLayout" Target="../slideLayouts/slideLayout567.xml"/><Relationship Id="rId7" Type="http://schemas.openxmlformats.org/officeDocument/2006/relationships/slideLayout" Target="../slideLayouts/slideLayout568.xml"/><Relationship Id="rId8" Type="http://schemas.openxmlformats.org/officeDocument/2006/relationships/slideLayout" Target="../slideLayouts/slideLayout56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20" Type="http://schemas.openxmlformats.org/officeDocument/2006/relationships/slideLayout" Target="../slideLayouts/slideLayout110.xml"/><Relationship Id="rId22" Type="http://schemas.openxmlformats.org/officeDocument/2006/relationships/slideLayout" Target="../slideLayouts/slideLayout112.xml"/><Relationship Id="rId21" Type="http://schemas.openxmlformats.org/officeDocument/2006/relationships/slideLayout" Target="../slideLayouts/slideLayout111.xml"/><Relationship Id="rId24" Type="http://schemas.openxmlformats.org/officeDocument/2006/relationships/slideLayout" Target="../slideLayouts/slideLayout114.xml"/><Relationship Id="rId23" Type="http://schemas.openxmlformats.org/officeDocument/2006/relationships/slideLayout" Target="../slideLayouts/slideLayout113.xml"/><Relationship Id="rId26" Type="http://schemas.openxmlformats.org/officeDocument/2006/relationships/slideLayout" Target="../slideLayouts/slideLayout116.xml"/><Relationship Id="rId25" Type="http://schemas.openxmlformats.org/officeDocument/2006/relationships/slideLayout" Target="../slideLayouts/slideLayout115.xml"/><Relationship Id="rId27" Type="http://schemas.openxmlformats.org/officeDocument/2006/relationships/theme" Target="../theme/theme5.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9" Type="http://schemas.openxmlformats.org/officeDocument/2006/relationships/slideLayout" Target="../slideLayouts/slideLayout109.xml"/><Relationship Id="rId18" Type="http://schemas.openxmlformats.org/officeDocument/2006/relationships/slideLayout" Target="../slideLayouts/slideLayout10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20" Type="http://schemas.openxmlformats.org/officeDocument/2006/relationships/slideLayout" Target="../slideLayouts/slideLayout136.xml"/><Relationship Id="rId22" Type="http://schemas.openxmlformats.org/officeDocument/2006/relationships/slideLayout" Target="../slideLayouts/slideLayout138.xml"/><Relationship Id="rId21" Type="http://schemas.openxmlformats.org/officeDocument/2006/relationships/slideLayout" Target="../slideLayouts/slideLayout137.xml"/><Relationship Id="rId24" Type="http://schemas.openxmlformats.org/officeDocument/2006/relationships/slideLayout" Target="../slideLayouts/slideLayout140.xml"/><Relationship Id="rId23" Type="http://schemas.openxmlformats.org/officeDocument/2006/relationships/slideLayout" Target="../slideLayouts/slideLayout139.xml"/><Relationship Id="rId26" Type="http://schemas.openxmlformats.org/officeDocument/2006/relationships/slideLayout" Target="../slideLayouts/slideLayout142.xml"/><Relationship Id="rId25" Type="http://schemas.openxmlformats.org/officeDocument/2006/relationships/slideLayout" Target="../slideLayouts/slideLayout141.xml"/><Relationship Id="rId27" Type="http://schemas.openxmlformats.org/officeDocument/2006/relationships/theme" Target="../theme/theme15.xml"/><Relationship Id="rId11" Type="http://schemas.openxmlformats.org/officeDocument/2006/relationships/slideLayout" Target="../slideLayouts/slideLayout127.xml"/><Relationship Id="rId10" Type="http://schemas.openxmlformats.org/officeDocument/2006/relationships/slideLayout" Target="../slideLayouts/slideLayout126.xml"/><Relationship Id="rId13" Type="http://schemas.openxmlformats.org/officeDocument/2006/relationships/slideLayout" Target="../slideLayouts/slideLayout129.xml"/><Relationship Id="rId12" Type="http://schemas.openxmlformats.org/officeDocument/2006/relationships/slideLayout" Target="../slideLayouts/slideLayout128.xml"/><Relationship Id="rId15" Type="http://schemas.openxmlformats.org/officeDocument/2006/relationships/slideLayout" Target="../slideLayouts/slideLayout131.xml"/><Relationship Id="rId14" Type="http://schemas.openxmlformats.org/officeDocument/2006/relationships/slideLayout" Target="../slideLayouts/slideLayout130.xml"/><Relationship Id="rId17" Type="http://schemas.openxmlformats.org/officeDocument/2006/relationships/slideLayout" Target="../slideLayouts/slideLayout133.xml"/><Relationship Id="rId16" Type="http://schemas.openxmlformats.org/officeDocument/2006/relationships/slideLayout" Target="../slideLayouts/slideLayout132.xml"/><Relationship Id="rId19" Type="http://schemas.openxmlformats.org/officeDocument/2006/relationships/slideLayout" Target="../slideLayouts/slideLayout135.xml"/><Relationship Id="rId18"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82.xml"/><Relationship Id="rId42" Type="http://schemas.openxmlformats.org/officeDocument/2006/relationships/slideLayout" Target="../slideLayouts/slideLayout184.xml"/><Relationship Id="rId41" Type="http://schemas.openxmlformats.org/officeDocument/2006/relationships/slideLayout" Target="../slideLayouts/slideLayout183.xml"/><Relationship Id="rId44" Type="http://schemas.openxmlformats.org/officeDocument/2006/relationships/slideLayout" Target="../slideLayouts/slideLayout186.xml"/><Relationship Id="rId43" Type="http://schemas.openxmlformats.org/officeDocument/2006/relationships/slideLayout" Target="../slideLayouts/slideLayout185.xml"/><Relationship Id="rId46" Type="http://schemas.openxmlformats.org/officeDocument/2006/relationships/slideLayout" Target="../slideLayouts/slideLayout188.xml"/><Relationship Id="rId45" Type="http://schemas.openxmlformats.org/officeDocument/2006/relationships/slideLayout" Target="../slideLayouts/slideLayout187.xml"/><Relationship Id="rId107" Type="http://schemas.openxmlformats.org/officeDocument/2006/relationships/slideLayout" Target="../slideLayouts/slideLayout249.xml"/><Relationship Id="rId106" Type="http://schemas.openxmlformats.org/officeDocument/2006/relationships/slideLayout" Target="../slideLayouts/slideLayout248.xml"/><Relationship Id="rId105" Type="http://schemas.openxmlformats.org/officeDocument/2006/relationships/slideLayout" Target="../slideLayouts/slideLayout247.xml"/><Relationship Id="rId104" Type="http://schemas.openxmlformats.org/officeDocument/2006/relationships/slideLayout" Target="../slideLayouts/slideLayout246.xml"/><Relationship Id="rId109" Type="http://schemas.openxmlformats.org/officeDocument/2006/relationships/slideLayout" Target="../slideLayouts/slideLayout251.xml"/><Relationship Id="rId108" Type="http://schemas.openxmlformats.org/officeDocument/2006/relationships/slideLayout" Target="../slideLayouts/slideLayout250.xml"/><Relationship Id="rId48" Type="http://schemas.openxmlformats.org/officeDocument/2006/relationships/slideLayout" Target="../slideLayouts/slideLayout190.xml"/><Relationship Id="rId47" Type="http://schemas.openxmlformats.org/officeDocument/2006/relationships/slideLayout" Target="../slideLayouts/slideLayout189.xml"/><Relationship Id="rId49" Type="http://schemas.openxmlformats.org/officeDocument/2006/relationships/slideLayout" Target="../slideLayouts/slideLayout191.xml"/><Relationship Id="rId103" Type="http://schemas.openxmlformats.org/officeDocument/2006/relationships/slideLayout" Target="../slideLayouts/slideLayout245.xml"/><Relationship Id="rId102" Type="http://schemas.openxmlformats.org/officeDocument/2006/relationships/slideLayout" Target="../slideLayouts/slideLayout244.xml"/><Relationship Id="rId101" Type="http://schemas.openxmlformats.org/officeDocument/2006/relationships/slideLayout" Target="../slideLayouts/slideLayout243.xml"/><Relationship Id="rId100" Type="http://schemas.openxmlformats.org/officeDocument/2006/relationships/slideLayout" Target="../slideLayouts/slideLayout242.xml"/><Relationship Id="rId31" Type="http://schemas.openxmlformats.org/officeDocument/2006/relationships/slideLayout" Target="../slideLayouts/slideLayout173.xml"/><Relationship Id="rId30" Type="http://schemas.openxmlformats.org/officeDocument/2006/relationships/slideLayout" Target="../slideLayouts/slideLayout172.xml"/><Relationship Id="rId33" Type="http://schemas.openxmlformats.org/officeDocument/2006/relationships/slideLayout" Target="../slideLayouts/slideLayout175.xml"/><Relationship Id="rId32" Type="http://schemas.openxmlformats.org/officeDocument/2006/relationships/slideLayout" Target="../slideLayouts/slideLayout174.xml"/><Relationship Id="rId35" Type="http://schemas.openxmlformats.org/officeDocument/2006/relationships/slideLayout" Target="../slideLayouts/slideLayout177.xml"/><Relationship Id="rId34" Type="http://schemas.openxmlformats.org/officeDocument/2006/relationships/slideLayout" Target="../slideLayouts/slideLayout176.xml"/><Relationship Id="rId37" Type="http://schemas.openxmlformats.org/officeDocument/2006/relationships/slideLayout" Target="../slideLayouts/slideLayout179.xml"/><Relationship Id="rId36" Type="http://schemas.openxmlformats.org/officeDocument/2006/relationships/slideLayout" Target="../slideLayouts/slideLayout178.xml"/><Relationship Id="rId39" Type="http://schemas.openxmlformats.org/officeDocument/2006/relationships/slideLayout" Target="../slideLayouts/slideLayout181.xml"/><Relationship Id="rId38" Type="http://schemas.openxmlformats.org/officeDocument/2006/relationships/slideLayout" Target="../slideLayouts/slideLayout180.xml"/><Relationship Id="rId20" Type="http://schemas.openxmlformats.org/officeDocument/2006/relationships/slideLayout" Target="../slideLayouts/slideLayout162.xml"/><Relationship Id="rId22" Type="http://schemas.openxmlformats.org/officeDocument/2006/relationships/slideLayout" Target="../slideLayouts/slideLayout164.xml"/><Relationship Id="rId21" Type="http://schemas.openxmlformats.org/officeDocument/2006/relationships/slideLayout" Target="../slideLayouts/slideLayout163.xml"/><Relationship Id="rId24" Type="http://schemas.openxmlformats.org/officeDocument/2006/relationships/slideLayout" Target="../slideLayouts/slideLayout166.xml"/><Relationship Id="rId23" Type="http://schemas.openxmlformats.org/officeDocument/2006/relationships/slideLayout" Target="../slideLayouts/slideLayout165.xml"/><Relationship Id="rId26" Type="http://schemas.openxmlformats.org/officeDocument/2006/relationships/slideLayout" Target="../slideLayouts/slideLayout168.xml"/><Relationship Id="rId25" Type="http://schemas.openxmlformats.org/officeDocument/2006/relationships/slideLayout" Target="../slideLayouts/slideLayout167.xml"/><Relationship Id="rId28" Type="http://schemas.openxmlformats.org/officeDocument/2006/relationships/slideLayout" Target="../slideLayouts/slideLayout170.xml"/><Relationship Id="rId27" Type="http://schemas.openxmlformats.org/officeDocument/2006/relationships/slideLayout" Target="../slideLayouts/slideLayout169.xml"/><Relationship Id="rId29" Type="http://schemas.openxmlformats.org/officeDocument/2006/relationships/slideLayout" Target="../slideLayouts/slideLayout171.xml"/><Relationship Id="rId95" Type="http://schemas.openxmlformats.org/officeDocument/2006/relationships/slideLayout" Target="../slideLayouts/slideLayout237.xml"/><Relationship Id="rId94" Type="http://schemas.openxmlformats.org/officeDocument/2006/relationships/slideLayout" Target="../slideLayouts/slideLayout236.xml"/><Relationship Id="rId97" Type="http://schemas.openxmlformats.org/officeDocument/2006/relationships/slideLayout" Target="../slideLayouts/slideLayout239.xml"/><Relationship Id="rId96" Type="http://schemas.openxmlformats.org/officeDocument/2006/relationships/slideLayout" Target="../slideLayouts/slideLayout238.xml"/><Relationship Id="rId11" Type="http://schemas.openxmlformats.org/officeDocument/2006/relationships/slideLayout" Target="../slideLayouts/slideLayout153.xml"/><Relationship Id="rId99" Type="http://schemas.openxmlformats.org/officeDocument/2006/relationships/slideLayout" Target="../slideLayouts/slideLayout241.xml"/><Relationship Id="rId10" Type="http://schemas.openxmlformats.org/officeDocument/2006/relationships/slideLayout" Target="../slideLayouts/slideLayout152.xml"/><Relationship Id="rId98" Type="http://schemas.openxmlformats.org/officeDocument/2006/relationships/slideLayout" Target="../slideLayouts/slideLayout240.xml"/><Relationship Id="rId13" Type="http://schemas.openxmlformats.org/officeDocument/2006/relationships/slideLayout" Target="../slideLayouts/slideLayout155.xml"/><Relationship Id="rId12" Type="http://schemas.openxmlformats.org/officeDocument/2006/relationships/slideLayout" Target="../slideLayouts/slideLayout154.xml"/><Relationship Id="rId91" Type="http://schemas.openxmlformats.org/officeDocument/2006/relationships/slideLayout" Target="../slideLayouts/slideLayout233.xml"/><Relationship Id="rId90" Type="http://schemas.openxmlformats.org/officeDocument/2006/relationships/slideLayout" Target="../slideLayouts/slideLayout232.xml"/><Relationship Id="rId93" Type="http://schemas.openxmlformats.org/officeDocument/2006/relationships/slideLayout" Target="../slideLayouts/slideLayout235.xml"/><Relationship Id="rId92" Type="http://schemas.openxmlformats.org/officeDocument/2006/relationships/slideLayout" Target="../slideLayouts/slideLayout234.xml"/><Relationship Id="rId15" Type="http://schemas.openxmlformats.org/officeDocument/2006/relationships/slideLayout" Target="../slideLayouts/slideLayout157.xml"/><Relationship Id="rId110" Type="http://schemas.openxmlformats.org/officeDocument/2006/relationships/slideLayout" Target="../slideLayouts/slideLayout252.xml"/><Relationship Id="rId14" Type="http://schemas.openxmlformats.org/officeDocument/2006/relationships/slideLayout" Target="../slideLayouts/slideLayout156.xml"/><Relationship Id="rId17" Type="http://schemas.openxmlformats.org/officeDocument/2006/relationships/slideLayout" Target="../slideLayouts/slideLayout159.xml"/><Relationship Id="rId16" Type="http://schemas.openxmlformats.org/officeDocument/2006/relationships/slideLayout" Target="../slideLayouts/slideLayout158.xml"/><Relationship Id="rId19" Type="http://schemas.openxmlformats.org/officeDocument/2006/relationships/slideLayout" Target="../slideLayouts/slideLayout161.xml"/><Relationship Id="rId18" Type="http://schemas.openxmlformats.org/officeDocument/2006/relationships/slideLayout" Target="../slideLayouts/slideLayout160.xml"/><Relationship Id="rId113" Type="http://schemas.openxmlformats.org/officeDocument/2006/relationships/theme" Target="../theme/theme3.xml"/><Relationship Id="rId112" Type="http://schemas.openxmlformats.org/officeDocument/2006/relationships/slideLayout" Target="../slideLayouts/slideLayout254.xml"/><Relationship Id="rId111" Type="http://schemas.openxmlformats.org/officeDocument/2006/relationships/slideLayout" Target="../slideLayouts/slideLayout253.xml"/><Relationship Id="rId84" Type="http://schemas.openxmlformats.org/officeDocument/2006/relationships/slideLayout" Target="../slideLayouts/slideLayout226.xml"/><Relationship Id="rId83" Type="http://schemas.openxmlformats.org/officeDocument/2006/relationships/slideLayout" Target="../slideLayouts/slideLayout225.xml"/><Relationship Id="rId86" Type="http://schemas.openxmlformats.org/officeDocument/2006/relationships/slideLayout" Target="../slideLayouts/slideLayout228.xml"/><Relationship Id="rId85" Type="http://schemas.openxmlformats.org/officeDocument/2006/relationships/slideLayout" Target="../slideLayouts/slideLayout227.xml"/><Relationship Id="rId88" Type="http://schemas.openxmlformats.org/officeDocument/2006/relationships/slideLayout" Target="../slideLayouts/slideLayout230.xml"/><Relationship Id="rId87" Type="http://schemas.openxmlformats.org/officeDocument/2006/relationships/slideLayout" Target="../slideLayouts/slideLayout229.xml"/><Relationship Id="rId89" Type="http://schemas.openxmlformats.org/officeDocument/2006/relationships/slideLayout" Target="../slideLayouts/slideLayout231.xml"/><Relationship Id="rId80" Type="http://schemas.openxmlformats.org/officeDocument/2006/relationships/slideLayout" Target="../slideLayouts/slideLayout222.xml"/><Relationship Id="rId82" Type="http://schemas.openxmlformats.org/officeDocument/2006/relationships/slideLayout" Target="../slideLayouts/slideLayout224.xml"/><Relationship Id="rId81" Type="http://schemas.openxmlformats.org/officeDocument/2006/relationships/slideLayout" Target="../slideLayouts/slideLayout223.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73" Type="http://schemas.openxmlformats.org/officeDocument/2006/relationships/slideLayout" Target="../slideLayouts/slideLayout215.xml"/><Relationship Id="rId72" Type="http://schemas.openxmlformats.org/officeDocument/2006/relationships/slideLayout" Target="../slideLayouts/slideLayout214.xml"/><Relationship Id="rId75" Type="http://schemas.openxmlformats.org/officeDocument/2006/relationships/slideLayout" Target="../slideLayouts/slideLayout217.xml"/><Relationship Id="rId74" Type="http://schemas.openxmlformats.org/officeDocument/2006/relationships/slideLayout" Target="../slideLayouts/slideLayout216.xml"/><Relationship Id="rId77" Type="http://schemas.openxmlformats.org/officeDocument/2006/relationships/slideLayout" Target="../slideLayouts/slideLayout219.xml"/><Relationship Id="rId76" Type="http://schemas.openxmlformats.org/officeDocument/2006/relationships/slideLayout" Target="../slideLayouts/slideLayout218.xml"/><Relationship Id="rId79" Type="http://schemas.openxmlformats.org/officeDocument/2006/relationships/slideLayout" Target="../slideLayouts/slideLayout221.xml"/><Relationship Id="rId78" Type="http://schemas.openxmlformats.org/officeDocument/2006/relationships/slideLayout" Target="../slideLayouts/slideLayout220.xml"/><Relationship Id="rId71" Type="http://schemas.openxmlformats.org/officeDocument/2006/relationships/slideLayout" Target="../slideLayouts/slideLayout213.xml"/><Relationship Id="rId70" Type="http://schemas.openxmlformats.org/officeDocument/2006/relationships/slideLayout" Target="../slideLayouts/slideLayout212.xml"/><Relationship Id="rId62" Type="http://schemas.openxmlformats.org/officeDocument/2006/relationships/slideLayout" Target="../slideLayouts/slideLayout204.xml"/><Relationship Id="rId61" Type="http://schemas.openxmlformats.org/officeDocument/2006/relationships/slideLayout" Target="../slideLayouts/slideLayout203.xml"/><Relationship Id="rId64" Type="http://schemas.openxmlformats.org/officeDocument/2006/relationships/slideLayout" Target="../slideLayouts/slideLayout206.xml"/><Relationship Id="rId63" Type="http://schemas.openxmlformats.org/officeDocument/2006/relationships/slideLayout" Target="../slideLayouts/slideLayout205.xml"/><Relationship Id="rId66" Type="http://schemas.openxmlformats.org/officeDocument/2006/relationships/slideLayout" Target="../slideLayouts/slideLayout208.xml"/><Relationship Id="rId65" Type="http://schemas.openxmlformats.org/officeDocument/2006/relationships/slideLayout" Target="../slideLayouts/slideLayout207.xml"/><Relationship Id="rId68" Type="http://schemas.openxmlformats.org/officeDocument/2006/relationships/slideLayout" Target="../slideLayouts/slideLayout210.xml"/><Relationship Id="rId67" Type="http://schemas.openxmlformats.org/officeDocument/2006/relationships/slideLayout" Target="../slideLayouts/slideLayout209.xml"/><Relationship Id="rId60" Type="http://schemas.openxmlformats.org/officeDocument/2006/relationships/slideLayout" Target="../slideLayouts/slideLayout202.xml"/><Relationship Id="rId69" Type="http://schemas.openxmlformats.org/officeDocument/2006/relationships/slideLayout" Target="../slideLayouts/slideLayout211.xml"/><Relationship Id="rId51" Type="http://schemas.openxmlformats.org/officeDocument/2006/relationships/slideLayout" Target="../slideLayouts/slideLayout193.xml"/><Relationship Id="rId50" Type="http://schemas.openxmlformats.org/officeDocument/2006/relationships/slideLayout" Target="../slideLayouts/slideLayout192.xml"/><Relationship Id="rId53" Type="http://schemas.openxmlformats.org/officeDocument/2006/relationships/slideLayout" Target="../slideLayouts/slideLayout195.xml"/><Relationship Id="rId52" Type="http://schemas.openxmlformats.org/officeDocument/2006/relationships/slideLayout" Target="../slideLayouts/slideLayout194.xml"/><Relationship Id="rId55" Type="http://schemas.openxmlformats.org/officeDocument/2006/relationships/slideLayout" Target="../slideLayouts/slideLayout197.xml"/><Relationship Id="rId54" Type="http://schemas.openxmlformats.org/officeDocument/2006/relationships/slideLayout" Target="../slideLayouts/slideLayout196.xml"/><Relationship Id="rId57" Type="http://schemas.openxmlformats.org/officeDocument/2006/relationships/slideLayout" Target="../slideLayouts/slideLayout199.xml"/><Relationship Id="rId56" Type="http://schemas.openxmlformats.org/officeDocument/2006/relationships/slideLayout" Target="../slideLayouts/slideLayout198.xml"/><Relationship Id="rId59" Type="http://schemas.openxmlformats.org/officeDocument/2006/relationships/slideLayout" Target="../slideLayouts/slideLayout201.xml"/><Relationship Id="rId58" Type="http://schemas.openxmlformats.org/officeDocument/2006/relationships/slideLayout" Target="../slideLayouts/slideLayout200.xml"/></Relationships>
</file>

<file path=ppt/slideMasters/_rels/slideMaster5.xml.rels><?xml version="1.0" encoding="UTF-8" standalone="yes"?><Relationships xmlns="http://schemas.openxmlformats.org/package/2006/relationships"><Relationship Id="rId31" Type="http://schemas.openxmlformats.org/officeDocument/2006/relationships/slideLayout" Target="../slideLayouts/slideLayout284.xml"/><Relationship Id="rId30" Type="http://schemas.openxmlformats.org/officeDocument/2006/relationships/slideLayout" Target="../slideLayouts/slideLayout283.xml"/><Relationship Id="rId33" Type="http://schemas.openxmlformats.org/officeDocument/2006/relationships/slideLayout" Target="../slideLayouts/slideLayout286.xml"/><Relationship Id="rId32" Type="http://schemas.openxmlformats.org/officeDocument/2006/relationships/slideLayout" Target="../slideLayouts/slideLayout285.xml"/><Relationship Id="rId35" Type="http://schemas.openxmlformats.org/officeDocument/2006/relationships/theme" Target="../theme/theme6.xml"/><Relationship Id="rId34" Type="http://schemas.openxmlformats.org/officeDocument/2006/relationships/slideLayout" Target="../slideLayouts/slideLayout287.xml"/><Relationship Id="rId20" Type="http://schemas.openxmlformats.org/officeDocument/2006/relationships/slideLayout" Target="../slideLayouts/slideLayout273.xml"/><Relationship Id="rId22" Type="http://schemas.openxmlformats.org/officeDocument/2006/relationships/slideLayout" Target="../slideLayouts/slideLayout275.xml"/><Relationship Id="rId21" Type="http://schemas.openxmlformats.org/officeDocument/2006/relationships/slideLayout" Target="../slideLayouts/slideLayout274.xml"/><Relationship Id="rId24" Type="http://schemas.openxmlformats.org/officeDocument/2006/relationships/slideLayout" Target="../slideLayouts/slideLayout277.xml"/><Relationship Id="rId23" Type="http://schemas.openxmlformats.org/officeDocument/2006/relationships/slideLayout" Target="../slideLayouts/slideLayout276.xml"/><Relationship Id="rId26" Type="http://schemas.openxmlformats.org/officeDocument/2006/relationships/slideLayout" Target="../slideLayouts/slideLayout279.xml"/><Relationship Id="rId25" Type="http://schemas.openxmlformats.org/officeDocument/2006/relationships/slideLayout" Target="../slideLayouts/slideLayout278.xml"/><Relationship Id="rId28" Type="http://schemas.openxmlformats.org/officeDocument/2006/relationships/slideLayout" Target="../slideLayouts/slideLayout281.xml"/><Relationship Id="rId27" Type="http://schemas.openxmlformats.org/officeDocument/2006/relationships/slideLayout" Target="../slideLayouts/slideLayout280.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10" Type="http://schemas.openxmlformats.org/officeDocument/2006/relationships/slideLayout" Target="../slideLayouts/slideLayout263.xml"/><Relationship Id="rId13" Type="http://schemas.openxmlformats.org/officeDocument/2006/relationships/slideLayout" Target="../slideLayouts/slideLayout266.xml"/><Relationship Id="rId12" Type="http://schemas.openxmlformats.org/officeDocument/2006/relationships/slideLayout" Target="../slideLayouts/slideLayout265.xml"/><Relationship Id="rId15" Type="http://schemas.openxmlformats.org/officeDocument/2006/relationships/slideLayout" Target="../slideLayouts/slideLayout268.xml"/><Relationship Id="rId14" Type="http://schemas.openxmlformats.org/officeDocument/2006/relationships/slideLayout" Target="../slideLayouts/slideLayout267.xml"/><Relationship Id="rId17" Type="http://schemas.openxmlformats.org/officeDocument/2006/relationships/slideLayout" Target="../slideLayouts/slideLayout270.xml"/><Relationship Id="rId16" Type="http://schemas.openxmlformats.org/officeDocument/2006/relationships/slideLayout" Target="../slideLayouts/slideLayout269.xml"/><Relationship Id="rId19" Type="http://schemas.openxmlformats.org/officeDocument/2006/relationships/slideLayout" Target="../slideLayouts/slideLayout272.xml"/><Relationship Id="rId18" Type="http://schemas.openxmlformats.org/officeDocument/2006/relationships/slideLayout" Target="../slideLayouts/slideLayout271.xml"/><Relationship Id="rId1" Type="http://schemas.openxmlformats.org/officeDocument/2006/relationships/image" Target="../media/image341.png"/><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327.xml"/><Relationship Id="rId42" Type="http://schemas.openxmlformats.org/officeDocument/2006/relationships/slideLayout" Target="../slideLayouts/slideLayout329.xml"/><Relationship Id="rId41" Type="http://schemas.openxmlformats.org/officeDocument/2006/relationships/slideLayout" Target="../slideLayouts/slideLayout328.xml"/><Relationship Id="rId44" Type="http://schemas.openxmlformats.org/officeDocument/2006/relationships/theme" Target="../theme/theme8.xml"/><Relationship Id="rId43" Type="http://schemas.openxmlformats.org/officeDocument/2006/relationships/slideLayout" Target="../slideLayouts/slideLayout330.xml"/><Relationship Id="rId31" Type="http://schemas.openxmlformats.org/officeDocument/2006/relationships/slideLayout" Target="../slideLayouts/slideLayout318.xml"/><Relationship Id="rId30" Type="http://schemas.openxmlformats.org/officeDocument/2006/relationships/slideLayout" Target="../slideLayouts/slideLayout317.xml"/><Relationship Id="rId33" Type="http://schemas.openxmlformats.org/officeDocument/2006/relationships/slideLayout" Target="../slideLayouts/slideLayout320.xml"/><Relationship Id="rId32" Type="http://schemas.openxmlformats.org/officeDocument/2006/relationships/slideLayout" Target="../slideLayouts/slideLayout319.xml"/><Relationship Id="rId35" Type="http://schemas.openxmlformats.org/officeDocument/2006/relationships/slideLayout" Target="../slideLayouts/slideLayout322.xml"/><Relationship Id="rId34" Type="http://schemas.openxmlformats.org/officeDocument/2006/relationships/slideLayout" Target="../slideLayouts/slideLayout321.xml"/><Relationship Id="rId37" Type="http://schemas.openxmlformats.org/officeDocument/2006/relationships/slideLayout" Target="../slideLayouts/slideLayout324.xml"/><Relationship Id="rId36" Type="http://schemas.openxmlformats.org/officeDocument/2006/relationships/slideLayout" Target="../slideLayouts/slideLayout323.xml"/><Relationship Id="rId39" Type="http://schemas.openxmlformats.org/officeDocument/2006/relationships/slideLayout" Target="../slideLayouts/slideLayout326.xml"/><Relationship Id="rId38" Type="http://schemas.openxmlformats.org/officeDocument/2006/relationships/slideLayout" Target="../slideLayouts/slideLayout325.xml"/><Relationship Id="rId20" Type="http://schemas.openxmlformats.org/officeDocument/2006/relationships/slideLayout" Target="../slideLayouts/slideLayout307.xml"/><Relationship Id="rId22" Type="http://schemas.openxmlformats.org/officeDocument/2006/relationships/slideLayout" Target="../slideLayouts/slideLayout309.xml"/><Relationship Id="rId21" Type="http://schemas.openxmlformats.org/officeDocument/2006/relationships/slideLayout" Target="../slideLayouts/slideLayout308.xml"/><Relationship Id="rId24" Type="http://schemas.openxmlformats.org/officeDocument/2006/relationships/slideLayout" Target="../slideLayouts/slideLayout311.xml"/><Relationship Id="rId23" Type="http://schemas.openxmlformats.org/officeDocument/2006/relationships/slideLayout" Target="../slideLayouts/slideLayout310.xml"/><Relationship Id="rId26" Type="http://schemas.openxmlformats.org/officeDocument/2006/relationships/slideLayout" Target="../slideLayouts/slideLayout313.xml"/><Relationship Id="rId25" Type="http://schemas.openxmlformats.org/officeDocument/2006/relationships/slideLayout" Target="../slideLayouts/slideLayout312.xml"/><Relationship Id="rId28" Type="http://schemas.openxmlformats.org/officeDocument/2006/relationships/slideLayout" Target="../slideLayouts/slideLayout315.xml"/><Relationship Id="rId27" Type="http://schemas.openxmlformats.org/officeDocument/2006/relationships/slideLayout" Target="../slideLayouts/slideLayout314.xml"/><Relationship Id="rId29" Type="http://schemas.openxmlformats.org/officeDocument/2006/relationships/slideLayout" Target="../slideLayouts/slideLayout316.xml"/><Relationship Id="rId11" Type="http://schemas.openxmlformats.org/officeDocument/2006/relationships/slideLayout" Target="../slideLayouts/slideLayout298.xml"/><Relationship Id="rId10" Type="http://schemas.openxmlformats.org/officeDocument/2006/relationships/slideLayout" Target="../slideLayouts/slideLayout297.xml"/><Relationship Id="rId13" Type="http://schemas.openxmlformats.org/officeDocument/2006/relationships/slideLayout" Target="../slideLayouts/slideLayout300.xml"/><Relationship Id="rId12" Type="http://schemas.openxmlformats.org/officeDocument/2006/relationships/slideLayout" Target="../slideLayouts/slideLayout299.xml"/><Relationship Id="rId15" Type="http://schemas.openxmlformats.org/officeDocument/2006/relationships/slideLayout" Target="../slideLayouts/slideLayout302.xml"/><Relationship Id="rId14" Type="http://schemas.openxmlformats.org/officeDocument/2006/relationships/slideLayout" Target="../slideLayouts/slideLayout301.xml"/><Relationship Id="rId17" Type="http://schemas.openxmlformats.org/officeDocument/2006/relationships/slideLayout" Target="../slideLayouts/slideLayout304.xml"/><Relationship Id="rId16" Type="http://schemas.openxmlformats.org/officeDocument/2006/relationships/slideLayout" Target="../slideLayouts/slideLayout303.xml"/><Relationship Id="rId19" Type="http://schemas.openxmlformats.org/officeDocument/2006/relationships/slideLayout" Target="../slideLayouts/slideLayout306.xml"/><Relationship Id="rId18" Type="http://schemas.openxmlformats.org/officeDocument/2006/relationships/slideLayout" Target="../slideLayouts/slideLayout305.xml"/><Relationship Id="rId1" Type="http://schemas.openxmlformats.org/officeDocument/2006/relationships/slideLayout" Target="../slideLayouts/slideLayout288.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70.xml"/><Relationship Id="rId42" Type="http://schemas.openxmlformats.org/officeDocument/2006/relationships/slideLayout" Target="../slideLayouts/slideLayout372.xml"/><Relationship Id="rId41" Type="http://schemas.openxmlformats.org/officeDocument/2006/relationships/slideLayout" Target="../slideLayouts/slideLayout371.xml"/><Relationship Id="rId44" Type="http://schemas.openxmlformats.org/officeDocument/2006/relationships/slideLayout" Target="../slideLayouts/slideLayout374.xml"/><Relationship Id="rId43" Type="http://schemas.openxmlformats.org/officeDocument/2006/relationships/slideLayout" Target="../slideLayouts/slideLayout373.xml"/><Relationship Id="rId46" Type="http://schemas.openxmlformats.org/officeDocument/2006/relationships/slideLayout" Target="../slideLayouts/slideLayout376.xml"/><Relationship Id="rId45" Type="http://schemas.openxmlformats.org/officeDocument/2006/relationships/slideLayout" Target="../slideLayouts/slideLayout375.xml"/><Relationship Id="rId48" Type="http://schemas.openxmlformats.org/officeDocument/2006/relationships/slideLayout" Target="../slideLayouts/slideLayout378.xml"/><Relationship Id="rId47" Type="http://schemas.openxmlformats.org/officeDocument/2006/relationships/slideLayout" Target="../slideLayouts/slideLayout377.xml"/><Relationship Id="rId49" Type="http://schemas.openxmlformats.org/officeDocument/2006/relationships/slideLayout" Target="../slideLayouts/slideLayout379.xml"/><Relationship Id="rId31" Type="http://schemas.openxmlformats.org/officeDocument/2006/relationships/slideLayout" Target="../slideLayouts/slideLayout361.xml"/><Relationship Id="rId30" Type="http://schemas.openxmlformats.org/officeDocument/2006/relationships/slideLayout" Target="../slideLayouts/slideLayout360.xml"/><Relationship Id="rId33" Type="http://schemas.openxmlformats.org/officeDocument/2006/relationships/slideLayout" Target="../slideLayouts/slideLayout363.xml"/><Relationship Id="rId32" Type="http://schemas.openxmlformats.org/officeDocument/2006/relationships/slideLayout" Target="../slideLayouts/slideLayout362.xml"/><Relationship Id="rId35" Type="http://schemas.openxmlformats.org/officeDocument/2006/relationships/slideLayout" Target="../slideLayouts/slideLayout365.xml"/><Relationship Id="rId34" Type="http://schemas.openxmlformats.org/officeDocument/2006/relationships/slideLayout" Target="../slideLayouts/slideLayout364.xml"/><Relationship Id="rId37" Type="http://schemas.openxmlformats.org/officeDocument/2006/relationships/slideLayout" Target="../slideLayouts/slideLayout367.xml"/><Relationship Id="rId36" Type="http://schemas.openxmlformats.org/officeDocument/2006/relationships/slideLayout" Target="../slideLayouts/slideLayout366.xml"/><Relationship Id="rId39" Type="http://schemas.openxmlformats.org/officeDocument/2006/relationships/slideLayout" Target="../slideLayouts/slideLayout369.xml"/><Relationship Id="rId38" Type="http://schemas.openxmlformats.org/officeDocument/2006/relationships/slideLayout" Target="../slideLayouts/slideLayout368.xml"/><Relationship Id="rId20" Type="http://schemas.openxmlformats.org/officeDocument/2006/relationships/slideLayout" Target="../slideLayouts/slideLayout350.xml"/><Relationship Id="rId22" Type="http://schemas.openxmlformats.org/officeDocument/2006/relationships/slideLayout" Target="../slideLayouts/slideLayout352.xml"/><Relationship Id="rId21" Type="http://schemas.openxmlformats.org/officeDocument/2006/relationships/slideLayout" Target="../slideLayouts/slideLayout351.xml"/><Relationship Id="rId24" Type="http://schemas.openxmlformats.org/officeDocument/2006/relationships/slideLayout" Target="../slideLayouts/slideLayout354.xml"/><Relationship Id="rId23" Type="http://schemas.openxmlformats.org/officeDocument/2006/relationships/slideLayout" Target="../slideLayouts/slideLayout353.xml"/><Relationship Id="rId26" Type="http://schemas.openxmlformats.org/officeDocument/2006/relationships/slideLayout" Target="../slideLayouts/slideLayout356.xml"/><Relationship Id="rId25" Type="http://schemas.openxmlformats.org/officeDocument/2006/relationships/slideLayout" Target="../slideLayouts/slideLayout355.xml"/><Relationship Id="rId28" Type="http://schemas.openxmlformats.org/officeDocument/2006/relationships/slideLayout" Target="../slideLayouts/slideLayout358.xml"/><Relationship Id="rId27" Type="http://schemas.openxmlformats.org/officeDocument/2006/relationships/slideLayout" Target="../slideLayouts/slideLayout357.xml"/><Relationship Id="rId29" Type="http://schemas.openxmlformats.org/officeDocument/2006/relationships/slideLayout" Target="../slideLayouts/slideLayout359.xml"/><Relationship Id="rId11" Type="http://schemas.openxmlformats.org/officeDocument/2006/relationships/slideLayout" Target="../slideLayouts/slideLayout341.xml"/><Relationship Id="rId10" Type="http://schemas.openxmlformats.org/officeDocument/2006/relationships/slideLayout" Target="../slideLayouts/slideLayout340.xml"/><Relationship Id="rId13" Type="http://schemas.openxmlformats.org/officeDocument/2006/relationships/slideLayout" Target="../slideLayouts/slideLayout343.xml"/><Relationship Id="rId12" Type="http://schemas.openxmlformats.org/officeDocument/2006/relationships/slideLayout" Target="../slideLayouts/slideLayout342.xml"/><Relationship Id="rId15" Type="http://schemas.openxmlformats.org/officeDocument/2006/relationships/slideLayout" Target="../slideLayouts/slideLayout345.xml"/><Relationship Id="rId14" Type="http://schemas.openxmlformats.org/officeDocument/2006/relationships/slideLayout" Target="../slideLayouts/slideLayout344.xml"/><Relationship Id="rId17" Type="http://schemas.openxmlformats.org/officeDocument/2006/relationships/slideLayout" Target="../slideLayouts/slideLayout347.xml"/><Relationship Id="rId16" Type="http://schemas.openxmlformats.org/officeDocument/2006/relationships/slideLayout" Target="../slideLayouts/slideLayout346.xml"/><Relationship Id="rId19" Type="http://schemas.openxmlformats.org/officeDocument/2006/relationships/slideLayout" Target="../slideLayouts/slideLayout349.xml"/><Relationship Id="rId18" Type="http://schemas.openxmlformats.org/officeDocument/2006/relationships/slideLayout" Target="../slideLayouts/slideLayout348.xml"/><Relationship Id="rId1" Type="http://schemas.openxmlformats.org/officeDocument/2006/relationships/slideLayout" Target="../slideLayouts/slideLayout331.xml"/><Relationship Id="rId2" Type="http://schemas.openxmlformats.org/officeDocument/2006/relationships/slideLayout" Target="../slideLayouts/slideLayout332.xml"/><Relationship Id="rId3" Type="http://schemas.openxmlformats.org/officeDocument/2006/relationships/slideLayout" Target="../slideLayouts/slideLayout333.xml"/><Relationship Id="rId4" Type="http://schemas.openxmlformats.org/officeDocument/2006/relationships/slideLayout" Target="../slideLayouts/slideLayout334.xml"/><Relationship Id="rId9" Type="http://schemas.openxmlformats.org/officeDocument/2006/relationships/slideLayout" Target="../slideLayouts/slideLayout339.xml"/><Relationship Id="rId5" Type="http://schemas.openxmlformats.org/officeDocument/2006/relationships/slideLayout" Target="../slideLayouts/slideLayout335.xml"/><Relationship Id="rId6" Type="http://schemas.openxmlformats.org/officeDocument/2006/relationships/slideLayout" Target="../slideLayouts/slideLayout336.xml"/><Relationship Id="rId7" Type="http://schemas.openxmlformats.org/officeDocument/2006/relationships/slideLayout" Target="../slideLayouts/slideLayout337.xml"/><Relationship Id="rId8" Type="http://schemas.openxmlformats.org/officeDocument/2006/relationships/slideLayout" Target="../slideLayouts/slideLayout338.xml"/><Relationship Id="rId60" Type="http://schemas.openxmlformats.org/officeDocument/2006/relationships/theme" Target="../theme/theme1.xml"/><Relationship Id="rId51" Type="http://schemas.openxmlformats.org/officeDocument/2006/relationships/slideLayout" Target="../slideLayouts/slideLayout381.xml"/><Relationship Id="rId50" Type="http://schemas.openxmlformats.org/officeDocument/2006/relationships/slideLayout" Target="../slideLayouts/slideLayout380.xml"/><Relationship Id="rId53" Type="http://schemas.openxmlformats.org/officeDocument/2006/relationships/slideLayout" Target="../slideLayouts/slideLayout383.xml"/><Relationship Id="rId52" Type="http://schemas.openxmlformats.org/officeDocument/2006/relationships/slideLayout" Target="../slideLayouts/slideLayout382.xml"/><Relationship Id="rId55" Type="http://schemas.openxmlformats.org/officeDocument/2006/relationships/slideLayout" Target="../slideLayouts/slideLayout385.xml"/><Relationship Id="rId54" Type="http://schemas.openxmlformats.org/officeDocument/2006/relationships/slideLayout" Target="../slideLayouts/slideLayout384.xml"/><Relationship Id="rId57" Type="http://schemas.openxmlformats.org/officeDocument/2006/relationships/slideLayout" Target="../slideLayouts/slideLayout387.xml"/><Relationship Id="rId56" Type="http://schemas.openxmlformats.org/officeDocument/2006/relationships/slideLayout" Target="../slideLayouts/slideLayout386.xml"/><Relationship Id="rId59" Type="http://schemas.openxmlformats.org/officeDocument/2006/relationships/slideLayout" Target="../slideLayouts/slideLayout389.xml"/><Relationship Id="rId58" Type="http://schemas.openxmlformats.org/officeDocument/2006/relationships/slideLayout" Target="../slideLayouts/slideLayout388.xml"/></Relationships>
</file>

<file path=ppt/slideMasters/_rels/slideMaster8.xml.rels><?xml version="1.0" encoding="UTF-8" standalone="yes"?><Relationships xmlns="http://schemas.openxmlformats.org/package/2006/relationships"><Relationship Id="rId10" Type="http://schemas.openxmlformats.org/officeDocument/2006/relationships/theme" Target="../theme/theme11.xml"/><Relationship Id="rId1" Type="http://schemas.openxmlformats.org/officeDocument/2006/relationships/slideLayout" Target="../slideLayouts/slideLayout390.xml"/><Relationship Id="rId2" Type="http://schemas.openxmlformats.org/officeDocument/2006/relationships/slideLayout" Target="../slideLayouts/slideLayout391.xml"/><Relationship Id="rId3" Type="http://schemas.openxmlformats.org/officeDocument/2006/relationships/slideLayout" Target="../slideLayouts/slideLayout392.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5" Type="http://schemas.openxmlformats.org/officeDocument/2006/relationships/slideLayout" Target="../slideLayouts/slideLayout394.xml"/><Relationship Id="rId6" Type="http://schemas.openxmlformats.org/officeDocument/2006/relationships/slideLayout" Target="../slideLayouts/slideLayout395.xml"/><Relationship Id="rId7" Type="http://schemas.openxmlformats.org/officeDocument/2006/relationships/slideLayout" Target="../slideLayouts/slideLayout396.xml"/><Relationship Id="rId8" Type="http://schemas.openxmlformats.org/officeDocument/2006/relationships/slideLayout" Target="../slideLayouts/slideLayout397.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418.xml"/><Relationship Id="rId22" Type="http://schemas.openxmlformats.org/officeDocument/2006/relationships/slideLayout" Target="../slideLayouts/slideLayout420.xml"/><Relationship Id="rId21" Type="http://schemas.openxmlformats.org/officeDocument/2006/relationships/slideLayout" Target="../slideLayouts/slideLayout419.xml"/><Relationship Id="rId24" Type="http://schemas.openxmlformats.org/officeDocument/2006/relationships/theme" Target="../theme/theme2.xml"/><Relationship Id="rId23" Type="http://schemas.openxmlformats.org/officeDocument/2006/relationships/slideLayout" Target="../slideLayouts/slideLayout421.xml"/><Relationship Id="rId11" Type="http://schemas.openxmlformats.org/officeDocument/2006/relationships/slideLayout" Target="../slideLayouts/slideLayout409.xml"/><Relationship Id="rId10" Type="http://schemas.openxmlformats.org/officeDocument/2006/relationships/slideLayout" Target="../slideLayouts/slideLayout408.xml"/><Relationship Id="rId13" Type="http://schemas.openxmlformats.org/officeDocument/2006/relationships/slideLayout" Target="../slideLayouts/slideLayout411.xml"/><Relationship Id="rId12" Type="http://schemas.openxmlformats.org/officeDocument/2006/relationships/slideLayout" Target="../slideLayouts/slideLayout410.xml"/><Relationship Id="rId15" Type="http://schemas.openxmlformats.org/officeDocument/2006/relationships/slideLayout" Target="../slideLayouts/slideLayout413.xml"/><Relationship Id="rId14" Type="http://schemas.openxmlformats.org/officeDocument/2006/relationships/slideLayout" Target="../slideLayouts/slideLayout412.xml"/><Relationship Id="rId17" Type="http://schemas.openxmlformats.org/officeDocument/2006/relationships/slideLayout" Target="../slideLayouts/slideLayout415.xml"/><Relationship Id="rId16" Type="http://schemas.openxmlformats.org/officeDocument/2006/relationships/slideLayout" Target="../slideLayouts/slideLayout414.xml"/><Relationship Id="rId19" Type="http://schemas.openxmlformats.org/officeDocument/2006/relationships/slideLayout" Target="../slideLayouts/slideLayout417.xml"/><Relationship Id="rId18" Type="http://schemas.openxmlformats.org/officeDocument/2006/relationships/slideLayout" Target="../slideLayouts/slideLayout416.xml"/><Relationship Id="rId1" Type="http://schemas.openxmlformats.org/officeDocument/2006/relationships/slideLayout" Target="../slideLayouts/slideLayout399.xml"/><Relationship Id="rId2" Type="http://schemas.openxmlformats.org/officeDocument/2006/relationships/slideLayout" Target="../slideLayouts/slideLayout400.xml"/><Relationship Id="rId3" Type="http://schemas.openxmlformats.org/officeDocument/2006/relationships/slideLayout" Target="../slideLayouts/slideLayout401.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5" Type="http://schemas.openxmlformats.org/officeDocument/2006/relationships/slideLayout" Target="../slideLayouts/slideLayout403.xml"/><Relationship Id="rId6" Type="http://schemas.openxmlformats.org/officeDocument/2006/relationships/slideLayout" Target="../slideLayouts/slideLayout404.xml"/><Relationship Id="rId7" Type="http://schemas.openxmlformats.org/officeDocument/2006/relationships/slideLayout" Target="../slideLayouts/slideLayout405.xml"/><Relationship Id="rId8" Type="http://schemas.openxmlformats.org/officeDocument/2006/relationships/slideLayout" Target="../slideLayouts/slideLayout40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rgbClr val="FFFFFF"/>
        </a:solidFill>
      </p:bgPr>
    </p:bg>
    <p:spTree>
      <p:nvGrpSpPr>
        <p:cNvPr id="5030" name="Shape 5030"/>
        <p:cNvGrpSpPr/>
        <p:nvPr/>
      </p:nvGrpSpPr>
      <p:grpSpPr>
        <a:xfrm>
          <a:off x="0" y="0"/>
          <a:ext cx="0" cy="0"/>
          <a:chOff x="0" y="0"/>
          <a:chExt cx="0" cy="0"/>
        </a:xfrm>
      </p:grpSpPr>
      <p:sp>
        <p:nvSpPr>
          <p:cNvPr id="5031" name="Google Shape;5031;p431"/>
          <p:cNvSpPr txBox="1"/>
          <p:nvPr>
            <p:ph type="title"/>
          </p:nvPr>
        </p:nvSpPr>
        <p:spPr>
          <a:xfrm>
            <a:off x="685800" y="1133400"/>
            <a:ext cx="3048000" cy="186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600">
                <a:solidFill>
                  <a:srgbClr val="434343"/>
                </a:solidFill>
                <a:latin typeface="Google Sans"/>
                <a:ea typeface="Google Sans"/>
                <a:cs typeface="Google Sans"/>
                <a:sym typeface="Google Sans"/>
              </a:defRPr>
            </a:lvl1pPr>
            <a:lvl2pPr lvl="1" rtl="0">
              <a:spcBef>
                <a:spcPts val="0"/>
              </a:spcBef>
              <a:spcAft>
                <a:spcPts val="0"/>
              </a:spcAft>
              <a:buNone/>
              <a:defRPr b="1" sz="3000">
                <a:solidFill>
                  <a:srgbClr val="434343"/>
                </a:solidFill>
                <a:latin typeface="Google Sans"/>
                <a:ea typeface="Google Sans"/>
                <a:cs typeface="Google Sans"/>
                <a:sym typeface="Google Sans"/>
              </a:defRPr>
            </a:lvl2pPr>
            <a:lvl3pPr lvl="2" rtl="0">
              <a:spcBef>
                <a:spcPts val="0"/>
              </a:spcBef>
              <a:spcAft>
                <a:spcPts val="0"/>
              </a:spcAft>
              <a:buNone/>
              <a:defRPr b="1" sz="3000">
                <a:solidFill>
                  <a:srgbClr val="434343"/>
                </a:solidFill>
                <a:latin typeface="Google Sans"/>
                <a:ea typeface="Google Sans"/>
                <a:cs typeface="Google Sans"/>
                <a:sym typeface="Google Sans"/>
              </a:defRPr>
            </a:lvl3pPr>
            <a:lvl4pPr lvl="3" rtl="0">
              <a:spcBef>
                <a:spcPts val="0"/>
              </a:spcBef>
              <a:spcAft>
                <a:spcPts val="0"/>
              </a:spcAft>
              <a:buNone/>
              <a:defRPr b="1" sz="3000">
                <a:solidFill>
                  <a:srgbClr val="434343"/>
                </a:solidFill>
                <a:latin typeface="Google Sans"/>
                <a:ea typeface="Google Sans"/>
                <a:cs typeface="Google Sans"/>
                <a:sym typeface="Google Sans"/>
              </a:defRPr>
            </a:lvl4pPr>
            <a:lvl5pPr lvl="4" rtl="0">
              <a:spcBef>
                <a:spcPts val="0"/>
              </a:spcBef>
              <a:spcAft>
                <a:spcPts val="0"/>
              </a:spcAft>
              <a:buNone/>
              <a:defRPr b="1" sz="3000">
                <a:solidFill>
                  <a:srgbClr val="434343"/>
                </a:solidFill>
                <a:latin typeface="Google Sans"/>
                <a:ea typeface="Google Sans"/>
                <a:cs typeface="Google Sans"/>
                <a:sym typeface="Google Sans"/>
              </a:defRPr>
            </a:lvl5pPr>
            <a:lvl6pPr lvl="5" rtl="0">
              <a:spcBef>
                <a:spcPts val="0"/>
              </a:spcBef>
              <a:spcAft>
                <a:spcPts val="0"/>
              </a:spcAft>
              <a:buNone/>
              <a:defRPr b="1" sz="3000">
                <a:solidFill>
                  <a:srgbClr val="434343"/>
                </a:solidFill>
                <a:latin typeface="Google Sans"/>
                <a:ea typeface="Google Sans"/>
                <a:cs typeface="Google Sans"/>
                <a:sym typeface="Google Sans"/>
              </a:defRPr>
            </a:lvl6pPr>
            <a:lvl7pPr lvl="6" rtl="0">
              <a:spcBef>
                <a:spcPts val="0"/>
              </a:spcBef>
              <a:spcAft>
                <a:spcPts val="0"/>
              </a:spcAft>
              <a:buNone/>
              <a:defRPr b="1" sz="3000">
                <a:solidFill>
                  <a:srgbClr val="434343"/>
                </a:solidFill>
                <a:latin typeface="Google Sans"/>
                <a:ea typeface="Google Sans"/>
                <a:cs typeface="Google Sans"/>
                <a:sym typeface="Google Sans"/>
              </a:defRPr>
            </a:lvl7pPr>
            <a:lvl8pPr lvl="7" rtl="0">
              <a:spcBef>
                <a:spcPts val="0"/>
              </a:spcBef>
              <a:spcAft>
                <a:spcPts val="0"/>
              </a:spcAft>
              <a:buNone/>
              <a:defRPr b="1" sz="3000">
                <a:solidFill>
                  <a:srgbClr val="434343"/>
                </a:solidFill>
                <a:latin typeface="Google Sans"/>
                <a:ea typeface="Google Sans"/>
                <a:cs typeface="Google Sans"/>
                <a:sym typeface="Google Sans"/>
              </a:defRPr>
            </a:lvl8pPr>
            <a:lvl9pPr lvl="8" rtl="0">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5032" name="Google Shape;5032;p431"/>
          <p:cNvSpPr txBox="1"/>
          <p:nvPr>
            <p:ph idx="1" type="body"/>
          </p:nvPr>
        </p:nvSpPr>
        <p:spPr>
          <a:xfrm>
            <a:off x="3733800" y="1209600"/>
            <a:ext cx="4572000" cy="30765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1pPr>
            <a:lvl2pPr indent="-304800" lvl="1" marL="9144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2pPr>
            <a:lvl3pPr indent="-304800" lvl="2" marL="13716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3pPr>
            <a:lvl4pPr indent="-304800" lvl="3" marL="1828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4pPr>
            <a:lvl5pPr indent="-304800" lvl="4" marL="22860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5pPr>
            <a:lvl6pPr indent="-304800" lvl="5" marL="27432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6pPr>
            <a:lvl7pPr indent="-304800" lvl="6" marL="32004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7pPr>
            <a:lvl8pPr indent="-304800" lvl="7" marL="36576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8pPr>
            <a:lvl9pPr indent="-304800" lvl="8" marL="4114800" rtl="0">
              <a:lnSpc>
                <a:spcPct val="115000"/>
              </a:lnSpc>
              <a:spcBef>
                <a:spcPts val="1000"/>
              </a:spcBef>
              <a:spcAft>
                <a:spcPts val="1000"/>
              </a:spcAft>
              <a:buClr>
                <a:srgbClr val="434343"/>
              </a:buClr>
              <a:buSzPts val="1200"/>
              <a:buFont typeface="Google Sans"/>
              <a:buChar char="■"/>
              <a:defRPr sz="1200">
                <a:solidFill>
                  <a:srgbClr val="434343"/>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Lst>
  <mc:AlternateContent>
    <mc:Choice Requires="p14">
      <p:transition p14:dur="1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chemeClr val="accent5"/>
          </p15:clr>
        </p15:guide>
        <p15:guide id="2" orient="horz" pos="1620">
          <p15:clr>
            <a:schemeClr val="accent5"/>
          </p15:clr>
        </p15:guide>
        <p15:guide id="3" pos="960">
          <p15:clr>
            <a:schemeClr val="accent5"/>
          </p15:clr>
        </p15:guide>
        <p15:guide id="4" pos="1440">
          <p15:clr>
            <a:schemeClr val="accent5"/>
          </p15:clr>
        </p15:guide>
        <p15:guide id="5" pos="1920">
          <p15:clr>
            <a:schemeClr val="accent5"/>
          </p15:clr>
        </p15:guide>
        <p15:guide id="6" pos="2400">
          <p15:clr>
            <a:schemeClr val="accent5"/>
          </p15:clr>
        </p15:guide>
        <p15:guide id="7" pos="2880">
          <p15:clr>
            <a:schemeClr val="accent5"/>
          </p15:clr>
        </p15:guide>
        <p15:guide id="8" pos="3360">
          <p15:clr>
            <a:schemeClr val="accent5"/>
          </p15:clr>
        </p15:guide>
        <p15:guide id="9" pos="3840">
          <p15:clr>
            <a:schemeClr val="accent5"/>
          </p15:clr>
        </p15:guide>
        <p15:guide id="10" pos="4320">
          <p15:clr>
            <a:schemeClr val="accent5"/>
          </p15:clr>
        </p15:guide>
        <p15:guide id="11" pos="4800">
          <p15:clr>
            <a:schemeClr val="accent5"/>
          </p15:clr>
        </p15:guide>
        <p15:guide id="12" pos="5280">
          <p15:clr>
            <a:schemeClr val="accent5"/>
          </p15:clr>
        </p15:guide>
        <p15:guide id="13" orient="horz" pos="1350">
          <p15:clr>
            <a:schemeClr val="accent5"/>
          </p15:clr>
        </p15:guide>
        <p15:guide id="14" orient="horz" pos="1080">
          <p15:clr>
            <a:schemeClr val="accent5"/>
          </p15:clr>
        </p15:guide>
        <p15:guide id="15" orient="horz" pos="810">
          <p15:clr>
            <a:schemeClr val="accent5"/>
          </p15:clr>
        </p15:guide>
        <p15:guide id="16" orient="horz" pos="540">
          <p15:clr>
            <a:schemeClr val="accent5"/>
          </p15:clr>
        </p15:guide>
        <p15:guide id="17" orient="horz" pos="270">
          <p15:clr>
            <a:schemeClr val="accent5"/>
          </p15:clr>
        </p15:guide>
        <p15:guide id="18" orient="horz" pos="1890">
          <p15:clr>
            <a:schemeClr val="accent5"/>
          </p15:clr>
        </p15:guide>
        <p15:guide id="19" orient="horz" pos="2160">
          <p15:clr>
            <a:schemeClr val="accent5"/>
          </p15:clr>
        </p15:guide>
        <p15:guide id="20" orient="horz" pos="2430">
          <p15:clr>
            <a:schemeClr val="accent5"/>
          </p15:clr>
        </p15:guide>
        <p15:guide id="21" orient="horz" pos="2700">
          <p15:clr>
            <a:schemeClr val="accent5"/>
          </p15:clr>
        </p15:guide>
        <p15:guide id="22" orient="horz" pos="2970">
          <p15:clr>
            <a:schemeClr val="accent5"/>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92" name="Shape 5292"/>
        <p:cNvGrpSpPr/>
        <p:nvPr/>
      </p:nvGrpSpPr>
      <p:grpSpPr>
        <a:xfrm>
          <a:off x="0" y="0"/>
          <a:ext cx="0" cy="0"/>
          <a:chOff x="0" y="0"/>
          <a:chExt cx="0" cy="0"/>
        </a:xfrm>
      </p:grpSpPr>
      <p:sp>
        <p:nvSpPr>
          <p:cNvPr id="5293" name="Google Shape;5293;p4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1pPr>
            <a:lvl2pPr lvl="1"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rtl="0">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5294" name="Google Shape;5294;p4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rtl="0">
              <a:lnSpc>
                <a:spcPct val="115000"/>
              </a:lnSpc>
              <a:spcBef>
                <a:spcPts val="160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160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160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160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160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160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160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1600"/>
              </a:spcBef>
              <a:spcAft>
                <a:spcPts val="160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 id="2147484103" r:id="rId16"/>
    <p:sldLayoutId id="2147484104" r:id="rId17"/>
    <p:sldLayoutId id="2147484105" r:id="rId18"/>
    <p:sldLayoutId id="2147484106" r:id="rId19"/>
    <p:sldLayoutId id="2147484107" r:id="rId20"/>
    <p:sldLayoutId id="2147484108" r:id="rId21"/>
    <p:sldLayoutId id="2147484109" r:id="rId22"/>
    <p:sldLayoutId id="2147484110" r:id="rId23"/>
    <p:sldLayoutId id="2147484111" r:id="rId24"/>
    <p:sldLayoutId id="2147484112" r:id="rId25"/>
    <p:sldLayoutId id="2147484113" r:id="rId26"/>
    <p:sldLayoutId id="2147484114" r:id="rId27"/>
    <p:sldLayoutId id="2147484115" r:id="rId28"/>
    <p:sldLayoutId id="2147484116" r:id="rId29"/>
    <p:sldLayoutId id="2147484117" r:id="rId30"/>
    <p:sldLayoutId id="2147484118" r:id="rId31"/>
    <p:sldLayoutId id="2147484119" r:id="rId32"/>
    <p:sldLayoutId id="2147484120" r:id="rId33"/>
    <p:sldLayoutId id="2147484121" r:id="rId34"/>
    <p:sldLayoutId id="214748412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51" name="Shape 5851"/>
        <p:cNvGrpSpPr/>
        <p:nvPr/>
      </p:nvGrpSpPr>
      <p:grpSpPr>
        <a:xfrm>
          <a:off x="0" y="0"/>
          <a:ext cx="0" cy="0"/>
          <a:chOff x="0" y="0"/>
          <a:chExt cx="0" cy="0"/>
        </a:xfrm>
      </p:grpSpPr>
      <p:sp>
        <p:nvSpPr>
          <p:cNvPr id="5852" name="Google Shape;5852;p487"/>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5853" name="Google Shape;5853;p487"/>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0" r:id="rId28"/>
    <p:sldLayoutId id="2147484151" r:id="rId29"/>
    <p:sldLayoutId id="2147484152" r:id="rId30"/>
    <p:sldLayoutId id="2147484153" r:id="rId31"/>
    <p:sldLayoutId id="2147484154" r:id="rId32"/>
    <p:sldLayoutId id="2147484155" r:id="rId33"/>
    <p:sldLayoutId id="2147484156" r:id="rId34"/>
    <p:sldLayoutId id="2147484157" r:id="rId35"/>
    <p:sldLayoutId id="2147484158" r:id="rId36"/>
    <p:sldLayoutId id="2147484159" r:id="rId37"/>
    <p:sldLayoutId id="2147484160" r:id="rId38"/>
    <p:sldLayoutId id="2147484161" r:id="rId39"/>
    <p:sldLayoutId id="2147484162" r:id="rId40"/>
    <p:sldLayoutId id="2147484163" r:id="rId41"/>
    <p:sldLayoutId id="2147484164" r:id="rId42"/>
    <p:sldLayoutId id="2147484165" r:id="rId43"/>
    <p:sldLayoutId id="2147484166" r:id="rId44"/>
    <p:sldLayoutId id="2147484167" r:id="rId45"/>
    <p:sldLayoutId id="2147484168" r:id="rId46"/>
    <p:sldLayoutId id="2147484169" r:id="rId47"/>
    <p:sldLayoutId id="2147484170" r:id="rId48"/>
    <p:sldLayoutId id="2147484171" r:id="rId49"/>
    <p:sldLayoutId id="2147484172" r:id="rId50"/>
    <p:sldLayoutId id="2147484173" r:id="rId51"/>
    <p:sldLayoutId id="2147484174" r:id="rId52"/>
    <p:sldLayoutId id="2147484175" r:id="rId53"/>
    <p:sldLayoutId id="2147484176" r:id="rId54"/>
    <p:sldLayoutId id="2147484177" r:id="rId55"/>
    <p:sldLayoutId id="2147484178" r:id="rId56"/>
    <p:sldLayoutId id="2147484179" r:id="rId57"/>
    <p:sldLayoutId id="2147484180" r:id="rId58"/>
    <p:sldLayoutId id="2147484181" r:id="rId59"/>
    <p:sldLayoutId id="2147484182" r:id="rId60"/>
    <p:sldLayoutId id="2147484183" r:id="rId61"/>
    <p:sldLayoutId id="2147484184" r:id="rId62"/>
    <p:sldLayoutId id="2147484185" r:id="rId63"/>
    <p:sldLayoutId id="2147484186" r:id="rId64"/>
    <p:sldLayoutId id="2147484187" r:id="rId65"/>
    <p:sldLayoutId id="2147484188" r:id="rId66"/>
    <p:sldLayoutId id="2147484189" r:id="rId67"/>
    <p:sldLayoutId id="2147484190" r:id="rId6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20" name="Shape 6820"/>
        <p:cNvGrpSpPr/>
        <p:nvPr/>
      </p:nvGrpSpPr>
      <p:grpSpPr>
        <a:xfrm>
          <a:off x="0" y="0"/>
          <a:ext cx="0" cy="0"/>
          <a:chOff x="0" y="0"/>
          <a:chExt cx="0" cy="0"/>
        </a:xfrm>
      </p:grpSpPr>
      <p:sp>
        <p:nvSpPr>
          <p:cNvPr id="6821" name="Google Shape;6821;p556"/>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822" name="Google Shape;6822;p556"/>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 id="2147484207" r:id="rId17"/>
    <p:sldLayoutId id="214748420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15" name="Shape 6915"/>
        <p:cNvGrpSpPr/>
        <p:nvPr/>
      </p:nvGrpSpPr>
      <p:grpSpPr>
        <a:xfrm>
          <a:off x="0" y="0"/>
          <a:ext cx="0" cy="0"/>
          <a:chOff x="0" y="0"/>
          <a:chExt cx="0" cy="0"/>
        </a:xfrm>
      </p:grpSpPr>
      <p:sp>
        <p:nvSpPr>
          <p:cNvPr id="6916" name="Google Shape;6916;p575"/>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6917" name="Google Shape;6917;p575"/>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 id="2147484220" r:id="rId12"/>
    <p:sldLayoutId id="2147484221" r:id="rId13"/>
    <p:sldLayoutId id="2147484222" r:id="rId14"/>
    <p:sldLayoutId id="2147484223" r:id="rId15"/>
    <p:sldLayoutId id="2147484224" r:id="rId16"/>
    <p:sldLayoutId id="2147484225" r:id="rId17"/>
    <p:sldLayoutId id="2147484226" r:id="rId18"/>
    <p:sldLayoutId id="2147484227" r:id="rId19"/>
    <p:sldLayoutId id="2147484228" r:id="rId20"/>
    <p:sldLayoutId id="2147484229" r:id="rId21"/>
    <p:sldLayoutId id="2147484230" r:id="rId22"/>
    <p:sldLayoutId id="2147484231" r:id="rId23"/>
    <p:sldLayoutId id="2147484232" r:id="rId24"/>
    <p:sldLayoutId id="2147484233" r:id="rId25"/>
    <p:sldLayoutId id="2147484234" r:id="rId26"/>
    <p:sldLayoutId id="2147484235" r:id="rId27"/>
    <p:sldLayoutId id="2147484236" r:id="rId28"/>
    <p:sldLayoutId id="2147484237" r:id="rId29"/>
    <p:sldLayoutId id="2147484238" r:id="rId30"/>
    <p:sldLayoutId id="2147484239" r:id="rId31"/>
    <p:sldLayoutId id="2147484240" r:id="rId32"/>
    <p:sldLayoutId id="2147484241"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4" name="Shape 1534"/>
        <p:cNvGrpSpPr/>
        <p:nvPr/>
      </p:nvGrpSpPr>
      <p:grpSpPr>
        <a:xfrm>
          <a:off x="0" y="0"/>
          <a:ext cx="0" cy="0"/>
          <a:chOff x="0" y="0"/>
          <a:chExt cx="0" cy="0"/>
        </a:xfrm>
      </p:grpSpPr>
      <p:sp>
        <p:nvSpPr>
          <p:cNvPr id="1535" name="Google Shape;1535;p92"/>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36" name="Google Shape;1536;p92"/>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4" name="Shape 1694"/>
        <p:cNvGrpSpPr/>
        <p:nvPr/>
      </p:nvGrpSpPr>
      <p:grpSpPr>
        <a:xfrm>
          <a:off x="0" y="0"/>
          <a:ext cx="0" cy="0"/>
          <a:chOff x="0" y="0"/>
          <a:chExt cx="0" cy="0"/>
        </a:xfrm>
      </p:grpSpPr>
      <p:sp>
        <p:nvSpPr>
          <p:cNvPr id="1695" name="Google Shape;1695;p119"/>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96" name="Google Shape;1696;p119"/>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rgbClr val="FFFFFF"/>
        </a:solidFill>
      </p:bgPr>
    </p:bg>
    <p:spTree>
      <p:nvGrpSpPr>
        <p:cNvPr id="1855" name="Shape 185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 id="2147483828" r:id="rId39"/>
    <p:sldLayoutId id="2147483829" r:id="rId40"/>
    <p:sldLayoutId id="2147483830" r:id="rId41"/>
    <p:sldLayoutId id="2147483831" r:id="rId42"/>
    <p:sldLayoutId id="2147483832" r:id="rId43"/>
    <p:sldLayoutId id="2147483833" r:id="rId44"/>
    <p:sldLayoutId id="2147483834" r:id="rId45"/>
    <p:sldLayoutId id="2147483835" r:id="rId46"/>
    <p:sldLayoutId id="2147483836" r:id="rId47"/>
    <p:sldLayoutId id="2147483837" r:id="rId48"/>
    <p:sldLayoutId id="2147483838" r:id="rId49"/>
    <p:sldLayoutId id="2147483839" r:id="rId50"/>
    <p:sldLayoutId id="2147483840" r:id="rId51"/>
    <p:sldLayoutId id="2147483841" r:id="rId52"/>
    <p:sldLayoutId id="2147483842" r:id="rId53"/>
    <p:sldLayoutId id="2147483843" r:id="rId54"/>
    <p:sldLayoutId id="2147483844" r:id="rId55"/>
    <p:sldLayoutId id="2147483845" r:id="rId56"/>
    <p:sldLayoutId id="2147483846" r:id="rId57"/>
    <p:sldLayoutId id="2147483847" r:id="rId58"/>
    <p:sldLayoutId id="2147483848" r:id="rId59"/>
    <p:sldLayoutId id="2147483849" r:id="rId60"/>
    <p:sldLayoutId id="2147483850" r:id="rId61"/>
    <p:sldLayoutId id="2147483851" r:id="rId62"/>
    <p:sldLayoutId id="2147483852" r:id="rId63"/>
    <p:sldLayoutId id="2147483853" r:id="rId64"/>
    <p:sldLayoutId id="2147483854" r:id="rId65"/>
    <p:sldLayoutId id="2147483855" r:id="rId66"/>
    <p:sldLayoutId id="2147483856" r:id="rId67"/>
    <p:sldLayoutId id="2147483857" r:id="rId68"/>
    <p:sldLayoutId id="2147483858" r:id="rId69"/>
    <p:sldLayoutId id="2147483859" r:id="rId70"/>
    <p:sldLayoutId id="2147483860" r:id="rId71"/>
    <p:sldLayoutId id="2147483861" r:id="rId72"/>
    <p:sldLayoutId id="2147483862" r:id="rId73"/>
    <p:sldLayoutId id="2147483863" r:id="rId74"/>
    <p:sldLayoutId id="2147483864" r:id="rId75"/>
    <p:sldLayoutId id="2147483865" r:id="rId76"/>
    <p:sldLayoutId id="2147483866" r:id="rId77"/>
    <p:sldLayoutId id="2147483867" r:id="rId78"/>
    <p:sldLayoutId id="2147483868" r:id="rId79"/>
    <p:sldLayoutId id="2147483869" r:id="rId80"/>
    <p:sldLayoutId id="2147483870" r:id="rId81"/>
    <p:sldLayoutId id="2147483871" r:id="rId82"/>
    <p:sldLayoutId id="2147483872" r:id="rId83"/>
    <p:sldLayoutId id="2147483873" r:id="rId84"/>
    <p:sldLayoutId id="2147483874" r:id="rId85"/>
    <p:sldLayoutId id="2147483875" r:id="rId86"/>
    <p:sldLayoutId id="2147483876" r:id="rId87"/>
    <p:sldLayoutId id="2147483877" r:id="rId88"/>
    <p:sldLayoutId id="2147483878" r:id="rId89"/>
    <p:sldLayoutId id="2147483879" r:id="rId90"/>
    <p:sldLayoutId id="2147483880" r:id="rId91"/>
    <p:sldLayoutId id="2147483881" r:id="rId92"/>
    <p:sldLayoutId id="2147483882" r:id="rId93"/>
    <p:sldLayoutId id="2147483883" r:id="rId94"/>
    <p:sldLayoutId id="2147483884" r:id="rId95"/>
    <p:sldLayoutId id="2147483885" r:id="rId96"/>
    <p:sldLayoutId id="2147483886" r:id="rId97"/>
    <p:sldLayoutId id="2147483887" r:id="rId98"/>
    <p:sldLayoutId id="2147483888" r:id="rId99"/>
    <p:sldLayoutId id="2147483889" r:id="rId100"/>
    <p:sldLayoutId id="2147483890" r:id="rId101"/>
    <p:sldLayoutId id="2147483891" r:id="rId102"/>
    <p:sldLayoutId id="2147483892" r:id="rId103"/>
    <p:sldLayoutId id="2147483893" r:id="rId104"/>
    <p:sldLayoutId id="2147483894" r:id="rId105"/>
    <p:sldLayoutId id="2147483895" r:id="rId106"/>
    <p:sldLayoutId id="2147483896" r:id="rId107"/>
    <p:sldLayoutId id="2147483897" r:id="rId108"/>
    <p:sldLayoutId id="2147483898" r:id="rId109"/>
    <p:sldLayoutId id="2147483899" r:id="rId110"/>
    <p:sldLayoutId id="2147483900" r:id="rId111"/>
    <p:sldLayoutId id="2147483901" r:id="rId11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1" name="Shape 3491"/>
        <p:cNvGrpSpPr/>
        <p:nvPr/>
      </p:nvGrpSpPr>
      <p:grpSpPr>
        <a:xfrm>
          <a:off x="0" y="0"/>
          <a:ext cx="0" cy="0"/>
          <a:chOff x="0" y="0"/>
          <a:chExt cx="0" cy="0"/>
        </a:xfrm>
      </p:grpSpPr>
      <p:sp>
        <p:nvSpPr>
          <p:cNvPr id="3492" name="Google Shape;3492;p259"/>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493" name="Google Shape;3493;p259"/>
          <p:cNvSpPr txBox="1"/>
          <p:nvPr>
            <p:ph idx="1" type="body"/>
          </p:nvPr>
        </p:nvSpPr>
        <p:spPr>
          <a:xfrm>
            <a:off x="381000" y="1219200"/>
            <a:ext cx="5943600" cy="3200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chemeClr val="accent6"/>
              </a:buClr>
              <a:buSzPts val="1400"/>
              <a:buFont typeface="Arial"/>
              <a:buNone/>
              <a:defRPr b="0" i="0" sz="1800" u="none" cap="none" strike="noStrike">
                <a:solidFill>
                  <a:schemeClr val="accent6"/>
                </a:solidFill>
                <a:latin typeface="Roboto"/>
                <a:ea typeface="Roboto"/>
                <a:cs typeface="Roboto"/>
                <a:sym typeface="Roboto"/>
              </a:defRPr>
            </a:lvl1pPr>
            <a:lvl2pPr indent="-330200" lvl="1" marL="914400" marR="0" rtl="0" algn="l">
              <a:lnSpc>
                <a:spcPct val="90000"/>
              </a:lnSpc>
              <a:spcBef>
                <a:spcPts val="1200"/>
              </a:spcBef>
              <a:spcAft>
                <a:spcPts val="0"/>
              </a:spcAft>
              <a:buClr>
                <a:schemeClr val="accent6"/>
              </a:buClr>
              <a:buSzPts val="1600"/>
              <a:buFont typeface="Noto Sans Symbols"/>
              <a:buChar char="▪"/>
              <a:defRPr b="0" i="0" sz="1600" u="none" cap="none" strike="noStrike">
                <a:solidFill>
                  <a:schemeClr val="accent6"/>
                </a:solidFill>
                <a:latin typeface="Roboto"/>
                <a:ea typeface="Roboto"/>
                <a:cs typeface="Roboto"/>
                <a:sym typeface="Roboto"/>
              </a:defRPr>
            </a:lvl2pPr>
            <a:lvl3pPr indent="-317500" lvl="2" marL="1371600" marR="0" rtl="0" algn="l">
              <a:lnSpc>
                <a:spcPct val="90000"/>
              </a:lnSpc>
              <a:spcBef>
                <a:spcPts val="600"/>
              </a:spcBef>
              <a:spcAft>
                <a:spcPts val="0"/>
              </a:spcAft>
              <a:buClr>
                <a:schemeClr val="accent6"/>
              </a:buClr>
              <a:buSzPts val="1400"/>
              <a:buFont typeface="Merriweather Sans"/>
              <a:buChar char="–"/>
              <a:defRPr b="0" i="0" sz="1400" u="none" cap="none" strike="noStrike">
                <a:solidFill>
                  <a:schemeClr val="accent6"/>
                </a:solidFill>
                <a:latin typeface="Roboto"/>
                <a:ea typeface="Roboto"/>
                <a:cs typeface="Roboto"/>
                <a:sym typeface="Roboto"/>
              </a:defRPr>
            </a:lvl3pPr>
            <a:lvl4pPr indent="-304800" lvl="3" marL="1828800" marR="0" rtl="0" algn="l">
              <a:lnSpc>
                <a:spcPct val="90000"/>
              </a:lnSpc>
              <a:spcBef>
                <a:spcPts val="600"/>
              </a:spcBef>
              <a:spcAft>
                <a:spcPts val="0"/>
              </a:spcAft>
              <a:buClr>
                <a:schemeClr val="accent6"/>
              </a:buClr>
              <a:buSzPts val="1200"/>
              <a:buFont typeface="Arial"/>
              <a:buChar char="•"/>
              <a:defRPr b="0" i="0" sz="1200" u="none" cap="none" strike="noStrike">
                <a:solidFill>
                  <a:schemeClr val="accent6"/>
                </a:solidFill>
                <a:latin typeface="Roboto"/>
                <a:ea typeface="Roboto"/>
                <a:cs typeface="Roboto"/>
                <a:sym typeface="Roboto"/>
              </a:defRPr>
            </a:lvl4pPr>
            <a:lvl5pPr indent="-342900" lvl="4" marL="2286000" marR="0" rtl="0" algn="l">
              <a:lnSpc>
                <a:spcPct val="90000"/>
              </a:lnSpc>
              <a:spcBef>
                <a:spcPts val="1200"/>
              </a:spcBef>
              <a:spcAft>
                <a:spcPts val="0"/>
              </a:spcAft>
              <a:buClr>
                <a:schemeClr val="accent6"/>
              </a:buClr>
              <a:buSzPts val="1800"/>
              <a:buFont typeface="Arial"/>
              <a:buChar char="»"/>
              <a:defRPr b="0" i="0" sz="1800" u="none" cap="none" strike="noStrike">
                <a:solidFill>
                  <a:schemeClr val="accent6"/>
                </a:solidFill>
                <a:latin typeface="Roboto"/>
                <a:ea typeface="Roboto"/>
                <a:cs typeface="Roboto"/>
                <a:sym typeface="Robot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94" name="Google Shape;3494;p259"/>
          <p:cNvSpPr/>
          <p:nvPr/>
        </p:nvSpPr>
        <p:spPr>
          <a:xfrm>
            <a:off x="0" y="4705350"/>
            <a:ext cx="9144000" cy="438300"/>
          </a:xfrm>
          <a:prstGeom prst="rect">
            <a:avLst/>
          </a:prstGeom>
          <a:solidFill>
            <a:srgbClr val="3167D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95" name="Google Shape;3495;p259"/>
          <p:cNvSpPr/>
          <p:nvPr/>
        </p:nvSpPr>
        <p:spPr>
          <a:xfrm>
            <a:off x="0" y="4705349"/>
            <a:ext cx="4809300" cy="438300"/>
          </a:xfrm>
          <a:custGeom>
            <a:rect b="b" l="l" r="r" t="t"/>
            <a:pathLst>
              <a:path extrusionOk="0" h="120000" w="120000">
                <a:moveTo>
                  <a:pt x="0" y="0"/>
                </a:moveTo>
                <a:lnTo>
                  <a:pt x="114078" y="0"/>
                </a:lnTo>
                <a:lnTo>
                  <a:pt x="114078" y="5524"/>
                </a:lnTo>
                <a:lnTo>
                  <a:pt x="120000" y="119999"/>
                </a:lnTo>
                <a:lnTo>
                  <a:pt x="114078" y="119999"/>
                </a:lnTo>
                <a:lnTo>
                  <a:pt x="114078" y="119999"/>
                </a:lnTo>
                <a:lnTo>
                  <a:pt x="0" y="119999"/>
                </a:lnTo>
                <a:close/>
              </a:path>
            </a:pathLst>
          </a:cu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496" name="Google Shape;3496;p259"/>
          <p:cNvSpPr/>
          <p:nvPr/>
        </p:nvSpPr>
        <p:spPr>
          <a:xfrm>
            <a:off x="6934200" y="4857750"/>
            <a:ext cx="1981200" cy="1524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b="0" i="0" lang="en" sz="800" u="none" cap="none" strike="noStrike">
                <a:solidFill>
                  <a:srgbClr val="E6E6E6"/>
                </a:solidFill>
                <a:latin typeface="Roboto"/>
                <a:ea typeface="Roboto"/>
                <a:cs typeface="Roboto"/>
                <a:sym typeface="Roboto"/>
              </a:rPr>
              <a:t>‹#›</a:t>
            </a:fld>
            <a:endParaRPr b="0" i="0" sz="800" u="none" cap="none" strike="noStrike">
              <a:solidFill>
                <a:srgbClr val="E6E6E6"/>
              </a:solidFill>
              <a:latin typeface="Roboto"/>
              <a:ea typeface="Roboto"/>
              <a:cs typeface="Roboto"/>
              <a:sym typeface="Roboto"/>
            </a:endParaRPr>
          </a:p>
        </p:txBody>
      </p:sp>
      <p:pic>
        <p:nvPicPr>
          <p:cNvPr descr="logo_lockup_cloud_platform_icon_horizontal_new_white.png" id="3497" name="Google Shape;3497;p259"/>
          <p:cNvPicPr preferRelativeResize="0"/>
          <p:nvPr/>
        </p:nvPicPr>
        <p:blipFill>
          <a:blip r:embed="rId1">
            <a:alphaModFix/>
          </a:blip>
          <a:stretch>
            <a:fillRect/>
          </a:stretch>
        </p:blipFill>
        <p:spPr>
          <a:xfrm>
            <a:off x="177552" y="4614639"/>
            <a:ext cx="2383075" cy="617124"/>
          </a:xfrm>
          <a:prstGeom prst="rect">
            <a:avLst/>
          </a:prstGeom>
          <a:noFill/>
          <a:ln>
            <a:noFill/>
          </a:ln>
        </p:spPr>
      </p:pic>
      <p:sp>
        <p:nvSpPr>
          <p:cNvPr id="3498" name="Google Shape;3498;p259"/>
          <p:cNvSpPr txBox="1"/>
          <p:nvPr/>
        </p:nvSpPr>
        <p:spPr>
          <a:xfrm>
            <a:off x="4707150" y="4753759"/>
            <a:ext cx="3903300" cy="34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1000">
              <a:solidFill>
                <a:schemeClr val="lt2"/>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 id="2147483930" r:id="rId30"/>
    <p:sldLayoutId id="2147483931" r:id="rId31"/>
    <p:sldLayoutId id="2147483932" r:id="rId32"/>
    <p:sldLayoutId id="2147483933" r:id="rId33"/>
    <p:sldLayoutId id="2147483934" r:id="rId34"/>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5F5"/>
        </a:solidFill>
      </p:bgPr>
    </p:bg>
    <p:spTree>
      <p:nvGrpSpPr>
        <p:cNvPr id="3636" name="Shape 3636"/>
        <p:cNvGrpSpPr/>
        <p:nvPr/>
      </p:nvGrpSpPr>
      <p:grpSpPr>
        <a:xfrm>
          <a:off x="0" y="0"/>
          <a:ext cx="0" cy="0"/>
          <a:chOff x="0" y="0"/>
          <a:chExt cx="0" cy="0"/>
        </a:xfrm>
      </p:grpSpPr>
      <p:sp>
        <p:nvSpPr>
          <p:cNvPr id="3637" name="Google Shape;3637;p293"/>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38" name="Google Shape;3638;p293"/>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 id="2147483957" r:id="rId23"/>
    <p:sldLayoutId id="2147483958" r:id="rId24"/>
    <p:sldLayoutId id="2147483959" r:id="rId25"/>
    <p:sldLayoutId id="2147483960" r:id="rId26"/>
    <p:sldLayoutId id="2147483961" r:id="rId27"/>
    <p:sldLayoutId id="2147483962" r:id="rId28"/>
    <p:sldLayoutId id="2147483963" r:id="rId29"/>
    <p:sldLayoutId id="2147483964" r:id="rId30"/>
    <p:sldLayoutId id="2147483965" r:id="rId31"/>
    <p:sldLayoutId id="2147483966" r:id="rId32"/>
    <p:sldLayoutId id="2147483967" r:id="rId33"/>
    <p:sldLayoutId id="2147483968" r:id="rId34"/>
    <p:sldLayoutId id="2147483969" r:id="rId35"/>
    <p:sldLayoutId id="2147483970" r:id="rId36"/>
    <p:sldLayoutId id="2147483971" r:id="rId37"/>
    <p:sldLayoutId id="2147483972" r:id="rId38"/>
    <p:sldLayoutId id="2147483973" r:id="rId39"/>
    <p:sldLayoutId id="2147483974" r:id="rId40"/>
    <p:sldLayoutId id="2147483975" r:id="rId41"/>
    <p:sldLayoutId id="2147483976" r:id="rId42"/>
    <p:sldLayoutId id="2147483977"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08" name="Shape 3908"/>
        <p:cNvGrpSpPr/>
        <p:nvPr/>
      </p:nvGrpSpPr>
      <p:grpSpPr>
        <a:xfrm>
          <a:off x="0" y="0"/>
          <a:ext cx="0" cy="0"/>
          <a:chOff x="0" y="0"/>
          <a:chExt cx="0" cy="0"/>
        </a:xfrm>
      </p:grpSpPr>
      <p:sp>
        <p:nvSpPr>
          <p:cNvPr id="3909" name="Google Shape;3909;p337"/>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3910" name="Google Shape;3910;p337"/>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
        <p:nvSpPr>
          <p:cNvPr id="3911" name="Google Shape;3911;p3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Roboto"/>
                <a:ea typeface="Roboto"/>
                <a:cs typeface="Roboto"/>
                <a:sym typeface="Roboto"/>
              </a:defRPr>
            </a:lvl1pPr>
            <a:lvl2pPr lvl="1" rtl="0" algn="r">
              <a:buNone/>
              <a:defRPr sz="1300">
                <a:solidFill>
                  <a:schemeClr val="dk1"/>
                </a:solidFill>
                <a:latin typeface="Roboto"/>
                <a:ea typeface="Roboto"/>
                <a:cs typeface="Roboto"/>
                <a:sym typeface="Roboto"/>
              </a:defRPr>
            </a:lvl2pPr>
            <a:lvl3pPr lvl="2" rtl="0" algn="r">
              <a:buNone/>
              <a:defRPr sz="1300">
                <a:solidFill>
                  <a:schemeClr val="dk1"/>
                </a:solidFill>
                <a:latin typeface="Roboto"/>
                <a:ea typeface="Roboto"/>
                <a:cs typeface="Roboto"/>
                <a:sym typeface="Roboto"/>
              </a:defRPr>
            </a:lvl3pPr>
            <a:lvl4pPr lvl="3" rtl="0" algn="r">
              <a:buNone/>
              <a:defRPr sz="1300">
                <a:solidFill>
                  <a:schemeClr val="dk1"/>
                </a:solidFill>
                <a:latin typeface="Roboto"/>
                <a:ea typeface="Roboto"/>
                <a:cs typeface="Roboto"/>
                <a:sym typeface="Roboto"/>
              </a:defRPr>
            </a:lvl4pPr>
            <a:lvl5pPr lvl="4" rtl="0" algn="r">
              <a:buNone/>
              <a:defRPr sz="1300">
                <a:solidFill>
                  <a:schemeClr val="dk1"/>
                </a:solidFill>
                <a:latin typeface="Roboto"/>
                <a:ea typeface="Roboto"/>
                <a:cs typeface="Roboto"/>
                <a:sym typeface="Roboto"/>
              </a:defRPr>
            </a:lvl5pPr>
            <a:lvl6pPr lvl="5" rtl="0" algn="r">
              <a:buNone/>
              <a:defRPr sz="1300">
                <a:solidFill>
                  <a:schemeClr val="dk1"/>
                </a:solidFill>
                <a:latin typeface="Roboto"/>
                <a:ea typeface="Roboto"/>
                <a:cs typeface="Roboto"/>
                <a:sym typeface="Roboto"/>
              </a:defRPr>
            </a:lvl6pPr>
            <a:lvl7pPr lvl="6" rtl="0" algn="r">
              <a:buNone/>
              <a:defRPr sz="1300">
                <a:solidFill>
                  <a:schemeClr val="dk1"/>
                </a:solidFill>
                <a:latin typeface="Roboto"/>
                <a:ea typeface="Roboto"/>
                <a:cs typeface="Roboto"/>
                <a:sym typeface="Roboto"/>
              </a:defRPr>
            </a:lvl7pPr>
            <a:lvl8pPr lvl="7" rtl="0" algn="r">
              <a:buNone/>
              <a:defRPr sz="1300">
                <a:solidFill>
                  <a:schemeClr val="dk1"/>
                </a:solidFill>
                <a:latin typeface="Roboto"/>
                <a:ea typeface="Roboto"/>
                <a:cs typeface="Roboto"/>
                <a:sym typeface="Roboto"/>
              </a:defRPr>
            </a:lvl8pPr>
            <a:lvl9pPr lvl="8" rtl="0"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 id="2147483994" r:id="rId17"/>
    <p:sldLayoutId id="2147483995" r:id="rId18"/>
    <p:sldLayoutId id="2147483996" r:id="rId19"/>
    <p:sldLayoutId id="2147483997" r:id="rId20"/>
    <p:sldLayoutId id="2147483998" r:id="rId21"/>
    <p:sldLayoutId id="2147483999" r:id="rId22"/>
    <p:sldLayoutId id="2147484000" r:id="rId23"/>
    <p:sldLayoutId id="2147484001" r:id="rId24"/>
    <p:sldLayoutId id="2147484002" r:id="rId25"/>
    <p:sldLayoutId id="2147484003" r:id="rId26"/>
    <p:sldLayoutId id="2147484004" r:id="rId27"/>
    <p:sldLayoutId id="2147484005" r:id="rId28"/>
    <p:sldLayoutId id="2147484006" r:id="rId29"/>
    <p:sldLayoutId id="2147484007" r:id="rId30"/>
    <p:sldLayoutId id="2147484008" r:id="rId31"/>
    <p:sldLayoutId id="2147484009" r:id="rId32"/>
    <p:sldLayoutId id="2147484010" r:id="rId33"/>
    <p:sldLayoutId id="2147484011" r:id="rId34"/>
    <p:sldLayoutId id="2147484012" r:id="rId35"/>
    <p:sldLayoutId id="2147484013" r:id="rId36"/>
    <p:sldLayoutId id="2147484014" r:id="rId37"/>
    <p:sldLayoutId id="2147484015" r:id="rId38"/>
    <p:sldLayoutId id="2147484016" r:id="rId39"/>
    <p:sldLayoutId id="2147484017" r:id="rId40"/>
    <p:sldLayoutId id="2147484018" r:id="rId41"/>
    <p:sldLayoutId id="2147484019" r:id="rId42"/>
    <p:sldLayoutId id="2147484020" r:id="rId43"/>
    <p:sldLayoutId id="2147484021" r:id="rId44"/>
    <p:sldLayoutId id="2147484022" r:id="rId45"/>
    <p:sldLayoutId id="2147484023" r:id="rId46"/>
    <p:sldLayoutId id="2147484024" r:id="rId47"/>
    <p:sldLayoutId id="2147484025" r:id="rId48"/>
    <p:sldLayoutId id="2147484026" r:id="rId49"/>
    <p:sldLayoutId id="2147484027" r:id="rId50"/>
    <p:sldLayoutId id="2147484028" r:id="rId51"/>
    <p:sldLayoutId id="2147484029" r:id="rId52"/>
    <p:sldLayoutId id="2147484030" r:id="rId53"/>
    <p:sldLayoutId id="2147484031" r:id="rId54"/>
    <p:sldLayoutId id="2147484032" r:id="rId55"/>
    <p:sldLayoutId id="2147484033" r:id="rId56"/>
    <p:sldLayoutId id="2147484034" r:id="rId57"/>
    <p:sldLayoutId id="2147484035" r:id="rId58"/>
    <p:sldLayoutId id="2147484036"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5" name="Shape 4745"/>
        <p:cNvGrpSpPr/>
        <p:nvPr/>
      </p:nvGrpSpPr>
      <p:grpSpPr>
        <a:xfrm>
          <a:off x="0" y="0"/>
          <a:ext cx="0" cy="0"/>
          <a:chOff x="0" y="0"/>
          <a:chExt cx="0" cy="0"/>
        </a:xfrm>
      </p:grpSpPr>
      <p:sp>
        <p:nvSpPr>
          <p:cNvPr id="4746" name="Google Shape;4746;p39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600"/>
              <a:buFont typeface="Google Sans"/>
              <a:buNone/>
              <a:defRPr b="1" i="0" sz="2600" u="none" cap="none" strike="noStrike">
                <a:solidFill>
                  <a:srgbClr val="434343"/>
                </a:solidFill>
                <a:latin typeface="Google Sans"/>
                <a:ea typeface="Google Sans"/>
                <a:cs typeface="Google Sans"/>
                <a:sym typeface="Google Sans"/>
              </a:defRPr>
            </a:lvl1pPr>
            <a:lvl2pPr indent="0" lvl="1" rtl="0">
              <a:spcBef>
                <a:spcPts val="0"/>
              </a:spcBef>
              <a:spcAft>
                <a:spcPts val="0"/>
              </a:spcAft>
              <a:buSzPts val="1400"/>
              <a:buFont typeface="Google Sans"/>
              <a:buNone/>
              <a:defRPr sz="1800">
                <a:latin typeface="Google Sans"/>
                <a:ea typeface="Google Sans"/>
                <a:cs typeface="Google Sans"/>
                <a:sym typeface="Google Sans"/>
              </a:defRPr>
            </a:lvl2pPr>
            <a:lvl3pPr indent="0" lvl="2" rtl="0">
              <a:spcBef>
                <a:spcPts val="0"/>
              </a:spcBef>
              <a:spcAft>
                <a:spcPts val="0"/>
              </a:spcAft>
              <a:buSzPts val="1400"/>
              <a:buFont typeface="Google Sans"/>
              <a:buNone/>
              <a:defRPr sz="1800">
                <a:latin typeface="Google Sans"/>
                <a:ea typeface="Google Sans"/>
                <a:cs typeface="Google Sans"/>
                <a:sym typeface="Google Sans"/>
              </a:defRPr>
            </a:lvl3pPr>
            <a:lvl4pPr indent="0" lvl="3" rtl="0">
              <a:spcBef>
                <a:spcPts val="0"/>
              </a:spcBef>
              <a:spcAft>
                <a:spcPts val="0"/>
              </a:spcAft>
              <a:buSzPts val="1400"/>
              <a:buFont typeface="Google Sans"/>
              <a:buNone/>
              <a:defRPr sz="1800">
                <a:latin typeface="Google Sans"/>
                <a:ea typeface="Google Sans"/>
                <a:cs typeface="Google Sans"/>
                <a:sym typeface="Google Sans"/>
              </a:defRPr>
            </a:lvl4pPr>
            <a:lvl5pPr indent="0" lvl="4" rtl="0">
              <a:spcBef>
                <a:spcPts val="0"/>
              </a:spcBef>
              <a:spcAft>
                <a:spcPts val="0"/>
              </a:spcAft>
              <a:buSzPts val="1400"/>
              <a:buFont typeface="Google Sans"/>
              <a:buNone/>
              <a:defRPr sz="1800">
                <a:latin typeface="Google Sans"/>
                <a:ea typeface="Google Sans"/>
                <a:cs typeface="Google Sans"/>
                <a:sym typeface="Google Sans"/>
              </a:defRPr>
            </a:lvl5pPr>
            <a:lvl6pPr indent="0" lvl="5" rtl="0">
              <a:spcBef>
                <a:spcPts val="0"/>
              </a:spcBef>
              <a:spcAft>
                <a:spcPts val="0"/>
              </a:spcAft>
              <a:buSzPts val="1400"/>
              <a:buFont typeface="Google Sans"/>
              <a:buNone/>
              <a:defRPr sz="1800">
                <a:latin typeface="Google Sans"/>
                <a:ea typeface="Google Sans"/>
                <a:cs typeface="Google Sans"/>
                <a:sym typeface="Google Sans"/>
              </a:defRPr>
            </a:lvl6pPr>
            <a:lvl7pPr indent="0" lvl="6" rtl="0">
              <a:spcBef>
                <a:spcPts val="0"/>
              </a:spcBef>
              <a:spcAft>
                <a:spcPts val="0"/>
              </a:spcAft>
              <a:buSzPts val="1400"/>
              <a:buFont typeface="Google Sans"/>
              <a:buNone/>
              <a:defRPr sz="1800">
                <a:latin typeface="Google Sans"/>
                <a:ea typeface="Google Sans"/>
                <a:cs typeface="Google Sans"/>
                <a:sym typeface="Google Sans"/>
              </a:defRPr>
            </a:lvl7pPr>
            <a:lvl8pPr indent="0" lvl="7" rtl="0">
              <a:spcBef>
                <a:spcPts val="0"/>
              </a:spcBef>
              <a:spcAft>
                <a:spcPts val="0"/>
              </a:spcAft>
              <a:buSzPts val="1400"/>
              <a:buFont typeface="Google Sans"/>
              <a:buNone/>
              <a:defRPr sz="1800">
                <a:latin typeface="Google Sans"/>
                <a:ea typeface="Google Sans"/>
                <a:cs typeface="Google Sans"/>
                <a:sym typeface="Google Sans"/>
              </a:defRPr>
            </a:lvl8pPr>
            <a:lvl9pPr indent="0" lvl="8" rtl="0">
              <a:spcBef>
                <a:spcPts val="0"/>
              </a:spcBef>
              <a:spcAft>
                <a:spcPts val="0"/>
              </a:spcAft>
              <a:buSzPts val="1400"/>
              <a:buFont typeface="Google Sans"/>
              <a:buNone/>
              <a:defRPr sz="1800">
                <a:latin typeface="Google Sans"/>
                <a:ea typeface="Google Sans"/>
                <a:cs typeface="Google Sans"/>
                <a:sym typeface="Google Sans"/>
              </a:defRPr>
            </a:lvl9pPr>
          </a:lstStyle>
          <a:p/>
        </p:txBody>
      </p:sp>
      <p:sp>
        <p:nvSpPr>
          <p:cNvPr id="4747" name="Google Shape;4747;p397"/>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Google Sans"/>
              <a:buNone/>
              <a:defRPr i="0" sz="1200" u="none" cap="none" strike="noStrike">
                <a:solidFill>
                  <a:srgbClr val="545454"/>
                </a:solidFill>
                <a:latin typeface="Google Sans"/>
                <a:ea typeface="Google Sans"/>
                <a:cs typeface="Google Sans"/>
                <a:sym typeface="Google Sans"/>
              </a:defRPr>
            </a:lvl1pPr>
            <a:lvl2pPr indent="-304800" lvl="1" marL="914400" marR="0" rtl="0" algn="l">
              <a:lnSpc>
                <a:spcPct val="11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2pPr>
            <a:lvl3pPr indent="-304800" lvl="2" marL="1371600" marR="0" rtl="0" algn="l">
              <a:lnSpc>
                <a:spcPct val="11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3pPr>
            <a:lvl4pPr indent="-304800" lvl="3" marL="1828800" marR="0" rtl="0" algn="l">
              <a:lnSpc>
                <a:spcPct val="11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4pPr>
            <a:lvl5pPr indent="-304800" lvl="4" marL="2286000" marR="0" rtl="0" algn="l">
              <a:lnSpc>
                <a:spcPct val="11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5pPr>
            <a:lvl6pPr indent="-304800" lvl="5" marL="2743200" marR="0" rtl="0" algn="l">
              <a:lnSpc>
                <a:spcPct val="9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6pPr>
            <a:lvl7pPr indent="-304800" lvl="6" marL="3200400" marR="0" rtl="0" algn="l">
              <a:lnSpc>
                <a:spcPct val="9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7pPr>
            <a:lvl8pPr indent="-304800" lvl="7" marL="3657600" marR="0" rtl="0" algn="l">
              <a:lnSpc>
                <a:spcPct val="9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8pPr>
            <a:lvl9pPr indent="-304800" lvl="8" marL="4114800" marR="0" rtl="0" algn="l">
              <a:lnSpc>
                <a:spcPct val="9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92" name="Shape 4892"/>
        <p:cNvGrpSpPr/>
        <p:nvPr/>
      </p:nvGrpSpPr>
      <p:grpSpPr>
        <a:xfrm>
          <a:off x="0" y="0"/>
          <a:ext cx="0" cy="0"/>
          <a:chOff x="0" y="0"/>
          <a:chExt cx="0" cy="0"/>
        </a:xfrm>
      </p:grpSpPr>
      <p:sp>
        <p:nvSpPr>
          <p:cNvPr id="4893" name="Google Shape;4893;p407"/>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4894" name="Google Shape;4894;p407"/>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xml"/><Relationship Id="rId3" Type="http://schemas.openxmlformats.org/officeDocument/2006/relationships/image" Target="../media/image46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2.xml"/><Relationship Id="rId3" Type="http://schemas.openxmlformats.org/officeDocument/2006/relationships/image" Target="../media/image5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13.xml"/><Relationship Id="rId3" Type="http://schemas.openxmlformats.org/officeDocument/2006/relationships/image" Target="../media/image494.png"/><Relationship Id="rId4" Type="http://schemas.openxmlformats.org/officeDocument/2006/relationships/image" Target="../media/image499.png"/><Relationship Id="rId5" Type="http://schemas.openxmlformats.org/officeDocument/2006/relationships/image" Target="../media/image500.png"/><Relationship Id="rId6" Type="http://schemas.openxmlformats.org/officeDocument/2006/relationships/image" Target="../media/image49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4.xml"/><Relationship Id="rId3" Type="http://schemas.openxmlformats.org/officeDocument/2006/relationships/image" Target="../media/image519.jpg"/><Relationship Id="rId4" Type="http://schemas.openxmlformats.org/officeDocument/2006/relationships/image" Target="../media/image5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5.xml"/><Relationship Id="rId3" Type="http://schemas.openxmlformats.org/officeDocument/2006/relationships/image" Target="../media/image519.jpg"/><Relationship Id="rId4" Type="http://schemas.openxmlformats.org/officeDocument/2006/relationships/image" Target="../media/image523.png"/><Relationship Id="rId5" Type="http://schemas.openxmlformats.org/officeDocument/2006/relationships/image" Target="../media/image5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6.xml"/><Relationship Id="rId3" Type="http://schemas.openxmlformats.org/officeDocument/2006/relationships/image" Target="../media/image523.png"/><Relationship Id="rId4" Type="http://schemas.openxmlformats.org/officeDocument/2006/relationships/image" Target="../media/image528.png"/><Relationship Id="rId5" Type="http://schemas.openxmlformats.org/officeDocument/2006/relationships/image" Target="../media/image519.jpg"/><Relationship Id="rId6" Type="http://schemas.openxmlformats.org/officeDocument/2006/relationships/image" Target="../media/image518.png"/><Relationship Id="rId7" Type="http://schemas.openxmlformats.org/officeDocument/2006/relationships/image" Target="../media/image5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7.xml"/><Relationship Id="rId3" Type="http://schemas.openxmlformats.org/officeDocument/2006/relationships/image" Target="../media/image519.jpg"/><Relationship Id="rId4" Type="http://schemas.openxmlformats.org/officeDocument/2006/relationships/image" Target="../media/image523.png"/><Relationship Id="rId5" Type="http://schemas.openxmlformats.org/officeDocument/2006/relationships/image" Target="../media/image528.png"/><Relationship Id="rId6" Type="http://schemas.openxmlformats.org/officeDocument/2006/relationships/image" Target="../media/image5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8.xml"/><Relationship Id="rId3" Type="http://schemas.openxmlformats.org/officeDocument/2006/relationships/image" Target="../media/image519.jpg"/><Relationship Id="rId4" Type="http://schemas.openxmlformats.org/officeDocument/2006/relationships/image" Target="../media/image523.png"/><Relationship Id="rId5" Type="http://schemas.openxmlformats.org/officeDocument/2006/relationships/image" Target="../media/image528.png"/><Relationship Id="rId6" Type="http://schemas.openxmlformats.org/officeDocument/2006/relationships/image" Target="../media/image5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9.xml"/><Relationship Id="rId3" Type="http://schemas.openxmlformats.org/officeDocument/2006/relationships/image" Target="../media/image519.jpg"/><Relationship Id="rId4" Type="http://schemas.openxmlformats.org/officeDocument/2006/relationships/image" Target="../media/image523.png"/><Relationship Id="rId5" Type="http://schemas.openxmlformats.org/officeDocument/2006/relationships/image" Target="../media/image528.png"/><Relationship Id="rId6" Type="http://schemas.openxmlformats.org/officeDocument/2006/relationships/image" Target="../media/image518.png"/><Relationship Id="rId7" Type="http://schemas.openxmlformats.org/officeDocument/2006/relationships/image" Target="../media/image5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xml"/><Relationship Id="rId3" Type="http://schemas.openxmlformats.org/officeDocument/2006/relationships/image" Target="../media/image485.png"/><Relationship Id="rId4" Type="http://schemas.openxmlformats.org/officeDocument/2006/relationships/image" Target="../media/image5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20.xml"/><Relationship Id="rId3" Type="http://schemas.openxmlformats.org/officeDocument/2006/relationships/image" Target="../media/image519.jpg"/><Relationship Id="rId4" Type="http://schemas.openxmlformats.org/officeDocument/2006/relationships/image" Target="../media/image523.png"/><Relationship Id="rId5" Type="http://schemas.openxmlformats.org/officeDocument/2006/relationships/image" Target="../media/image528.png"/><Relationship Id="rId6" Type="http://schemas.openxmlformats.org/officeDocument/2006/relationships/image" Target="../media/image518.png"/><Relationship Id="rId7" Type="http://schemas.openxmlformats.org/officeDocument/2006/relationships/image" Target="../media/image522.png"/><Relationship Id="rId8" Type="http://schemas.openxmlformats.org/officeDocument/2006/relationships/image" Target="../media/image5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535.png"/><Relationship Id="rId10" Type="http://schemas.openxmlformats.org/officeDocument/2006/relationships/image" Target="../media/image532.png"/><Relationship Id="rId13" Type="http://schemas.openxmlformats.org/officeDocument/2006/relationships/image" Target="../media/image531.png"/><Relationship Id="rId12" Type="http://schemas.openxmlformats.org/officeDocument/2006/relationships/image" Target="../media/image533.png"/><Relationship Id="rId1" Type="http://schemas.openxmlformats.org/officeDocument/2006/relationships/slideLayout" Target="../slideLayouts/slideLayout153.xml"/><Relationship Id="rId2" Type="http://schemas.openxmlformats.org/officeDocument/2006/relationships/notesSlide" Target="../notesSlides/notesSlide22.xml"/><Relationship Id="rId3" Type="http://schemas.openxmlformats.org/officeDocument/2006/relationships/image" Target="../media/image524.png"/><Relationship Id="rId4" Type="http://schemas.openxmlformats.org/officeDocument/2006/relationships/image" Target="../media/image525.png"/><Relationship Id="rId9" Type="http://schemas.openxmlformats.org/officeDocument/2006/relationships/image" Target="../media/image522.png"/><Relationship Id="rId5" Type="http://schemas.openxmlformats.org/officeDocument/2006/relationships/image" Target="../media/image527.png"/><Relationship Id="rId6" Type="http://schemas.openxmlformats.org/officeDocument/2006/relationships/image" Target="../media/image530.png"/><Relationship Id="rId7" Type="http://schemas.openxmlformats.org/officeDocument/2006/relationships/image" Target="../media/image529.png"/><Relationship Id="rId8" Type="http://schemas.openxmlformats.org/officeDocument/2006/relationships/image" Target="../media/image5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0.xml"/><Relationship Id="rId2" Type="http://schemas.openxmlformats.org/officeDocument/2006/relationships/notesSlide" Target="../notesSlides/notesSlide25.xml"/><Relationship Id="rId3" Type="http://schemas.openxmlformats.org/officeDocument/2006/relationships/image" Target="../media/image5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0.xml"/><Relationship Id="rId2" Type="http://schemas.openxmlformats.org/officeDocument/2006/relationships/notesSlide" Target="../notesSlides/notesSlide26.xml"/><Relationship Id="rId3" Type="http://schemas.openxmlformats.org/officeDocument/2006/relationships/image" Target="../media/image586.png"/><Relationship Id="rId4" Type="http://schemas.openxmlformats.org/officeDocument/2006/relationships/image" Target="../media/image5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2.xml"/><Relationship Id="rId2" Type="http://schemas.openxmlformats.org/officeDocument/2006/relationships/notesSlide" Target="../notesSlides/notesSlide29.xml"/><Relationship Id="rId3" Type="http://schemas.openxmlformats.org/officeDocument/2006/relationships/image" Target="../media/image534.png"/></Relationships>
</file>

<file path=ppt/slides/_rels/slide3.xml.rels><?xml version="1.0" encoding="UTF-8" standalone="yes"?><Relationships xmlns="http://schemas.openxmlformats.org/package/2006/relationships"><Relationship Id="rId31" Type="http://schemas.openxmlformats.org/officeDocument/2006/relationships/image" Target="../media/image490.png"/><Relationship Id="rId30" Type="http://schemas.openxmlformats.org/officeDocument/2006/relationships/image" Target="../media/image495.png"/><Relationship Id="rId32" Type="http://schemas.openxmlformats.org/officeDocument/2006/relationships/image" Target="../media/image489.png"/><Relationship Id="rId20" Type="http://schemas.openxmlformats.org/officeDocument/2006/relationships/image" Target="../media/image482.png"/><Relationship Id="rId22" Type="http://schemas.openxmlformats.org/officeDocument/2006/relationships/image" Target="../media/image493.png"/><Relationship Id="rId21" Type="http://schemas.openxmlformats.org/officeDocument/2006/relationships/image" Target="../media/image486.png"/><Relationship Id="rId24" Type="http://schemas.openxmlformats.org/officeDocument/2006/relationships/image" Target="../media/image484.png"/><Relationship Id="rId23" Type="http://schemas.openxmlformats.org/officeDocument/2006/relationships/image" Target="../media/image496.png"/><Relationship Id="rId26" Type="http://schemas.openxmlformats.org/officeDocument/2006/relationships/image" Target="../media/image492.png"/><Relationship Id="rId25" Type="http://schemas.openxmlformats.org/officeDocument/2006/relationships/image" Target="../media/image502.png"/><Relationship Id="rId28" Type="http://schemas.openxmlformats.org/officeDocument/2006/relationships/image" Target="../media/image491.png"/><Relationship Id="rId27" Type="http://schemas.openxmlformats.org/officeDocument/2006/relationships/image" Target="../media/image497.png"/><Relationship Id="rId29" Type="http://schemas.openxmlformats.org/officeDocument/2006/relationships/image" Target="../media/image488.png"/><Relationship Id="rId11" Type="http://schemas.openxmlformats.org/officeDocument/2006/relationships/image" Target="../media/image473.png"/><Relationship Id="rId10" Type="http://schemas.openxmlformats.org/officeDocument/2006/relationships/image" Target="../media/image468.png"/><Relationship Id="rId13" Type="http://schemas.openxmlformats.org/officeDocument/2006/relationships/image" Target="../media/image470.png"/><Relationship Id="rId12" Type="http://schemas.openxmlformats.org/officeDocument/2006/relationships/image" Target="../media/image475.png"/><Relationship Id="rId15" Type="http://schemas.openxmlformats.org/officeDocument/2006/relationships/image" Target="../media/image481.png"/><Relationship Id="rId14" Type="http://schemas.openxmlformats.org/officeDocument/2006/relationships/image" Target="../media/image472.png"/><Relationship Id="rId17" Type="http://schemas.openxmlformats.org/officeDocument/2006/relationships/image" Target="../media/image479.png"/><Relationship Id="rId16" Type="http://schemas.openxmlformats.org/officeDocument/2006/relationships/image" Target="../media/image474.png"/><Relationship Id="rId19" Type="http://schemas.openxmlformats.org/officeDocument/2006/relationships/image" Target="../media/image483.png"/><Relationship Id="rId18" Type="http://schemas.openxmlformats.org/officeDocument/2006/relationships/image" Target="../media/image480.png"/><Relationship Id="rId1" Type="http://schemas.openxmlformats.org/officeDocument/2006/relationships/slideLayout" Target="../slideLayouts/slideLayout335.xml"/><Relationship Id="rId2" Type="http://schemas.openxmlformats.org/officeDocument/2006/relationships/notesSlide" Target="../notesSlides/notesSlide3.xml"/><Relationship Id="rId3" Type="http://schemas.openxmlformats.org/officeDocument/2006/relationships/image" Target="../media/image461.png"/><Relationship Id="rId4" Type="http://schemas.openxmlformats.org/officeDocument/2006/relationships/image" Target="../media/image463.png"/><Relationship Id="rId9" Type="http://schemas.openxmlformats.org/officeDocument/2006/relationships/image" Target="../media/image471.png"/><Relationship Id="rId5" Type="http://schemas.openxmlformats.org/officeDocument/2006/relationships/image" Target="../media/image467.png"/><Relationship Id="rId6" Type="http://schemas.openxmlformats.org/officeDocument/2006/relationships/image" Target="../media/image476.png"/><Relationship Id="rId7" Type="http://schemas.openxmlformats.org/officeDocument/2006/relationships/image" Target="../media/image469.png"/><Relationship Id="rId8" Type="http://schemas.openxmlformats.org/officeDocument/2006/relationships/image" Target="../media/image47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2.xml"/><Relationship Id="rId2" Type="http://schemas.openxmlformats.org/officeDocument/2006/relationships/notesSlide" Target="../notesSlides/notesSlide31.xml"/><Relationship Id="rId3" Type="http://schemas.openxmlformats.org/officeDocument/2006/relationships/image" Target="../media/image540.png"/><Relationship Id="rId4" Type="http://schemas.openxmlformats.org/officeDocument/2006/relationships/image" Target="../media/image541.png"/><Relationship Id="rId5" Type="http://schemas.openxmlformats.org/officeDocument/2006/relationships/image" Target="../media/image5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32.xml"/><Relationship Id="rId3" Type="http://schemas.openxmlformats.org/officeDocument/2006/relationships/image" Target="../media/image5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4.xml"/><Relationship Id="rId2" Type="http://schemas.openxmlformats.org/officeDocument/2006/relationships/notesSlide" Target="../notesSlides/notesSlide33.xml"/><Relationship Id="rId3" Type="http://schemas.openxmlformats.org/officeDocument/2006/relationships/image" Target="../media/image5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notesSlide" Target="../notesSlides/notesSlide35.xml"/><Relationship Id="rId3" Type="http://schemas.openxmlformats.org/officeDocument/2006/relationships/image" Target="../media/image5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notesSlide" Target="../notesSlides/notesSlide36.xml"/><Relationship Id="rId3" Type="http://schemas.openxmlformats.org/officeDocument/2006/relationships/image" Target="../media/image546.png"/><Relationship Id="rId4" Type="http://schemas.openxmlformats.org/officeDocument/2006/relationships/image" Target="../media/image53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9.xml"/><Relationship Id="rId2" Type="http://schemas.openxmlformats.org/officeDocument/2006/relationships/notesSlide" Target="../notesSlides/notesSlide37.xml"/><Relationship Id="rId3" Type="http://schemas.openxmlformats.org/officeDocument/2006/relationships/image" Target="../media/image556.png"/><Relationship Id="rId4" Type="http://schemas.openxmlformats.org/officeDocument/2006/relationships/image" Target="../media/image539.png"/><Relationship Id="rId5" Type="http://schemas.openxmlformats.org/officeDocument/2006/relationships/image" Target="../media/image536.png"/><Relationship Id="rId6" Type="http://schemas.openxmlformats.org/officeDocument/2006/relationships/image" Target="../media/image547.png"/><Relationship Id="rId7" Type="http://schemas.openxmlformats.org/officeDocument/2006/relationships/image" Target="../media/image542.png"/><Relationship Id="rId8" Type="http://schemas.openxmlformats.org/officeDocument/2006/relationships/image" Target="../media/image544.png"/></Relationships>
</file>

<file path=ppt/slides/_rels/slide38.xml.rels><?xml version="1.0" encoding="UTF-8" standalone="yes"?><Relationships xmlns="http://schemas.openxmlformats.org/package/2006/relationships"><Relationship Id="rId11" Type="http://schemas.openxmlformats.org/officeDocument/2006/relationships/image" Target="../media/image555.png"/><Relationship Id="rId10" Type="http://schemas.openxmlformats.org/officeDocument/2006/relationships/image" Target="../media/image560.png"/><Relationship Id="rId13" Type="http://schemas.openxmlformats.org/officeDocument/2006/relationships/image" Target="../media/image554.png"/><Relationship Id="rId12" Type="http://schemas.openxmlformats.org/officeDocument/2006/relationships/image" Target="../media/image552.png"/><Relationship Id="rId1" Type="http://schemas.openxmlformats.org/officeDocument/2006/relationships/slideLayout" Target="../slideLayouts/slideLayout449.xml"/><Relationship Id="rId2" Type="http://schemas.openxmlformats.org/officeDocument/2006/relationships/notesSlide" Target="../notesSlides/notesSlide38.xml"/><Relationship Id="rId3" Type="http://schemas.openxmlformats.org/officeDocument/2006/relationships/image" Target="../media/image549.png"/><Relationship Id="rId4" Type="http://schemas.openxmlformats.org/officeDocument/2006/relationships/image" Target="../media/image562.png"/><Relationship Id="rId9" Type="http://schemas.openxmlformats.org/officeDocument/2006/relationships/image" Target="../media/image557.png"/><Relationship Id="rId5" Type="http://schemas.openxmlformats.org/officeDocument/2006/relationships/image" Target="../media/image559.png"/><Relationship Id="rId6" Type="http://schemas.openxmlformats.org/officeDocument/2006/relationships/image" Target="../media/image550.png"/><Relationship Id="rId7" Type="http://schemas.openxmlformats.org/officeDocument/2006/relationships/image" Target="../media/image551.png"/><Relationship Id="rId8" Type="http://schemas.openxmlformats.org/officeDocument/2006/relationships/image" Target="../media/image5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4.xml"/><Relationship Id="rId3" Type="http://schemas.openxmlformats.org/officeDocument/2006/relationships/image" Target="../media/image494.png"/><Relationship Id="rId4" Type="http://schemas.openxmlformats.org/officeDocument/2006/relationships/image" Target="../media/image499.png"/><Relationship Id="rId5" Type="http://schemas.openxmlformats.org/officeDocument/2006/relationships/image" Target="../media/image500.png"/><Relationship Id="rId6" Type="http://schemas.openxmlformats.org/officeDocument/2006/relationships/image" Target="../media/image49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notesSlide" Target="../notesSlides/notesSlide40.xml"/><Relationship Id="rId3" Type="http://schemas.openxmlformats.org/officeDocument/2006/relationships/image" Target="../media/image5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9.xml"/><Relationship Id="rId2" Type="http://schemas.openxmlformats.org/officeDocument/2006/relationships/notesSlide" Target="../notesSlides/notesSlide43.xml"/><Relationship Id="rId3" Type="http://schemas.openxmlformats.org/officeDocument/2006/relationships/image" Target="../media/image5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9.xml"/><Relationship Id="rId2" Type="http://schemas.openxmlformats.org/officeDocument/2006/relationships/notesSlide" Target="../notesSlides/notesSlide44.xml"/><Relationship Id="rId3" Type="http://schemas.openxmlformats.org/officeDocument/2006/relationships/image" Target="../media/image563.png"/><Relationship Id="rId4" Type="http://schemas.openxmlformats.org/officeDocument/2006/relationships/image" Target="../media/image5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9.xml"/><Relationship Id="rId2" Type="http://schemas.openxmlformats.org/officeDocument/2006/relationships/notesSlide" Target="../notesSlides/notesSlide45.xml"/><Relationship Id="rId3" Type="http://schemas.openxmlformats.org/officeDocument/2006/relationships/image" Target="../media/image566.png"/><Relationship Id="rId4" Type="http://schemas.openxmlformats.org/officeDocument/2006/relationships/image" Target="../media/image580.png"/><Relationship Id="rId5" Type="http://schemas.openxmlformats.org/officeDocument/2006/relationships/image" Target="../media/image564.png"/><Relationship Id="rId6" Type="http://schemas.openxmlformats.org/officeDocument/2006/relationships/image" Target="../media/image570.png"/><Relationship Id="rId7" Type="http://schemas.openxmlformats.org/officeDocument/2006/relationships/image" Target="../media/image576.png"/></Relationships>
</file>

<file path=ppt/slides/_rels/slide46.xml.rels><?xml version="1.0" encoding="UTF-8" standalone="yes"?><Relationships xmlns="http://schemas.openxmlformats.org/package/2006/relationships"><Relationship Id="rId11" Type="http://schemas.openxmlformats.org/officeDocument/2006/relationships/image" Target="../media/image572.png"/><Relationship Id="rId10" Type="http://schemas.openxmlformats.org/officeDocument/2006/relationships/image" Target="../media/image575.png"/><Relationship Id="rId13" Type="http://schemas.openxmlformats.org/officeDocument/2006/relationships/image" Target="../media/image574.png"/><Relationship Id="rId12" Type="http://schemas.openxmlformats.org/officeDocument/2006/relationships/image" Target="../media/image583.png"/><Relationship Id="rId15" Type="http://schemas.openxmlformats.org/officeDocument/2006/relationships/image" Target="../media/image577.png"/><Relationship Id="rId14" Type="http://schemas.openxmlformats.org/officeDocument/2006/relationships/image" Target="../media/image581.png"/><Relationship Id="rId1" Type="http://schemas.openxmlformats.org/officeDocument/2006/relationships/slideLayout" Target="../slideLayouts/slideLayout549.xml"/><Relationship Id="rId2" Type="http://schemas.openxmlformats.org/officeDocument/2006/relationships/notesSlide" Target="../notesSlides/notesSlide46.xml"/><Relationship Id="rId3" Type="http://schemas.openxmlformats.org/officeDocument/2006/relationships/image" Target="../media/image567.png"/><Relationship Id="rId4" Type="http://schemas.openxmlformats.org/officeDocument/2006/relationships/image" Target="../media/image568.png"/><Relationship Id="rId9" Type="http://schemas.openxmlformats.org/officeDocument/2006/relationships/image" Target="../media/image573.png"/><Relationship Id="rId5" Type="http://schemas.openxmlformats.org/officeDocument/2006/relationships/image" Target="../media/image569.png"/><Relationship Id="rId6" Type="http://schemas.openxmlformats.org/officeDocument/2006/relationships/image" Target="../media/image578.png"/><Relationship Id="rId7" Type="http://schemas.openxmlformats.org/officeDocument/2006/relationships/image" Target="../media/image571.png"/><Relationship Id="rId8" Type="http://schemas.openxmlformats.org/officeDocument/2006/relationships/image" Target="../media/image5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66.xml"/><Relationship Id="rId2" Type="http://schemas.openxmlformats.org/officeDocument/2006/relationships/notesSlide" Target="../notesSlides/notesSlide47.xml"/><Relationship Id="rId3" Type="http://schemas.openxmlformats.org/officeDocument/2006/relationships/image" Target="../media/image5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48.xml"/><Relationship Id="rId3" Type="http://schemas.openxmlformats.org/officeDocument/2006/relationships/image" Target="../media/image584.png"/><Relationship Id="rId4" Type="http://schemas.openxmlformats.org/officeDocument/2006/relationships/image" Target="../media/image5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notesSlide" Target="../notesSlides/notesSlide6.xml"/><Relationship Id="rId3" Type="http://schemas.openxmlformats.org/officeDocument/2006/relationships/image" Target="../media/image537.jpg"/><Relationship Id="rId4" Type="http://schemas.openxmlformats.org/officeDocument/2006/relationships/image" Target="../media/image510.png"/><Relationship Id="rId5" Type="http://schemas.openxmlformats.org/officeDocument/2006/relationships/image" Target="../media/image508.png"/><Relationship Id="rId6" Type="http://schemas.openxmlformats.org/officeDocument/2006/relationships/image" Target="../media/image509.png"/><Relationship Id="rId7" Type="http://schemas.openxmlformats.org/officeDocument/2006/relationships/image" Target="../media/image507.png"/><Relationship Id="rId8" Type="http://schemas.openxmlformats.org/officeDocument/2006/relationships/image" Target="../media/image5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7.xml"/><Relationship Id="rId3" Type="http://schemas.openxmlformats.org/officeDocument/2006/relationships/image" Target="../media/image505.png"/><Relationship Id="rId4" Type="http://schemas.openxmlformats.org/officeDocument/2006/relationships/image" Target="../media/image501.png"/><Relationship Id="rId5" Type="http://schemas.openxmlformats.org/officeDocument/2006/relationships/image" Target="../media/image503.png"/><Relationship Id="rId6" Type="http://schemas.openxmlformats.org/officeDocument/2006/relationships/image" Target="../media/image511.png"/><Relationship Id="rId7" Type="http://schemas.openxmlformats.org/officeDocument/2006/relationships/image" Target="../media/image504.png"/><Relationship Id="rId8" Type="http://schemas.openxmlformats.org/officeDocument/2006/relationships/image" Target="../media/image5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9.xml"/><Relationship Id="rId3" Type="http://schemas.openxmlformats.org/officeDocument/2006/relationships/image" Target="../media/image5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3" name="Shape 7143"/>
        <p:cNvGrpSpPr/>
        <p:nvPr/>
      </p:nvGrpSpPr>
      <p:grpSpPr>
        <a:xfrm>
          <a:off x="0" y="0"/>
          <a:ext cx="0" cy="0"/>
          <a:chOff x="0" y="0"/>
          <a:chExt cx="0" cy="0"/>
        </a:xfrm>
      </p:grpSpPr>
      <p:sp>
        <p:nvSpPr>
          <p:cNvPr id="7144" name="Google Shape;7144;p609"/>
          <p:cNvSpPr txBox="1"/>
          <p:nvPr>
            <p:ph type="ctrTitle"/>
          </p:nvPr>
        </p:nvSpPr>
        <p:spPr>
          <a:xfrm>
            <a:off x="534825" y="1832700"/>
            <a:ext cx="6809700" cy="147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t>Advanced Big Data: </a:t>
            </a:r>
            <a:endParaRPr b="1" sz="3600"/>
          </a:p>
          <a:p>
            <a:pPr indent="0" lvl="0" marL="0" rtl="0" algn="l">
              <a:spcBef>
                <a:spcPts val="0"/>
              </a:spcBef>
              <a:spcAft>
                <a:spcPts val="0"/>
              </a:spcAft>
              <a:buNone/>
            </a:pPr>
            <a:r>
              <a:rPr lang="en" sz="3600"/>
              <a:t>Cloud Tech for ML</a:t>
            </a:r>
            <a:endParaRPr sz="3600"/>
          </a:p>
        </p:txBody>
      </p:sp>
      <p:pic>
        <p:nvPicPr>
          <p:cNvPr id="7145" name="Google Shape;7145;p609"/>
          <p:cNvPicPr preferRelativeResize="0"/>
          <p:nvPr/>
        </p:nvPicPr>
        <p:blipFill>
          <a:blip r:embed="rId3">
            <a:alphaModFix/>
          </a:blip>
          <a:stretch>
            <a:fillRect/>
          </a:stretch>
        </p:blipFill>
        <p:spPr>
          <a:xfrm>
            <a:off x="627675" y="382375"/>
            <a:ext cx="2921024" cy="614725"/>
          </a:xfrm>
          <a:prstGeom prst="rect">
            <a:avLst/>
          </a:prstGeom>
          <a:noFill/>
          <a:ln>
            <a:noFill/>
          </a:ln>
        </p:spPr>
      </p:pic>
      <p:sp>
        <p:nvSpPr>
          <p:cNvPr id="7146" name="Google Shape;7146;p609"/>
          <p:cNvSpPr txBox="1"/>
          <p:nvPr/>
        </p:nvSpPr>
        <p:spPr>
          <a:xfrm>
            <a:off x="534825" y="3412300"/>
            <a:ext cx="5848800" cy="13776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2100">
                <a:solidFill>
                  <a:srgbClr val="A1A1A1"/>
                </a:solidFill>
                <a:latin typeface="Roboto"/>
                <a:ea typeface="Roboto"/>
                <a:cs typeface="Roboto"/>
                <a:sym typeface="Roboto"/>
              </a:rPr>
              <a:t>Dan Zaratsian</a:t>
            </a:r>
            <a:endParaRPr sz="2100">
              <a:solidFill>
                <a:srgbClr val="A1A1A1"/>
              </a:solidFill>
              <a:latin typeface="Roboto Light"/>
              <a:ea typeface="Roboto Light"/>
              <a:cs typeface="Roboto Light"/>
              <a:sym typeface="Roboto Light"/>
            </a:endParaRPr>
          </a:p>
          <a:p>
            <a:pPr indent="0" lvl="0" marL="0" rtl="0" algn="l">
              <a:lnSpc>
                <a:spcPct val="110000"/>
              </a:lnSpc>
              <a:spcBef>
                <a:spcPts val="0"/>
              </a:spcBef>
              <a:spcAft>
                <a:spcPts val="0"/>
              </a:spcAft>
              <a:buNone/>
            </a:pPr>
            <a:r>
              <a:rPr lang="en" sz="2100">
                <a:solidFill>
                  <a:srgbClr val="A1A1A1"/>
                </a:solidFill>
                <a:latin typeface="Roboto Light"/>
                <a:ea typeface="Roboto Light"/>
                <a:cs typeface="Roboto Light"/>
                <a:sym typeface="Roboto Light"/>
              </a:rPr>
              <a:t>AI &amp; Machine Learning Engineer @ Google</a:t>
            </a:r>
            <a:endParaRPr sz="2100">
              <a:solidFill>
                <a:srgbClr val="A1A1A1"/>
              </a:solidFill>
              <a:latin typeface="Roboto Light"/>
              <a:ea typeface="Roboto Light"/>
              <a:cs typeface="Roboto Light"/>
              <a:sym typeface="Roboto Light"/>
            </a:endParaRPr>
          </a:p>
          <a:p>
            <a:pPr indent="0" lvl="0" marL="0" rtl="0" algn="l">
              <a:lnSpc>
                <a:spcPct val="110000"/>
              </a:lnSpc>
              <a:spcBef>
                <a:spcPts val="0"/>
              </a:spcBef>
              <a:spcAft>
                <a:spcPts val="0"/>
              </a:spcAft>
              <a:buNone/>
            </a:pPr>
            <a:r>
              <a:rPr b="1" lang="en">
                <a:solidFill>
                  <a:srgbClr val="A1A1A1"/>
                </a:solidFill>
                <a:latin typeface="Roboto"/>
                <a:ea typeface="Roboto"/>
                <a:cs typeface="Roboto"/>
                <a:sym typeface="Roboto"/>
              </a:rPr>
              <a:t>d.zaratsian@gmail.com</a:t>
            </a:r>
            <a:endParaRPr b="1">
              <a:solidFill>
                <a:srgbClr val="A1A1A1"/>
              </a:solidFill>
              <a:latin typeface="Roboto"/>
              <a:ea typeface="Roboto"/>
              <a:cs typeface="Roboto"/>
              <a:sym typeface="Roboto"/>
            </a:endParaRPr>
          </a:p>
          <a:p>
            <a:pPr indent="0" lvl="0" marL="0" rtl="0" algn="l">
              <a:lnSpc>
                <a:spcPct val="110000"/>
              </a:lnSpc>
              <a:spcBef>
                <a:spcPts val="0"/>
              </a:spcBef>
              <a:spcAft>
                <a:spcPts val="0"/>
              </a:spcAft>
              <a:buNone/>
            </a:pPr>
            <a:r>
              <a:rPr b="1" lang="en">
                <a:solidFill>
                  <a:srgbClr val="A1A1A1"/>
                </a:solidFill>
                <a:latin typeface="Roboto"/>
                <a:ea typeface="Roboto"/>
                <a:cs typeface="Roboto"/>
                <a:sym typeface="Roboto"/>
              </a:rPr>
              <a:t>https://github.com/zaratsian</a:t>
            </a:r>
            <a:endParaRPr b="1">
              <a:solidFill>
                <a:srgbClr val="A1A1A1"/>
              </a:solidFill>
              <a:latin typeface="Roboto"/>
              <a:ea typeface="Roboto"/>
              <a:cs typeface="Roboto"/>
              <a:sym typeface="Roboto"/>
            </a:endParaRPr>
          </a:p>
          <a:p>
            <a:pPr indent="0" lvl="0" marL="0" rtl="0" algn="l">
              <a:lnSpc>
                <a:spcPct val="110000"/>
              </a:lnSpc>
              <a:spcBef>
                <a:spcPts val="0"/>
              </a:spcBef>
              <a:spcAft>
                <a:spcPts val="0"/>
              </a:spcAft>
              <a:buNone/>
            </a:pPr>
            <a:r>
              <a:t/>
            </a:r>
            <a:endParaRPr sz="2100">
              <a:solidFill>
                <a:srgbClr val="A1A1A1"/>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1" name="Shape 7341"/>
        <p:cNvGrpSpPr/>
        <p:nvPr/>
      </p:nvGrpSpPr>
      <p:grpSpPr>
        <a:xfrm>
          <a:off x="0" y="0"/>
          <a:ext cx="0" cy="0"/>
          <a:chOff x="0" y="0"/>
          <a:chExt cx="0" cy="0"/>
        </a:xfrm>
      </p:grpSpPr>
      <p:sp>
        <p:nvSpPr>
          <p:cNvPr id="7342" name="Google Shape;7342;p618"/>
          <p:cNvSpPr txBox="1"/>
          <p:nvPr>
            <p:ph type="title"/>
          </p:nvPr>
        </p:nvSpPr>
        <p:spPr>
          <a:xfrm>
            <a:off x="180900" y="327525"/>
            <a:ext cx="875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Google Sans"/>
                <a:ea typeface="Google Sans"/>
                <a:cs typeface="Google Sans"/>
                <a:sym typeface="Google Sans"/>
              </a:rPr>
              <a:t>What is cloud computing?</a:t>
            </a:r>
            <a:endParaRPr b="1" sz="3000">
              <a:latin typeface="Google Sans"/>
              <a:ea typeface="Google Sans"/>
              <a:cs typeface="Google Sans"/>
              <a:sym typeface="Google Sans"/>
            </a:endParaRPr>
          </a:p>
          <a:p>
            <a:pPr indent="0" lvl="0" marL="0" rtl="0" algn="ctr">
              <a:spcBef>
                <a:spcPts val="0"/>
              </a:spcBef>
              <a:spcAft>
                <a:spcPts val="0"/>
              </a:spcAft>
              <a:buNone/>
            </a:pPr>
            <a:r>
              <a:t/>
            </a:r>
            <a:endParaRPr b="0" sz="1800">
              <a:solidFill>
                <a:schemeClr val="dk2"/>
              </a:solidFill>
              <a:latin typeface="Roboto"/>
              <a:ea typeface="Roboto"/>
              <a:cs typeface="Roboto"/>
              <a:sym typeface="Roboto"/>
            </a:endParaRPr>
          </a:p>
          <a:p>
            <a:pPr indent="0" lvl="0" marL="0" rtl="0" algn="ctr">
              <a:spcBef>
                <a:spcPts val="0"/>
              </a:spcBef>
              <a:spcAft>
                <a:spcPts val="0"/>
              </a:spcAft>
              <a:buNone/>
            </a:pPr>
            <a:r>
              <a:t/>
            </a:r>
            <a:endParaRPr sz="1800"/>
          </a:p>
        </p:txBody>
      </p:sp>
      <p:pic>
        <p:nvPicPr>
          <p:cNvPr id="7343" name="Google Shape;7343;p618"/>
          <p:cNvPicPr preferRelativeResize="0"/>
          <p:nvPr/>
        </p:nvPicPr>
        <p:blipFill>
          <a:blip r:embed="rId3">
            <a:alphaModFix/>
          </a:blip>
          <a:stretch>
            <a:fillRect/>
          </a:stretch>
        </p:blipFill>
        <p:spPr>
          <a:xfrm>
            <a:off x="152400" y="1357425"/>
            <a:ext cx="8839200" cy="264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47" name="Shape 7347"/>
        <p:cNvGrpSpPr/>
        <p:nvPr/>
      </p:nvGrpSpPr>
      <p:grpSpPr>
        <a:xfrm>
          <a:off x="0" y="0"/>
          <a:ext cx="0" cy="0"/>
          <a:chOff x="0" y="0"/>
          <a:chExt cx="0" cy="0"/>
        </a:xfrm>
      </p:grpSpPr>
      <p:sp>
        <p:nvSpPr>
          <p:cNvPr id="7348" name="Google Shape;7348;p619"/>
          <p:cNvSpPr txBox="1"/>
          <p:nvPr>
            <p:ph type="title"/>
          </p:nvPr>
        </p:nvSpPr>
        <p:spPr>
          <a:xfrm>
            <a:off x="180900" y="327525"/>
            <a:ext cx="875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Google Sans"/>
                <a:ea typeface="Google Sans"/>
                <a:cs typeface="Google Sans"/>
                <a:sym typeface="Google Sans"/>
              </a:rPr>
              <a:t>What is cloud computing? </a:t>
            </a:r>
            <a:r>
              <a:rPr b="1" lang="en" sz="1200">
                <a:latin typeface="Google Sans"/>
                <a:ea typeface="Google Sans"/>
                <a:cs typeface="Google Sans"/>
                <a:sym typeface="Google Sans"/>
              </a:rPr>
              <a:t>(and what’s the difference)</a:t>
            </a:r>
            <a:endParaRPr b="1" sz="1200">
              <a:latin typeface="Google Sans"/>
              <a:ea typeface="Google Sans"/>
              <a:cs typeface="Google Sans"/>
              <a:sym typeface="Google Sans"/>
            </a:endParaRPr>
          </a:p>
          <a:p>
            <a:pPr indent="0" lvl="0" marL="0" rtl="0" algn="ctr">
              <a:spcBef>
                <a:spcPts val="0"/>
              </a:spcBef>
              <a:spcAft>
                <a:spcPts val="0"/>
              </a:spcAft>
              <a:buNone/>
            </a:pPr>
            <a:r>
              <a:t/>
            </a:r>
            <a:endParaRPr b="0" sz="1800">
              <a:solidFill>
                <a:schemeClr val="dk2"/>
              </a:solidFill>
              <a:latin typeface="Roboto"/>
              <a:ea typeface="Roboto"/>
              <a:cs typeface="Roboto"/>
              <a:sym typeface="Roboto"/>
            </a:endParaRPr>
          </a:p>
          <a:p>
            <a:pPr indent="0" lvl="0" marL="0" rtl="0" algn="ctr">
              <a:spcBef>
                <a:spcPts val="0"/>
              </a:spcBef>
              <a:spcAft>
                <a:spcPts val="0"/>
              </a:spcAft>
              <a:buNone/>
            </a:pPr>
            <a:r>
              <a:t/>
            </a:r>
            <a:endParaRPr sz="1800"/>
          </a:p>
        </p:txBody>
      </p:sp>
      <p:pic>
        <p:nvPicPr>
          <p:cNvPr id="7349" name="Google Shape;7349;p619"/>
          <p:cNvPicPr preferRelativeResize="0"/>
          <p:nvPr/>
        </p:nvPicPr>
        <p:blipFill>
          <a:blip r:embed="rId3">
            <a:alphaModFix/>
          </a:blip>
          <a:stretch>
            <a:fillRect/>
          </a:stretch>
        </p:blipFill>
        <p:spPr>
          <a:xfrm>
            <a:off x="1946350" y="1002812"/>
            <a:ext cx="5251301" cy="3938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3" name="Shape 7353"/>
        <p:cNvGrpSpPr/>
        <p:nvPr/>
      </p:nvGrpSpPr>
      <p:grpSpPr>
        <a:xfrm>
          <a:off x="0" y="0"/>
          <a:ext cx="0" cy="0"/>
          <a:chOff x="0" y="0"/>
          <a:chExt cx="0" cy="0"/>
        </a:xfrm>
      </p:grpSpPr>
      <p:sp>
        <p:nvSpPr>
          <p:cNvPr id="7354" name="Google Shape;7354;p620"/>
          <p:cNvSpPr txBox="1"/>
          <p:nvPr>
            <p:ph type="title"/>
          </p:nvPr>
        </p:nvSpPr>
        <p:spPr>
          <a:xfrm>
            <a:off x="0" y="6126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Serverless is more than a set of functions</a:t>
            </a:r>
            <a:endParaRPr sz="3000">
              <a:solidFill>
                <a:schemeClr val="accent2"/>
              </a:solidFill>
            </a:endParaRPr>
          </a:p>
        </p:txBody>
      </p:sp>
      <p:pic>
        <p:nvPicPr>
          <p:cNvPr id="7355" name="Google Shape;7355;p620"/>
          <p:cNvPicPr preferRelativeResize="0"/>
          <p:nvPr/>
        </p:nvPicPr>
        <p:blipFill>
          <a:blip r:embed="rId3">
            <a:alphaModFix/>
          </a:blip>
          <a:stretch>
            <a:fillRect/>
          </a:stretch>
        </p:blipFill>
        <p:spPr>
          <a:xfrm>
            <a:off x="3569128" y="2008749"/>
            <a:ext cx="1628248" cy="1592851"/>
          </a:xfrm>
          <a:prstGeom prst="rect">
            <a:avLst/>
          </a:prstGeom>
          <a:noFill/>
          <a:ln>
            <a:noFill/>
          </a:ln>
        </p:spPr>
      </p:pic>
      <p:sp>
        <p:nvSpPr>
          <p:cNvPr id="7356" name="Google Shape;7356;p620"/>
          <p:cNvSpPr txBox="1"/>
          <p:nvPr/>
        </p:nvSpPr>
        <p:spPr>
          <a:xfrm>
            <a:off x="3723442" y="2792975"/>
            <a:ext cx="1319700" cy="15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1800">
                <a:solidFill>
                  <a:srgbClr val="FFFFFF"/>
                </a:solidFill>
                <a:latin typeface="Google Sans"/>
                <a:ea typeface="Google Sans"/>
                <a:cs typeface="Google Sans"/>
                <a:sym typeface="Google Sans"/>
              </a:rPr>
              <a:t>Compute</a:t>
            </a:r>
            <a:endParaRPr b="1" sz="1800">
              <a:solidFill>
                <a:srgbClr val="FFFFFF"/>
              </a:solidFill>
              <a:latin typeface="Google Sans"/>
              <a:ea typeface="Google Sans"/>
              <a:cs typeface="Google Sans"/>
              <a:sym typeface="Google Sans"/>
            </a:endParaRPr>
          </a:p>
        </p:txBody>
      </p:sp>
      <p:pic>
        <p:nvPicPr>
          <p:cNvPr id="7357" name="Google Shape;7357;p620"/>
          <p:cNvPicPr preferRelativeResize="0"/>
          <p:nvPr/>
        </p:nvPicPr>
        <p:blipFill>
          <a:blip r:embed="rId3">
            <a:alphaModFix/>
          </a:blip>
          <a:stretch>
            <a:fillRect/>
          </a:stretch>
        </p:blipFill>
        <p:spPr>
          <a:xfrm>
            <a:off x="6189239" y="2159674"/>
            <a:ext cx="1319686" cy="1291000"/>
          </a:xfrm>
          <a:prstGeom prst="rect">
            <a:avLst/>
          </a:prstGeom>
          <a:noFill/>
          <a:ln>
            <a:noFill/>
          </a:ln>
        </p:spPr>
      </p:pic>
      <p:sp>
        <p:nvSpPr>
          <p:cNvPr id="7358" name="Google Shape;7358;p620"/>
          <p:cNvSpPr txBox="1"/>
          <p:nvPr/>
        </p:nvSpPr>
        <p:spPr>
          <a:xfrm>
            <a:off x="6230487" y="2730425"/>
            <a:ext cx="1237200" cy="27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1200">
                <a:solidFill>
                  <a:srgbClr val="FFFFFF"/>
                </a:solidFill>
                <a:latin typeface="Google Sans"/>
                <a:ea typeface="Google Sans"/>
                <a:cs typeface="Google Sans"/>
                <a:sym typeface="Google Sans"/>
              </a:rPr>
              <a:t>AI</a:t>
            </a:r>
            <a:endParaRPr b="1" sz="1200">
              <a:solidFill>
                <a:srgbClr val="FFFFFF"/>
              </a:solidFill>
              <a:latin typeface="Google Sans"/>
              <a:ea typeface="Google Sans"/>
              <a:cs typeface="Google Sans"/>
              <a:sym typeface="Google Sans"/>
            </a:endParaRPr>
          </a:p>
        </p:txBody>
      </p:sp>
      <p:pic>
        <p:nvPicPr>
          <p:cNvPr id="7359" name="Google Shape;7359;p620"/>
          <p:cNvPicPr preferRelativeResize="0"/>
          <p:nvPr/>
        </p:nvPicPr>
        <p:blipFill>
          <a:blip r:embed="rId3">
            <a:alphaModFix/>
          </a:blip>
          <a:stretch>
            <a:fillRect/>
          </a:stretch>
        </p:blipFill>
        <p:spPr>
          <a:xfrm>
            <a:off x="1181351" y="2159674"/>
            <a:ext cx="1319686" cy="1291000"/>
          </a:xfrm>
          <a:prstGeom prst="rect">
            <a:avLst/>
          </a:prstGeom>
          <a:noFill/>
          <a:ln>
            <a:noFill/>
          </a:ln>
        </p:spPr>
      </p:pic>
      <p:sp>
        <p:nvSpPr>
          <p:cNvPr id="7360" name="Google Shape;7360;p620"/>
          <p:cNvSpPr txBox="1"/>
          <p:nvPr/>
        </p:nvSpPr>
        <p:spPr>
          <a:xfrm>
            <a:off x="1295648" y="2753529"/>
            <a:ext cx="1094700" cy="233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1200">
                <a:solidFill>
                  <a:srgbClr val="FFFFFF"/>
                </a:solidFill>
                <a:latin typeface="Google Sans"/>
                <a:ea typeface="Google Sans"/>
                <a:cs typeface="Google Sans"/>
                <a:sym typeface="Google Sans"/>
              </a:rPr>
              <a:t>Data Processing</a:t>
            </a:r>
            <a:endParaRPr b="1" sz="1200">
              <a:solidFill>
                <a:srgbClr val="FFFFFF"/>
              </a:solidFill>
              <a:latin typeface="Google Sans"/>
              <a:ea typeface="Google Sans"/>
              <a:cs typeface="Google Sans"/>
              <a:sym typeface="Google Sans"/>
            </a:endParaRPr>
          </a:p>
        </p:txBody>
      </p:sp>
      <p:pic>
        <p:nvPicPr>
          <p:cNvPr id="7361" name="Google Shape;7361;p620"/>
          <p:cNvPicPr preferRelativeResize="0"/>
          <p:nvPr/>
        </p:nvPicPr>
        <p:blipFill>
          <a:blip r:embed="rId3">
            <a:alphaModFix/>
          </a:blip>
          <a:stretch>
            <a:fillRect/>
          </a:stretch>
        </p:blipFill>
        <p:spPr>
          <a:xfrm>
            <a:off x="5045271" y="2808479"/>
            <a:ext cx="1319686" cy="1291000"/>
          </a:xfrm>
          <a:prstGeom prst="rect">
            <a:avLst/>
          </a:prstGeom>
          <a:noFill/>
          <a:ln>
            <a:noFill/>
          </a:ln>
        </p:spPr>
      </p:pic>
      <p:sp>
        <p:nvSpPr>
          <p:cNvPr id="7362" name="Google Shape;7362;p620"/>
          <p:cNvSpPr txBox="1"/>
          <p:nvPr/>
        </p:nvSpPr>
        <p:spPr>
          <a:xfrm>
            <a:off x="5156085" y="3409900"/>
            <a:ext cx="1094700" cy="27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1200">
                <a:solidFill>
                  <a:srgbClr val="FFFFFF"/>
                </a:solidFill>
                <a:latin typeface="Google Sans"/>
                <a:ea typeface="Google Sans"/>
                <a:cs typeface="Google Sans"/>
                <a:sym typeface="Google Sans"/>
              </a:rPr>
              <a:t>Messaging</a:t>
            </a:r>
            <a:endParaRPr b="1" sz="1200">
              <a:solidFill>
                <a:srgbClr val="FFFFFF"/>
              </a:solidFill>
              <a:latin typeface="Google Sans"/>
              <a:ea typeface="Google Sans"/>
              <a:cs typeface="Google Sans"/>
              <a:sym typeface="Google Sans"/>
            </a:endParaRPr>
          </a:p>
        </p:txBody>
      </p:sp>
      <p:pic>
        <p:nvPicPr>
          <p:cNvPr id="7363" name="Google Shape;7363;p620"/>
          <p:cNvPicPr preferRelativeResize="0"/>
          <p:nvPr/>
        </p:nvPicPr>
        <p:blipFill>
          <a:blip r:embed="rId3">
            <a:alphaModFix/>
          </a:blip>
          <a:stretch>
            <a:fillRect/>
          </a:stretch>
        </p:blipFill>
        <p:spPr>
          <a:xfrm>
            <a:off x="2403750" y="2808479"/>
            <a:ext cx="1319686" cy="1291000"/>
          </a:xfrm>
          <a:prstGeom prst="rect">
            <a:avLst/>
          </a:prstGeom>
          <a:noFill/>
          <a:ln>
            <a:noFill/>
          </a:ln>
        </p:spPr>
      </p:pic>
      <p:sp>
        <p:nvSpPr>
          <p:cNvPr id="7364" name="Google Shape;7364;p620"/>
          <p:cNvSpPr txBox="1"/>
          <p:nvPr/>
        </p:nvSpPr>
        <p:spPr>
          <a:xfrm>
            <a:off x="2518178" y="3433004"/>
            <a:ext cx="1094700" cy="233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1200">
                <a:solidFill>
                  <a:srgbClr val="FFFFFF"/>
                </a:solidFill>
                <a:latin typeface="Google Sans"/>
                <a:ea typeface="Google Sans"/>
                <a:cs typeface="Google Sans"/>
                <a:sym typeface="Google Sans"/>
              </a:rPr>
              <a:t>Database</a:t>
            </a:r>
            <a:endParaRPr b="1" sz="1200">
              <a:solidFill>
                <a:srgbClr val="FFFFFF"/>
              </a:solidFill>
              <a:latin typeface="Google Sans"/>
              <a:ea typeface="Google Sans"/>
              <a:cs typeface="Google Sans"/>
              <a:sym typeface="Google Sans"/>
            </a:endParaRPr>
          </a:p>
        </p:txBody>
      </p:sp>
      <p:pic>
        <p:nvPicPr>
          <p:cNvPr id="7365" name="Google Shape;7365;p620"/>
          <p:cNvPicPr preferRelativeResize="0"/>
          <p:nvPr/>
        </p:nvPicPr>
        <p:blipFill>
          <a:blip r:embed="rId3">
            <a:alphaModFix/>
          </a:blip>
          <a:stretch>
            <a:fillRect/>
          </a:stretch>
        </p:blipFill>
        <p:spPr>
          <a:xfrm>
            <a:off x="2405622" y="1473775"/>
            <a:ext cx="1319686" cy="1291000"/>
          </a:xfrm>
          <a:prstGeom prst="rect">
            <a:avLst/>
          </a:prstGeom>
          <a:noFill/>
          <a:ln>
            <a:noFill/>
          </a:ln>
        </p:spPr>
      </p:pic>
      <p:sp>
        <p:nvSpPr>
          <p:cNvPr id="7366" name="Google Shape;7366;p620"/>
          <p:cNvSpPr txBox="1"/>
          <p:nvPr/>
        </p:nvSpPr>
        <p:spPr>
          <a:xfrm>
            <a:off x="2518176" y="2068887"/>
            <a:ext cx="1094700" cy="233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1200">
                <a:solidFill>
                  <a:srgbClr val="FFFFFF"/>
                </a:solidFill>
                <a:latin typeface="Google Sans"/>
                <a:ea typeface="Google Sans"/>
                <a:cs typeface="Google Sans"/>
                <a:sym typeface="Google Sans"/>
              </a:rPr>
              <a:t>Data</a:t>
            </a:r>
            <a:br>
              <a:rPr b="1" lang="en" sz="1200">
                <a:solidFill>
                  <a:srgbClr val="FFFFFF"/>
                </a:solidFill>
                <a:latin typeface="Google Sans"/>
                <a:ea typeface="Google Sans"/>
                <a:cs typeface="Google Sans"/>
                <a:sym typeface="Google Sans"/>
              </a:rPr>
            </a:br>
            <a:r>
              <a:rPr b="1" lang="en" sz="1200">
                <a:solidFill>
                  <a:srgbClr val="FFFFFF"/>
                </a:solidFill>
                <a:latin typeface="Google Sans"/>
                <a:ea typeface="Google Sans"/>
                <a:cs typeface="Google Sans"/>
                <a:sym typeface="Google Sans"/>
              </a:rPr>
              <a:t>warehouse</a:t>
            </a:r>
            <a:endParaRPr b="1" sz="1200">
              <a:solidFill>
                <a:srgbClr val="FFFFFF"/>
              </a:solidFill>
              <a:latin typeface="Google Sans"/>
              <a:ea typeface="Google Sans"/>
              <a:cs typeface="Google Sans"/>
              <a:sym typeface="Google Sans"/>
            </a:endParaRPr>
          </a:p>
        </p:txBody>
      </p:sp>
      <p:pic>
        <p:nvPicPr>
          <p:cNvPr id="7367" name="Google Shape;7367;p620"/>
          <p:cNvPicPr preferRelativeResize="0"/>
          <p:nvPr/>
        </p:nvPicPr>
        <p:blipFill>
          <a:blip r:embed="rId3">
            <a:alphaModFix/>
          </a:blip>
          <a:stretch>
            <a:fillRect/>
          </a:stretch>
        </p:blipFill>
        <p:spPr>
          <a:xfrm>
            <a:off x="5002021" y="1473775"/>
            <a:ext cx="1319686" cy="1291000"/>
          </a:xfrm>
          <a:prstGeom prst="rect">
            <a:avLst/>
          </a:prstGeom>
          <a:noFill/>
          <a:ln>
            <a:noFill/>
          </a:ln>
        </p:spPr>
      </p:pic>
      <p:sp>
        <p:nvSpPr>
          <p:cNvPr id="7368" name="Google Shape;7368;p620"/>
          <p:cNvSpPr txBox="1"/>
          <p:nvPr/>
        </p:nvSpPr>
        <p:spPr>
          <a:xfrm>
            <a:off x="5114580" y="2045786"/>
            <a:ext cx="1094700" cy="279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b="1" lang="en" sz="1200">
                <a:solidFill>
                  <a:srgbClr val="FFFFFF"/>
                </a:solidFill>
                <a:latin typeface="Google Sans"/>
                <a:ea typeface="Google Sans"/>
                <a:cs typeface="Google Sans"/>
                <a:sym typeface="Google Sans"/>
              </a:rPr>
              <a:t>Storage</a:t>
            </a:r>
            <a:endParaRPr b="1" sz="1200">
              <a:solidFill>
                <a:srgbClr val="FFFFFF"/>
              </a:solidFill>
              <a:latin typeface="Google Sans"/>
              <a:ea typeface="Google Sans"/>
              <a:cs typeface="Google Sans"/>
              <a:sym typeface="Google Sans"/>
            </a:endParaRPr>
          </a:p>
        </p:txBody>
      </p:sp>
      <p:sp>
        <p:nvSpPr>
          <p:cNvPr id="7369" name="Google Shape;7369;p620"/>
          <p:cNvSpPr txBox="1"/>
          <p:nvPr/>
        </p:nvSpPr>
        <p:spPr>
          <a:xfrm>
            <a:off x="0" y="4181925"/>
            <a:ext cx="9144000" cy="7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Security  ●  Networking  ●  OS  ●  Virtualization  ●  Middleware  ●  Runtime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3" name="Shape 7373"/>
        <p:cNvGrpSpPr/>
        <p:nvPr/>
      </p:nvGrpSpPr>
      <p:grpSpPr>
        <a:xfrm>
          <a:off x="0" y="0"/>
          <a:ext cx="0" cy="0"/>
          <a:chOff x="0" y="0"/>
          <a:chExt cx="0" cy="0"/>
        </a:xfrm>
      </p:grpSpPr>
      <p:sp>
        <p:nvSpPr>
          <p:cNvPr id="7374" name="Google Shape;7374;p621"/>
          <p:cNvSpPr/>
          <p:nvPr/>
        </p:nvSpPr>
        <p:spPr>
          <a:xfrm>
            <a:off x="286011"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21"/>
          <p:cNvSpPr/>
          <p:nvPr/>
        </p:nvSpPr>
        <p:spPr>
          <a:xfrm>
            <a:off x="2485023"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21"/>
          <p:cNvSpPr/>
          <p:nvPr/>
        </p:nvSpPr>
        <p:spPr>
          <a:xfrm>
            <a:off x="4684048"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21"/>
          <p:cNvSpPr/>
          <p:nvPr/>
        </p:nvSpPr>
        <p:spPr>
          <a:xfrm>
            <a:off x="6883073"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21"/>
          <p:cNvSpPr txBox="1"/>
          <p:nvPr/>
        </p:nvSpPr>
        <p:spPr>
          <a:xfrm>
            <a:off x="572861" y="1067772"/>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Machine Learning APIs</a:t>
            </a:r>
            <a:endParaRPr b="1">
              <a:latin typeface="Google Sans"/>
              <a:ea typeface="Google Sans"/>
              <a:cs typeface="Google Sans"/>
              <a:sym typeface="Google Sans"/>
            </a:endParaRPr>
          </a:p>
        </p:txBody>
      </p:sp>
      <p:pic>
        <p:nvPicPr>
          <p:cNvPr id="7379" name="Google Shape;7379;p621"/>
          <p:cNvPicPr preferRelativeResize="0"/>
          <p:nvPr/>
        </p:nvPicPr>
        <p:blipFill>
          <a:blip r:embed="rId3">
            <a:alphaModFix/>
          </a:blip>
          <a:stretch>
            <a:fillRect/>
          </a:stretch>
        </p:blipFill>
        <p:spPr>
          <a:xfrm>
            <a:off x="709288" y="1711712"/>
            <a:ext cx="1095225" cy="1077000"/>
          </a:xfrm>
          <a:prstGeom prst="rect">
            <a:avLst/>
          </a:prstGeom>
          <a:noFill/>
          <a:ln>
            <a:noFill/>
          </a:ln>
        </p:spPr>
      </p:pic>
      <p:pic>
        <p:nvPicPr>
          <p:cNvPr id="7380" name="Google Shape;7380;p621"/>
          <p:cNvPicPr preferRelativeResize="0"/>
          <p:nvPr/>
        </p:nvPicPr>
        <p:blipFill>
          <a:blip r:embed="rId4">
            <a:alphaModFix/>
          </a:blip>
          <a:stretch>
            <a:fillRect/>
          </a:stretch>
        </p:blipFill>
        <p:spPr>
          <a:xfrm>
            <a:off x="2783658" y="1758100"/>
            <a:ext cx="1370200" cy="984225"/>
          </a:xfrm>
          <a:prstGeom prst="rect">
            <a:avLst/>
          </a:prstGeom>
          <a:noFill/>
          <a:ln>
            <a:noFill/>
          </a:ln>
        </p:spPr>
      </p:pic>
      <p:sp>
        <p:nvSpPr>
          <p:cNvPr id="7381" name="Google Shape;7381;p621"/>
          <p:cNvSpPr txBox="1"/>
          <p:nvPr/>
        </p:nvSpPr>
        <p:spPr>
          <a:xfrm>
            <a:off x="2764962" y="1067772"/>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AutoML</a:t>
            </a:r>
            <a:endParaRPr b="1">
              <a:latin typeface="Google Sans"/>
              <a:ea typeface="Google Sans"/>
              <a:cs typeface="Google Sans"/>
              <a:sym typeface="Google Sans"/>
            </a:endParaRPr>
          </a:p>
        </p:txBody>
      </p:sp>
      <p:sp>
        <p:nvSpPr>
          <p:cNvPr id="7382" name="Google Shape;7382;p621"/>
          <p:cNvSpPr txBox="1"/>
          <p:nvPr/>
        </p:nvSpPr>
        <p:spPr>
          <a:xfrm>
            <a:off x="4779992" y="1067772"/>
            <a:ext cx="1788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SQL-Based Machine Learning</a:t>
            </a:r>
            <a:endParaRPr b="1">
              <a:latin typeface="Google Sans"/>
              <a:ea typeface="Google Sans"/>
              <a:cs typeface="Google Sans"/>
              <a:sym typeface="Google Sans"/>
            </a:endParaRPr>
          </a:p>
        </p:txBody>
      </p:sp>
      <p:sp>
        <p:nvSpPr>
          <p:cNvPr id="7383" name="Google Shape;7383;p621"/>
          <p:cNvSpPr txBox="1"/>
          <p:nvPr/>
        </p:nvSpPr>
        <p:spPr>
          <a:xfrm>
            <a:off x="7160885" y="1067772"/>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AI Platform</a:t>
            </a:r>
            <a:endParaRPr b="1">
              <a:latin typeface="Google Sans"/>
              <a:ea typeface="Google Sans"/>
              <a:cs typeface="Google Sans"/>
              <a:sym typeface="Google Sans"/>
            </a:endParaRPr>
          </a:p>
        </p:txBody>
      </p:sp>
      <p:pic>
        <p:nvPicPr>
          <p:cNvPr id="7384" name="Google Shape;7384;p621"/>
          <p:cNvPicPr preferRelativeResize="0"/>
          <p:nvPr/>
        </p:nvPicPr>
        <p:blipFill>
          <a:blip r:embed="rId5">
            <a:alphaModFix/>
          </a:blip>
          <a:stretch>
            <a:fillRect/>
          </a:stretch>
        </p:blipFill>
        <p:spPr>
          <a:xfrm>
            <a:off x="5235121" y="1810887"/>
            <a:ext cx="878651" cy="878651"/>
          </a:xfrm>
          <a:prstGeom prst="rect">
            <a:avLst/>
          </a:prstGeom>
          <a:noFill/>
          <a:ln>
            <a:noFill/>
          </a:ln>
        </p:spPr>
      </p:pic>
      <p:pic>
        <p:nvPicPr>
          <p:cNvPr id="7385" name="Google Shape;7385;p621"/>
          <p:cNvPicPr preferRelativeResize="0"/>
          <p:nvPr/>
        </p:nvPicPr>
        <p:blipFill>
          <a:blip r:embed="rId6">
            <a:alphaModFix/>
          </a:blip>
          <a:stretch>
            <a:fillRect/>
          </a:stretch>
        </p:blipFill>
        <p:spPr>
          <a:xfrm>
            <a:off x="7095781" y="1737612"/>
            <a:ext cx="1537800" cy="1025200"/>
          </a:xfrm>
          <a:prstGeom prst="rect">
            <a:avLst/>
          </a:prstGeom>
          <a:noFill/>
          <a:ln>
            <a:noFill/>
          </a:ln>
        </p:spPr>
      </p:pic>
      <p:cxnSp>
        <p:nvCxnSpPr>
          <p:cNvPr id="7386" name="Google Shape;7386;p621"/>
          <p:cNvCxnSpPr/>
          <p:nvPr/>
        </p:nvCxnSpPr>
        <p:spPr>
          <a:xfrm>
            <a:off x="2482850" y="425250"/>
            <a:ext cx="6355200" cy="0"/>
          </a:xfrm>
          <a:prstGeom prst="straightConnector1">
            <a:avLst/>
          </a:prstGeom>
          <a:noFill/>
          <a:ln cap="flat" cmpd="sng" w="9525">
            <a:solidFill>
              <a:schemeClr val="dk2"/>
            </a:solidFill>
            <a:prstDash val="solid"/>
            <a:round/>
            <a:headEnd len="med" w="med" type="diamond"/>
            <a:tailEnd len="med" w="med" type="diamond"/>
          </a:ln>
        </p:spPr>
      </p:cxnSp>
      <p:sp>
        <p:nvSpPr>
          <p:cNvPr id="7387" name="Google Shape;7387;p621"/>
          <p:cNvSpPr txBox="1"/>
          <p:nvPr/>
        </p:nvSpPr>
        <p:spPr>
          <a:xfrm>
            <a:off x="2528950" y="138668"/>
            <a:ext cx="626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Your </a:t>
            </a:r>
            <a:r>
              <a:rPr b="1" lang="en" sz="1100">
                <a:solidFill>
                  <a:schemeClr val="accent1"/>
                </a:solidFill>
                <a:latin typeface="Roboto"/>
                <a:ea typeface="Roboto"/>
                <a:cs typeface="Roboto"/>
                <a:sym typeface="Roboto"/>
              </a:rPr>
              <a:t>Data</a:t>
            </a:r>
            <a:r>
              <a:rPr lang="en" sz="1100">
                <a:latin typeface="Roboto"/>
                <a:ea typeface="Roboto"/>
                <a:cs typeface="Roboto"/>
                <a:sym typeface="Roboto"/>
              </a:rPr>
              <a:t> + Custom </a:t>
            </a:r>
            <a:r>
              <a:rPr b="1" lang="en" sz="1100">
                <a:solidFill>
                  <a:schemeClr val="accent1"/>
                </a:solidFill>
                <a:latin typeface="Roboto"/>
                <a:ea typeface="Roboto"/>
                <a:cs typeface="Roboto"/>
                <a:sym typeface="Roboto"/>
              </a:rPr>
              <a:t>Model</a:t>
            </a:r>
            <a:endParaRPr b="1" sz="1100">
              <a:solidFill>
                <a:schemeClr val="accent1"/>
              </a:solidFill>
              <a:latin typeface="Roboto"/>
              <a:ea typeface="Roboto"/>
              <a:cs typeface="Roboto"/>
              <a:sym typeface="Roboto"/>
            </a:endParaRPr>
          </a:p>
        </p:txBody>
      </p:sp>
      <p:cxnSp>
        <p:nvCxnSpPr>
          <p:cNvPr id="7388" name="Google Shape;7388;p621"/>
          <p:cNvCxnSpPr/>
          <p:nvPr/>
        </p:nvCxnSpPr>
        <p:spPr>
          <a:xfrm>
            <a:off x="276600" y="425250"/>
            <a:ext cx="1995600" cy="0"/>
          </a:xfrm>
          <a:prstGeom prst="straightConnector1">
            <a:avLst/>
          </a:prstGeom>
          <a:noFill/>
          <a:ln cap="flat" cmpd="sng" w="9525">
            <a:solidFill>
              <a:schemeClr val="dk2"/>
            </a:solidFill>
            <a:prstDash val="solid"/>
            <a:round/>
            <a:headEnd len="med" w="med" type="diamond"/>
            <a:tailEnd len="med" w="med" type="diamond"/>
          </a:ln>
        </p:spPr>
      </p:cxnSp>
      <p:sp>
        <p:nvSpPr>
          <p:cNvPr id="7389" name="Google Shape;7389;p621"/>
          <p:cNvSpPr txBox="1"/>
          <p:nvPr/>
        </p:nvSpPr>
        <p:spPr>
          <a:xfrm>
            <a:off x="216600" y="138668"/>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Your </a:t>
            </a:r>
            <a:r>
              <a:rPr b="1" lang="en" sz="1100">
                <a:solidFill>
                  <a:schemeClr val="accent1"/>
                </a:solidFill>
                <a:latin typeface="Roboto"/>
                <a:ea typeface="Roboto"/>
                <a:cs typeface="Roboto"/>
                <a:sym typeface="Roboto"/>
              </a:rPr>
              <a:t>Data</a:t>
            </a:r>
            <a:r>
              <a:rPr lang="en" sz="1100">
                <a:latin typeface="Roboto"/>
                <a:ea typeface="Roboto"/>
                <a:cs typeface="Roboto"/>
                <a:sym typeface="Roboto"/>
              </a:rPr>
              <a:t> + Pretrained </a:t>
            </a:r>
            <a:r>
              <a:rPr b="1" lang="en" sz="1100">
                <a:solidFill>
                  <a:schemeClr val="accent1"/>
                </a:solidFill>
                <a:latin typeface="Roboto"/>
                <a:ea typeface="Roboto"/>
                <a:cs typeface="Roboto"/>
                <a:sym typeface="Roboto"/>
              </a:rPr>
              <a:t>Model</a:t>
            </a:r>
            <a:endParaRPr b="1" sz="1100">
              <a:solidFill>
                <a:schemeClr val="accent1"/>
              </a:solidFill>
              <a:latin typeface="Roboto"/>
              <a:ea typeface="Roboto"/>
              <a:cs typeface="Roboto"/>
              <a:sym typeface="Roboto"/>
            </a:endParaRPr>
          </a:p>
        </p:txBody>
      </p:sp>
      <p:cxnSp>
        <p:nvCxnSpPr>
          <p:cNvPr id="7390" name="Google Shape;7390;p621"/>
          <p:cNvCxnSpPr/>
          <p:nvPr/>
        </p:nvCxnSpPr>
        <p:spPr>
          <a:xfrm>
            <a:off x="276600" y="3953964"/>
            <a:ext cx="3088800" cy="0"/>
          </a:xfrm>
          <a:prstGeom prst="straightConnector1">
            <a:avLst/>
          </a:prstGeom>
          <a:noFill/>
          <a:ln cap="flat" cmpd="sng" w="9525">
            <a:solidFill>
              <a:srgbClr val="FF9900"/>
            </a:solidFill>
            <a:prstDash val="solid"/>
            <a:round/>
            <a:headEnd len="med" w="med" type="diamond"/>
            <a:tailEnd len="med" w="med" type="diamond"/>
          </a:ln>
        </p:spPr>
      </p:cxnSp>
      <p:sp>
        <p:nvSpPr>
          <p:cNvPr id="7391" name="Google Shape;7391;p621"/>
          <p:cNvSpPr txBox="1"/>
          <p:nvPr/>
        </p:nvSpPr>
        <p:spPr>
          <a:xfrm>
            <a:off x="709300" y="3698884"/>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9900"/>
                </a:solidFill>
                <a:latin typeface="Roboto"/>
                <a:ea typeface="Roboto"/>
                <a:cs typeface="Roboto"/>
                <a:sym typeface="Roboto"/>
              </a:rPr>
              <a:t>Developer-focused</a:t>
            </a:r>
            <a:endParaRPr b="1" sz="1100">
              <a:solidFill>
                <a:srgbClr val="FF9900"/>
              </a:solidFill>
              <a:latin typeface="Roboto"/>
              <a:ea typeface="Roboto"/>
              <a:cs typeface="Roboto"/>
              <a:sym typeface="Roboto"/>
            </a:endParaRPr>
          </a:p>
        </p:txBody>
      </p:sp>
      <p:cxnSp>
        <p:nvCxnSpPr>
          <p:cNvPr id="7392" name="Google Shape;7392;p621"/>
          <p:cNvCxnSpPr/>
          <p:nvPr/>
        </p:nvCxnSpPr>
        <p:spPr>
          <a:xfrm>
            <a:off x="2482850" y="4230576"/>
            <a:ext cx="4195200" cy="0"/>
          </a:xfrm>
          <a:prstGeom prst="straightConnector1">
            <a:avLst/>
          </a:prstGeom>
          <a:noFill/>
          <a:ln cap="flat" cmpd="sng" w="9525">
            <a:solidFill>
              <a:srgbClr val="9900FF"/>
            </a:solidFill>
            <a:prstDash val="solid"/>
            <a:round/>
            <a:headEnd len="med" w="med" type="diamond"/>
            <a:tailEnd len="med" w="med" type="diamond"/>
          </a:ln>
        </p:spPr>
      </p:cxnSp>
      <p:sp>
        <p:nvSpPr>
          <p:cNvPr id="7393" name="Google Shape;7393;p621"/>
          <p:cNvSpPr txBox="1"/>
          <p:nvPr/>
        </p:nvSpPr>
        <p:spPr>
          <a:xfrm>
            <a:off x="3430150" y="3966214"/>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9900FF"/>
                </a:solidFill>
                <a:latin typeface="Roboto"/>
                <a:ea typeface="Roboto"/>
                <a:cs typeface="Roboto"/>
                <a:sym typeface="Roboto"/>
              </a:rPr>
              <a:t>Analyst</a:t>
            </a:r>
            <a:endParaRPr b="1" sz="1100">
              <a:solidFill>
                <a:srgbClr val="9900FF"/>
              </a:solidFill>
              <a:latin typeface="Roboto"/>
              <a:ea typeface="Roboto"/>
              <a:cs typeface="Roboto"/>
              <a:sym typeface="Roboto"/>
            </a:endParaRPr>
          </a:p>
        </p:txBody>
      </p:sp>
      <p:cxnSp>
        <p:nvCxnSpPr>
          <p:cNvPr id="7394" name="Google Shape;7394;p621"/>
          <p:cNvCxnSpPr/>
          <p:nvPr/>
        </p:nvCxnSpPr>
        <p:spPr>
          <a:xfrm>
            <a:off x="2482832" y="4519366"/>
            <a:ext cx="6421200" cy="0"/>
          </a:xfrm>
          <a:prstGeom prst="straightConnector1">
            <a:avLst/>
          </a:prstGeom>
          <a:noFill/>
          <a:ln cap="flat" cmpd="sng" w="9525">
            <a:solidFill>
              <a:schemeClr val="accent1"/>
            </a:solidFill>
            <a:prstDash val="solid"/>
            <a:round/>
            <a:headEnd len="med" w="med" type="diamond"/>
            <a:tailEnd len="med" w="med" type="diamond"/>
          </a:ln>
        </p:spPr>
      </p:cxnSp>
      <p:sp>
        <p:nvSpPr>
          <p:cNvPr id="7395" name="Google Shape;7395;p621"/>
          <p:cNvSpPr txBox="1"/>
          <p:nvPr/>
        </p:nvSpPr>
        <p:spPr>
          <a:xfrm>
            <a:off x="4675075" y="4263338"/>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FF"/>
                </a:solidFill>
                <a:latin typeface="Roboto"/>
                <a:ea typeface="Roboto"/>
                <a:cs typeface="Roboto"/>
                <a:sym typeface="Roboto"/>
              </a:rPr>
              <a:t>Data Scientist</a:t>
            </a:r>
            <a:endParaRPr b="1" sz="1100">
              <a:solidFill>
                <a:srgbClr val="0000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9" name="Shape 7399"/>
        <p:cNvGrpSpPr/>
        <p:nvPr/>
      </p:nvGrpSpPr>
      <p:grpSpPr>
        <a:xfrm>
          <a:off x="0" y="0"/>
          <a:ext cx="0" cy="0"/>
          <a:chOff x="0" y="0"/>
          <a:chExt cx="0" cy="0"/>
        </a:xfrm>
      </p:grpSpPr>
      <p:pic>
        <p:nvPicPr>
          <p:cNvPr descr="raccoon.jpg" id="7400" name="Google Shape;7400;p622"/>
          <p:cNvPicPr preferRelativeResize="0"/>
          <p:nvPr/>
        </p:nvPicPr>
        <p:blipFill>
          <a:blip r:embed="rId3">
            <a:alphaModFix/>
          </a:blip>
          <a:stretch>
            <a:fillRect/>
          </a:stretch>
        </p:blipFill>
        <p:spPr>
          <a:xfrm>
            <a:off x="2413113" y="1162000"/>
            <a:ext cx="806017" cy="1074700"/>
          </a:xfrm>
          <a:prstGeom prst="rect">
            <a:avLst/>
          </a:prstGeom>
          <a:noFill/>
          <a:ln>
            <a:noFill/>
          </a:ln>
        </p:spPr>
      </p:pic>
      <p:pic>
        <p:nvPicPr>
          <p:cNvPr descr="CloudStorage_512px_Retina.png" id="7401" name="Google Shape;7401;p622"/>
          <p:cNvPicPr preferRelativeResize="0"/>
          <p:nvPr/>
        </p:nvPicPr>
        <p:blipFill>
          <a:blip r:embed="rId4">
            <a:alphaModFix/>
          </a:blip>
          <a:stretch>
            <a:fillRect/>
          </a:stretch>
        </p:blipFill>
        <p:spPr>
          <a:xfrm>
            <a:off x="1693177" y="1905775"/>
            <a:ext cx="1074700" cy="1074700"/>
          </a:xfrm>
          <a:prstGeom prst="rect">
            <a:avLst/>
          </a:prstGeom>
          <a:noFill/>
          <a:ln>
            <a:noFill/>
          </a:ln>
        </p:spPr>
      </p:pic>
      <p:sp>
        <p:nvSpPr>
          <p:cNvPr id="7402" name="Google Shape;7402;p622"/>
          <p:cNvSpPr txBox="1"/>
          <p:nvPr/>
        </p:nvSpPr>
        <p:spPr>
          <a:xfrm>
            <a:off x="1320125" y="2980475"/>
            <a:ext cx="17064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Storage</a:t>
            </a:r>
            <a:endParaRPr sz="1800">
              <a:solidFill>
                <a:srgbClr val="757575"/>
              </a:solidFill>
              <a:latin typeface="Roboto"/>
              <a:ea typeface="Roboto"/>
              <a:cs typeface="Roboto"/>
              <a:sym typeface="Roboto"/>
            </a:endParaRPr>
          </a:p>
        </p:txBody>
      </p:sp>
      <p:sp>
        <p:nvSpPr>
          <p:cNvPr id="7403" name="Google Shape;7403;p622"/>
          <p:cNvSpPr txBox="1"/>
          <p:nvPr>
            <p:ph type="title"/>
          </p:nvPr>
        </p:nvSpPr>
        <p:spPr>
          <a:xfrm>
            <a:off x="-75" y="1554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What is Serverless - Quick Example...</a:t>
            </a:r>
            <a:endParaRPr b="0"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7" name="Shape 7407"/>
        <p:cNvGrpSpPr/>
        <p:nvPr/>
      </p:nvGrpSpPr>
      <p:grpSpPr>
        <a:xfrm>
          <a:off x="0" y="0"/>
          <a:ext cx="0" cy="0"/>
          <a:chOff x="0" y="0"/>
          <a:chExt cx="0" cy="0"/>
        </a:xfrm>
      </p:grpSpPr>
      <p:pic>
        <p:nvPicPr>
          <p:cNvPr descr="raccoon.jpg" id="7408" name="Google Shape;7408;p623"/>
          <p:cNvPicPr preferRelativeResize="0"/>
          <p:nvPr/>
        </p:nvPicPr>
        <p:blipFill>
          <a:blip r:embed="rId3">
            <a:alphaModFix/>
          </a:blip>
          <a:stretch>
            <a:fillRect/>
          </a:stretch>
        </p:blipFill>
        <p:spPr>
          <a:xfrm>
            <a:off x="4575938" y="1219200"/>
            <a:ext cx="806017" cy="1074700"/>
          </a:xfrm>
          <a:prstGeom prst="rect">
            <a:avLst/>
          </a:prstGeom>
          <a:noFill/>
          <a:ln>
            <a:noFill/>
          </a:ln>
        </p:spPr>
      </p:pic>
      <p:pic>
        <p:nvPicPr>
          <p:cNvPr descr="CloudStorage_512px_Retina.png" id="7409" name="Google Shape;7409;p623"/>
          <p:cNvPicPr preferRelativeResize="0"/>
          <p:nvPr/>
        </p:nvPicPr>
        <p:blipFill>
          <a:blip r:embed="rId4">
            <a:alphaModFix/>
          </a:blip>
          <a:stretch>
            <a:fillRect/>
          </a:stretch>
        </p:blipFill>
        <p:spPr>
          <a:xfrm>
            <a:off x="1693177" y="1905775"/>
            <a:ext cx="1074700" cy="1074700"/>
          </a:xfrm>
          <a:prstGeom prst="rect">
            <a:avLst/>
          </a:prstGeom>
          <a:noFill/>
          <a:ln>
            <a:noFill/>
          </a:ln>
        </p:spPr>
      </p:pic>
      <p:pic>
        <p:nvPicPr>
          <p:cNvPr descr="Cloud-Function_512px_Retina.png" id="7410" name="Google Shape;7410;p623"/>
          <p:cNvPicPr preferRelativeResize="0"/>
          <p:nvPr/>
        </p:nvPicPr>
        <p:blipFill>
          <a:blip r:embed="rId5">
            <a:alphaModFix/>
          </a:blip>
          <a:stretch>
            <a:fillRect/>
          </a:stretch>
        </p:blipFill>
        <p:spPr>
          <a:xfrm>
            <a:off x="3984676" y="1900463"/>
            <a:ext cx="1074701" cy="1074701"/>
          </a:xfrm>
          <a:prstGeom prst="rect">
            <a:avLst/>
          </a:prstGeom>
          <a:noFill/>
          <a:ln>
            <a:noFill/>
          </a:ln>
        </p:spPr>
      </p:pic>
      <p:cxnSp>
        <p:nvCxnSpPr>
          <p:cNvPr id="7411" name="Google Shape;7411;p623"/>
          <p:cNvCxnSpPr>
            <a:stCxn id="7410" idx="1"/>
            <a:endCxn id="7409" idx="3"/>
          </p:cNvCxnSpPr>
          <p:nvPr/>
        </p:nvCxnSpPr>
        <p:spPr>
          <a:xfrm flipH="1">
            <a:off x="2767876" y="243781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sp>
        <p:nvSpPr>
          <p:cNvPr id="7412" name="Google Shape;7412;p623"/>
          <p:cNvSpPr txBox="1"/>
          <p:nvPr/>
        </p:nvSpPr>
        <p:spPr>
          <a:xfrm>
            <a:off x="1320125" y="2980475"/>
            <a:ext cx="17064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Storage</a:t>
            </a:r>
            <a:endParaRPr sz="1800">
              <a:solidFill>
                <a:srgbClr val="757575"/>
              </a:solidFill>
              <a:latin typeface="Roboto"/>
              <a:ea typeface="Roboto"/>
              <a:cs typeface="Roboto"/>
              <a:sym typeface="Roboto"/>
            </a:endParaRPr>
          </a:p>
        </p:txBody>
      </p:sp>
      <p:sp>
        <p:nvSpPr>
          <p:cNvPr id="7413" name="Google Shape;7413;p623"/>
          <p:cNvSpPr txBox="1"/>
          <p:nvPr/>
        </p:nvSpPr>
        <p:spPr>
          <a:xfrm>
            <a:off x="3508500" y="2980475"/>
            <a:ext cx="19971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Functions</a:t>
            </a:r>
            <a:endParaRPr sz="1800">
              <a:solidFill>
                <a:srgbClr val="757575"/>
              </a:solidFill>
              <a:latin typeface="Roboto"/>
              <a:ea typeface="Roboto"/>
              <a:cs typeface="Roboto"/>
              <a:sym typeface="Roboto"/>
            </a:endParaRPr>
          </a:p>
        </p:txBody>
      </p:sp>
      <p:sp>
        <p:nvSpPr>
          <p:cNvPr id="7414" name="Google Shape;7414;p623"/>
          <p:cNvSpPr txBox="1"/>
          <p:nvPr>
            <p:ph type="title"/>
          </p:nvPr>
        </p:nvSpPr>
        <p:spPr>
          <a:xfrm>
            <a:off x="-75" y="1554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What is Serverless - Quick Example...</a:t>
            </a:r>
            <a:endParaRPr b="0"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8" name="Shape 7418"/>
        <p:cNvGrpSpPr/>
        <p:nvPr/>
      </p:nvGrpSpPr>
      <p:grpSpPr>
        <a:xfrm>
          <a:off x="0" y="0"/>
          <a:ext cx="0" cy="0"/>
          <a:chOff x="0" y="0"/>
          <a:chExt cx="0" cy="0"/>
        </a:xfrm>
      </p:grpSpPr>
      <p:sp>
        <p:nvSpPr>
          <p:cNvPr id="7419" name="Google Shape;7419;p624"/>
          <p:cNvSpPr txBox="1"/>
          <p:nvPr>
            <p:ph type="title"/>
          </p:nvPr>
        </p:nvSpPr>
        <p:spPr>
          <a:xfrm>
            <a:off x="-75" y="1554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What is Serverless - Quick Example...</a:t>
            </a:r>
            <a:endParaRPr b="0" sz="3000"/>
          </a:p>
        </p:txBody>
      </p:sp>
      <p:pic>
        <p:nvPicPr>
          <p:cNvPr descr="CloudStorage_512px_Retina.png" id="7420" name="Google Shape;7420;p624"/>
          <p:cNvPicPr preferRelativeResize="0"/>
          <p:nvPr/>
        </p:nvPicPr>
        <p:blipFill>
          <a:blip r:embed="rId3">
            <a:alphaModFix/>
          </a:blip>
          <a:stretch>
            <a:fillRect/>
          </a:stretch>
        </p:blipFill>
        <p:spPr>
          <a:xfrm>
            <a:off x="1693177" y="1905775"/>
            <a:ext cx="1074700" cy="1074700"/>
          </a:xfrm>
          <a:prstGeom prst="rect">
            <a:avLst/>
          </a:prstGeom>
          <a:noFill/>
          <a:ln>
            <a:noFill/>
          </a:ln>
        </p:spPr>
      </p:pic>
      <p:pic>
        <p:nvPicPr>
          <p:cNvPr descr="Cloud-Function_512px_Retina.png" id="7421" name="Google Shape;7421;p624"/>
          <p:cNvPicPr preferRelativeResize="0"/>
          <p:nvPr/>
        </p:nvPicPr>
        <p:blipFill>
          <a:blip r:embed="rId4">
            <a:alphaModFix/>
          </a:blip>
          <a:stretch>
            <a:fillRect/>
          </a:stretch>
        </p:blipFill>
        <p:spPr>
          <a:xfrm>
            <a:off x="3984676" y="1900463"/>
            <a:ext cx="1074701" cy="1074701"/>
          </a:xfrm>
          <a:prstGeom prst="rect">
            <a:avLst/>
          </a:prstGeom>
          <a:noFill/>
          <a:ln>
            <a:noFill/>
          </a:ln>
        </p:spPr>
      </p:pic>
      <p:sp>
        <p:nvSpPr>
          <p:cNvPr id="7422" name="Google Shape;7422;p624"/>
          <p:cNvSpPr txBox="1"/>
          <p:nvPr/>
        </p:nvSpPr>
        <p:spPr>
          <a:xfrm>
            <a:off x="3508500" y="2980475"/>
            <a:ext cx="19971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Functions</a:t>
            </a:r>
            <a:endParaRPr sz="1800">
              <a:solidFill>
                <a:srgbClr val="757575"/>
              </a:solidFill>
              <a:latin typeface="Roboto"/>
              <a:ea typeface="Roboto"/>
              <a:cs typeface="Roboto"/>
              <a:sym typeface="Roboto"/>
            </a:endParaRPr>
          </a:p>
        </p:txBody>
      </p:sp>
      <p:cxnSp>
        <p:nvCxnSpPr>
          <p:cNvPr id="7423" name="Google Shape;7423;p624"/>
          <p:cNvCxnSpPr>
            <a:stCxn id="7421" idx="1"/>
            <a:endCxn id="7420" idx="3"/>
          </p:cNvCxnSpPr>
          <p:nvPr/>
        </p:nvCxnSpPr>
        <p:spPr>
          <a:xfrm flipH="1">
            <a:off x="2767876" y="243781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cxnSp>
        <p:nvCxnSpPr>
          <p:cNvPr id="7424" name="Google Shape;7424;p624"/>
          <p:cNvCxnSpPr/>
          <p:nvPr/>
        </p:nvCxnSpPr>
        <p:spPr>
          <a:xfrm flipH="1">
            <a:off x="5059376" y="244656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sp>
        <p:nvSpPr>
          <p:cNvPr id="7425" name="Google Shape;7425;p624"/>
          <p:cNvSpPr txBox="1"/>
          <p:nvPr/>
        </p:nvSpPr>
        <p:spPr>
          <a:xfrm>
            <a:off x="5736225" y="2980475"/>
            <a:ext cx="21546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Vision API</a:t>
            </a:r>
            <a:endParaRPr sz="1800">
              <a:solidFill>
                <a:srgbClr val="757575"/>
              </a:solidFill>
              <a:latin typeface="Roboto"/>
              <a:ea typeface="Roboto"/>
              <a:cs typeface="Roboto"/>
              <a:sym typeface="Roboto"/>
            </a:endParaRPr>
          </a:p>
        </p:txBody>
      </p:sp>
      <p:pic>
        <p:nvPicPr>
          <p:cNvPr descr="raccoon.jpg" id="7426" name="Google Shape;7426;p624"/>
          <p:cNvPicPr preferRelativeResize="0"/>
          <p:nvPr/>
        </p:nvPicPr>
        <p:blipFill>
          <a:blip r:embed="rId5">
            <a:alphaModFix/>
          </a:blip>
          <a:stretch>
            <a:fillRect/>
          </a:stretch>
        </p:blipFill>
        <p:spPr>
          <a:xfrm>
            <a:off x="6879613" y="1161975"/>
            <a:ext cx="806017" cy="1074700"/>
          </a:xfrm>
          <a:prstGeom prst="rect">
            <a:avLst/>
          </a:prstGeom>
          <a:noFill/>
          <a:ln>
            <a:noFill/>
          </a:ln>
        </p:spPr>
      </p:pic>
      <p:pic>
        <p:nvPicPr>
          <p:cNvPr descr="Vision_512px.png" id="7427" name="Google Shape;7427;p624"/>
          <p:cNvPicPr preferRelativeResize="0"/>
          <p:nvPr/>
        </p:nvPicPr>
        <p:blipFill rotWithShape="1">
          <a:blip r:embed="rId6">
            <a:alphaModFix/>
          </a:blip>
          <a:srcRect b="0" l="0" r="0" t="0"/>
          <a:stretch/>
        </p:blipFill>
        <p:spPr>
          <a:xfrm>
            <a:off x="6276175" y="1911924"/>
            <a:ext cx="1074700" cy="1074700"/>
          </a:xfrm>
          <a:prstGeom prst="rect">
            <a:avLst/>
          </a:prstGeom>
          <a:noFill/>
          <a:ln>
            <a:noFill/>
          </a:ln>
        </p:spPr>
      </p:pic>
      <p:sp>
        <p:nvSpPr>
          <p:cNvPr id="7428" name="Google Shape;7428;p624"/>
          <p:cNvSpPr txBox="1"/>
          <p:nvPr/>
        </p:nvSpPr>
        <p:spPr>
          <a:xfrm>
            <a:off x="1320125" y="2980475"/>
            <a:ext cx="17064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Storage</a:t>
            </a:r>
            <a:endParaRPr sz="1800">
              <a:solidFill>
                <a:srgbClr val="757575"/>
              </a:solidFill>
              <a:latin typeface="Roboto"/>
              <a:ea typeface="Roboto"/>
              <a:cs typeface="Roboto"/>
              <a:sym typeface="Roboto"/>
            </a:endParaRPr>
          </a:p>
        </p:txBody>
      </p:sp>
      <p:grpSp>
        <p:nvGrpSpPr>
          <p:cNvPr id="7429" name="Google Shape;7429;p624"/>
          <p:cNvGrpSpPr/>
          <p:nvPr/>
        </p:nvGrpSpPr>
        <p:grpSpPr>
          <a:xfrm>
            <a:off x="1999923" y="515400"/>
            <a:ext cx="4521315" cy="3960300"/>
            <a:chOff x="2056085" y="517675"/>
            <a:chExt cx="4521315" cy="3960300"/>
          </a:xfrm>
        </p:grpSpPr>
        <p:pic>
          <p:nvPicPr>
            <p:cNvPr descr="Screen Shot 2016-10-12 at 9.44.23 PM.png" id="7430" name="Google Shape;7430;p624"/>
            <p:cNvPicPr preferRelativeResize="0"/>
            <p:nvPr/>
          </p:nvPicPr>
          <p:blipFill>
            <a:blip r:embed="rId7">
              <a:alphaModFix/>
            </a:blip>
            <a:stretch>
              <a:fillRect/>
            </a:stretch>
          </p:blipFill>
          <p:spPr>
            <a:xfrm>
              <a:off x="2056085" y="523650"/>
              <a:ext cx="3853375" cy="3934299"/>
            </a:xfrm>
            <a:prstGeom prst="rect">
              <a:avLst/>
            </a:prstGeom>
            <a:noFill/>
            <a:ln cap="flat" cmpd="sng" w="19050">
              <a:solidFill>
                <a:srgbClr val="757575"/>
              </a:solidFill>
              <a:prstDash val="solid"/>
              <a:round/>
              <a:headEnd len="sm" w="sm" type="none"/>
              <a:tailEnd len="sm" w="sm" type="none"/>
            </a:ln>
          </p:spPr>
        </p:pic>
        <p:cxnSp>
          <p:nvCxnSpPr>
            <p:cNvPr id="7431" name="Google Shape;7431;p624"/>
            <p:cNvCxnSpPr/>
            <p:nvPr/>
          </p:nvCxnSpPr>
          <p:spPr>
            <a:xfrm rot="10800000">
              <a:off x="5906300" y="517675"/>
              <a:ext cx="671100" cy="1460100"/>
            </a:xfrm>
            <a:prstGeom prst="straightConnector1">
              <a:avLst/>
            </a:prstGeom>
            <a:noFill/>
            <a:ln cap="flat" cmpd="sng" w="19050">
              <a:solidFill>
                <a:srgbClr val="757575"/>
              </a:solidFill>
              <a:prstDash val="solid"/>
              <a:round/>
              <a:headEnd len="med" w="med" type="none"/>
              <a:tailEnd len="med" w="med" type="none"/>
            </a:ln>
          </p:spPr>
        </p:cxnSp>
        <p:cxnSp>
          <p:nvCxnSpPr>
            <p:cNvPr id="7432" name="Google Shape;7432;p624"/>
            <p:cNvCxnSpPr/>
            <p:nvPr/>
          </p:nvCxnSpPr>
          <p:spPr>
            <a:xfrm flipH="1">
              <a:off x="5920150" y="2938075"/>
              <a:ext cx="644100" cy="1539900"/>
            </a:xfrm>
            <a:prstGeom prst="straightConnector1">
              <a:avLst/>
            </a:prstGeom>
            <a:noFill/>
            <a:ln cap="flat" cmpd="sng" w="19050">
              <a:solidFill>
                <a:srgbClr val="757575"/>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9"/>
                                        </p:tgtEl>
                                        <p:attrNameLst>
                                          <p:attrName>style.visibility</p:attrName>
                                        </p:attrNameLst>
                                      </p:cBhvr>
                                      <p:to>
                                        <p:strVal val="visible"/>
                                      </p:to>
                                    </p:set>
                                    <p:animEffect filter="fade" transition="in">
                                      <p:cBhvr>
                                        <p:cTn dur="1000"/>
                                        <p:tgtEl>
                                          <p:spTgt spid="7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6" name="Shape 7436"/>
        <p:cNvGrpSpPr/>
        <p:nvPr/>
      </p:nvGrpSpPr>
      <p:grpSpPr>
        <a:xfrm>
          <a:off x="0" y="0"/>
          <a:ext cx="0" cy="0"/>
          <a:chOff x="0" y="0"/>
          <a:chExt cx="0" cy="0"/>
        </a:xfrm>
      </p:grpSpPr>
      <p:pic>
        <p:nvPicPr>
          <p:cNvPr descr="raccoon.jpg" id="7437" name="Google Shape;7437;p625"/>
          <p:cNvPicPr preferRelativeResize="0"/>
          <p:nvPr/>
        </p:nvPicPr>
        <p:blipFill>
          <a:blip r:embed="rId3">
            <a:alphaModFix/>
          </a:blip>
          <a:stretch>
            <a:fillRect/>
          </a:stretch>
        </p:blipFill>
        <p:spPr>
          <a:xfrm>
            <a:off x="6879613" y="1161975"/>
            <a:ext cx="806017" cy="1074700"/>
          </a:xfrm>
          <a:prstGeom prst="rect">
            <a:avLst/>
          </a:prstGeom>
          <a:noFill/>
          <a:ln>
            <a:noFill/>
          </a:ln>
        </p:spPr>
      </p:pic>
      <p:sp>
        <p:nvSpPr>
          <p:cNvPr id="7438" name="Google Shape;7438;p625"/>
          <p:cNvSpPr txBox="1"/>
          <p:nvPr>
            <p:ph type="title"/>
          </p:nvPr>
        </p:nvSpPr>
        <p:spPr>
          <a:xfrm>
            <a:off x="-75" y="1554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What is Serverless - Quick Example...</a:t>
            </a:r>
            <a:endParaRPr b="0" sz="3000"/>
          </a:p>
        </p:txBody>
      </p:sp>
      <p:pic>
        <p:nvPicPr>
          <p:cNvPr descr="CloudStorage_512px_Retina.png" id="7439" name="Google Shape;7439;p625"/>
          <p:cNvPicPr preferRelativeResize="0"/>
          <p:nvPr/>
        </p:nvPicPr>
        <p:blipFill>
          <a:blip r:embed="rId4">
            <a:alphaModFix/>
          </a:blip>
          <a:stretch>
            <a:fillRect/>
          </a:stretch>
        </p:blipFill>
        <p:spPr>
          <a:xfrm>
            <a:off x="1693177" y="1905775"/>
            <a:ext cx="1074700" cy="1074700"/>
          </a:xfrm>
          <a:prstGeom prst="rect">
            <a:avLst/>
          </a:prstGeom>
          <a:noFill/>
          <a:ln>
            <a:noFill/>
          </a:ln>
        </p:spPr>
      </p:pic>
      <p:pic>
        <p:nvPicPr>
          <p:cNvPr descr="Cloud-Function_512px_Retina.png" id="7440" name="Google Shape;7440;p625"/>
          <p:cNvPicPr preferRelativeResize="0"/>
          <p:nvPr/>
        </p:nvPicPr>
        <p:blipFill>
          <a:blip r:embed="rId5">
            <a:alphaModFix/>
          </a:blip>
          <a:stretch>
            <a:fillRect/>
          </a:stretch>
        </p:blipFill>
        <p:spPr>
          <a:xfrm>
            <a:off x="3984676" y="1900463"/>
            <a:ext cx="1074701" cy="1074701"/>
          </a:xfrm>
          <a:prstGeom prst="rect">
            <a:avLst/>
          </a:prstGeom>
          <a:noFill/>
          <a:ln>
            <a:noFill/>
          </a:ln>
        </p:spPr>
      </p:pic>
      <p:sp>
        <p:nvSpPr>
          <p:cNvPr id="7441" name="Google Shape;7441;p625"/>
          <p:cNvSpPr txBox="1"/>
          <p:nvPr/>
        </p:nvSpPr>
        <p:spPr>
          <a:xfrm>
            <a:off x="3508500" y="2980475"/>
            <a:ext cx="19971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Functions</a:t>
            </a:r>
            <a:endParaRPr sz="1800">
              <a:solidFill>
                <a:srgbClr val="757575"/>
              </a:solidFill>
              <a:latin typeface="Roboto"/>
              <a:ea typeface="Roboto"/>
              <a:cs typeface="Roboto"/>
              <a:sym typeface="Roboto"/>
            </a:endParaRPr>
          </a:p>
        </p:txBody>
      </p:sp>
      <p:cxnSp>
        <p:nvCxnSpPr>
          <p:cNvPr id="7442" name="Google Shape;7442;p625"/>
          <p:cNvCxnSpPr>
            <a:stCxn id="7440" idx="1"/>
            <a:endCxn id="7439" idx="3"/>
          </p:cNvCxnSpPr>
          <p:nvPr/>
        </p:nvCxnSpPr>
        <p:spPr>
          <a:xfrm flipH="1">
            <a:off x="2767876" y="243781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cxnSp>
        <p:nvCxnSpPr>
          <p:cNvPr id="7443" name="Google Shape;7443;p625"/>
          <p:cNvCxnSpPr/>
          <p:nvPr/>
        </p:nvCxnSpPr>
        <p:spPr>
          <a:xfrm flipH="1">
            <a:off x="5059376" y="244656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sp>
        <p:nvSpPr>
          <p:cNvPr id="7444" name="Google Shape;7444;p625"/>
          <p:cNvSpPr txBox="1"/>
          <p:nvPr/>
        </p:nvSpPr>
        <p:spPr>
          <a:xfrm>
            <a:off x="5736225" y="2980475"/>
            <a:ext cx="21546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Vision API</a:t>
            </a:r>
            <a:endParaRPr sz="1800">
              <a:solidFill>
                <a:srgbClr val="757575"/>
              </a:solidFill>
              <a:latin typeface="Roboto"/>
              <a:ea typeface="Roboto"/>
              <a:cs typeface="Roboto"/>
              <a:sym typeface="Roboto"/>
            </a:endParaRPr>
          </a:p>
        </p:txBody>
      </p:sp>
      <p:pic>
        <p:nvPicPr>
          <p:cNvPr descr="Vision_512px.png" id="7445" name="Google Shape;7445;p625"/>
          <p:cNvPicPr preferRelativeResize="0"/>
          <p:nvPr/>
        </p:nvPicPr>
        <p:blipFill rotWithShape="1">
          <a:blip r:embed="rId6">
            <a:alphaModFix/>
          </a:blip>
          <a:srcRect b="0" l="0" r="0" t="0"/>
          <a:stretch/>
        </p:blipFill>
        <p:spPr>
          <a:xfrm>
            <a:off x="6276175" y="1911924"/>
            <a:ext cx="1074700" cy="1074700"/>
          </a:xfrm>
          <a:prstGeom prst="rect">
            <a:avLst/>
          </a:prstGeom>
          <a:noFill/>
          <a:ln>
            <a:noFill/>
          </a:ln>
        </p:spPr>
      </p:pic>
      <p:sp>
        <p:nvSpPr>
          <p:cNvPr id="7446" name="Google Shape;7446;p625"/>
          <p:cNvSpPr txBox="1"/>
          <p:nvPr/>
        </p:nvSpPr>
        <p:spPr>
          <a:xfrm>
            <a:off x="1320125" y="2980475"/>
            <a:ext cx="17064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Storage</a:t>
            </a:r>
            <a:endParaRPr sz="1800">
              <a:solidFill>
                <a:srgbClr val="757575"/>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0" name="Shape 7450"/>
        <p:cNvGrpSpPr/>
        <p:nvPr/>
      </p:nvGrpSpPr>
      <p:grpSpPr>
        <a:xfrm>
          <a:off x="0" y="0"/>
          <a:ext cx="0" cy="0"/>
          <a:chOff x="0" y="0"/>
          <a:chExt cx="0" cy="0"/>
        </a:xfrm>
      </p:grpSpPr>
      <p:pic>
        <p:nvPicPr>
          <p:cNvPr descr="raccoon.jpg" id="7451" name="Google Shape;7451;p626"/>
          <p:cNvPicPr preferRelativeResize="0"/>
          <p:nvPr/>
        </p:nvPicPr>
        <p:blipFill>
          <a:blip r:embed="rId3">
            <a:alphaModFix/>
          </a:blip>
          <a:stretch>
            <a:fillRect/>
          </a:stretch>
        </p:blipFill>
        <p:spPr>
          <a:xfrm>
            <a:off x="6879613" y="1161975"/>
            <a:ext cx="806017" cy="1074700"/>
          </a:xfrm>
          <a:prstGeom prst="rect">
            <a:avLst/>
          </a:prstGeom>
          <a:noFill/>
          <a:ln>
            <a:noFill/>
          </a:ln>
        </p:spPr>
      </p:pic>
      <p:sp>
        <p:nvSpPr>
          <p:cNvPr id="7452" name="Google Shape;7452;p626"/>
          <p:cNvSpPr txBox="1"/>
          <p:nvPr>
            <p:ph type="title"/>
          </p:nvPr>
        </p:nvSpPr>
        <p:spPr>
          <a:xfrm>
            <a:off x="-75" y="1554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What is Serverless - Quick Example...</a:t>
            </a:r>
            <a:endParaRPr b="0" sz="3000"/>
          </a:p>
        </p:txBody>
      </p:sp>
      <p:pic>
        <p:nvPicPr>
          <p:cNvPr descr="CloudStorage_512px_Retina.png" id="7453" name="Google Shape;7453;p626"/>
          <p:cNvPicPr preferRelativeResize="0"/>
          <p:nvPr/>
        </p:nvPicPr>
        <p:blipFill>
          <a:blip r:embed="rId4">
            <a:alphaModFix/>
          </a:blip>
          <a:stretch>
            <a:fillRect/>
          </a:stretch>
        </p:blipFill>
        <p:spPr>
          <a:xfrm>
            <a:off x="1693177" y="1905775"/>
            <a:ext cx="1074700" cy="1074700"/>
          </a:xfrm>
          <a:prstGeom prst="rect">
            <a:avLst/>
          </a:prstGeom>
          <a:noFill/>
          <a:ln>
            <a:noFill/>
          </a:ln>
        </p:spPr>
      </p:pic>
      <p:pic>
        <p:nvPicPr>
          <p:cNvPr descr="Cloud-Function_512px_Retina.png" id="7454" name="Google Shape;7454;p626"/>
          <p:cNvPicPr preferRelativeResize="0"/>
          <p:nvPr/>
        </p:nvPicPr>
        <p:blipFill>
          <a:blip r:embed="rId5">
            <a:alphaModFix/>
          </a:blip>
          <a:stretch>
            <a:fillRect/>
          </a:stretch>
        </p:blipFill>
        <p:spPr>
          <a:xfrm>
            <a:off x="3984676" y="1900463"/>
            <a:ext cx="1074701" cy="1074701"/>
          </a:xfrm>
          <a:prstGeom prst="rect">
            <a:avLst/>
          </a:prstGeom>
          <a:noFill/>
          <a:ln>
            <a:noFill/>
          </a:ln>
        </p:spPr>
      </p:pic>
      <p:sp>
        <p:nvSpPr>
          <p:cNvPr id="7455" name="Google Shape;7455;p626"/>
          <p:cNvSpPr txBox="1"/>
          <p:nvPr/>
        </p:nvSpPr>
        <p:spPr>
          <a:xfrm>
            <a:off x="3508500" y="2980475"/>
            <a:ext cx="19971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Functions</a:t>
            </a:r>
            <a:endParaRPr sz="1800">
              <a:solidFill>
                <a:srgbClr val="757575"/>
              </a:solidFill>
              <a:latin typeface="Roboto"/>
              <a:ea typeface="Roboto"/>
              <a:cs typeface="Roboto"/>
              <a:sym typeface="Roboto"/>
            </a:endParaRPr>
          </a:p>
        </p:txBody>
      </p:sp>
      <p:cxnSp>
        <p:nvCxnSpPr>
          <p:cNvPr id="7456" name="Google Shape;7456;p626"/>
          <p:cNvCxnSpPr>
            <a:stCxn id="7454" idx="1"/>
            <a:endCxn id="7453" idx="3"/>
          </p:cNvCxnSpPr>
          <p:nvPr/>
        </p:nvCxnSpPr>
        <p:spPr>
          <a:xfrm flipH="1">
            <a:off x="2767876" y="243781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cxnSp>
        <p:nvCxnSpPr>
          <p:cNvPr id="7457" name="Google Shape;7457;p626"/>
          <p:cNvCxnSpPr/>
          <p:nvPr/>
        </p:nvCxnSpPr>
        <p:spPr>
          <a:xfrm flipH="1">
            <a:off x="5059376" y="244656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sp>
        <p:nvSpPr>
          <p:cNvPr id="7458" name="Google Shape;7458;p626"/>
          <p:cNvSpPr txBox="1"/>
          <p:nvPr/>
        </p:nvSpPr>
        <p:spPr>
          <a:xfrm>
            <a:off x="5736225" y="2980475"/>
            <a:ext cx="21546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Vision API</a:t>
            </a:r>
            <a:endParaRPr sz="1800">
              <a:solidFill>
                <a:srgbClr val="757575"/>
              </a:solidFill>
              <a:latin typeface="Roboto"/>
              <a:ea typeface="Roboto"/>
              <a:cs typeface="Roboto"/>
              <a:sym typeface="Roboto"/>
            </a:endParaRPr>
          </a:p>
        </p:txBody>
      </p:sp>
      <p:pic>
        <p:nvPicPr>
          <p:cNvPr descr="Vision_512px.png" id="7459" name="Google Shape;7459;p626"/>
          <p:cNvPicPr preferRelativeResize="0"/>
          <p:nvPr/>
        </p:nvPicPr>
        <p:blipFill rotWithShape="1">
          <a:blip r:embed="rId6">
            <a:alphaModFix/>
          </a:blip>
          <a:srcRect b="0" l="0" r="0" t="0"/>
          <a:stretch/>
        </p:blipFill>
        <p:spPr>
          <a:xfrm>
            <a:off x="6276175" y="1911924"/>
            <a:ext cx="1074700" cy="1074700"/>
          </a:xfrm>
          <a:prstGeom prst="rect">
            <a:avLst/>
          </a:prstGeom>
          <a:noFill/>
          <a:ln>
            <a:noFill/>
          </a:ln>
        </p:spPr>
      </p:pic>
      <p:sp>
        <p:nvSpPr>
          <p:cNvPr id="7460" name="Google Shape;7460;p626"/>
          <p:cNvSpPr txBox="1"/>
          <p:nvPr/>
        </p:nvSpPr>
        <p:spPr>
          <a:xfrm>
            <a:off x="1320125" y="2980475"/>
            <a:ext cx="17064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Storage</a:t>
            </a:r>
            <a:endParaRPr sz="1800">
              <a:solidFill>
                <a:srgbClr val="757575"/>
              </a:solidFill>
              <a:latin typeface="Roboto"/>
              <a:ea typeface="Roboto"/>
              <a:cs typeface="Roboto"/>
              <a:sym typeface="Roboto"/>
            </a:endParaRPr>
          </a:p>
        </p:txBody>
      </p:sp>
      <p:cxnSp>
        <p:nvCxnSpPr>
          <p:cNvPr id="7461" name="Google Shape;7461;p626"/>
          <p:cNvCxnSpPr/>
          <p:nvPr/>
        </p:nvCxnSpPr>
        <p:spPr>
          <a:xfrm flipH="1">
            <a:off x="5057900" y="2569038"/>
            <a:ext cx="1216800" cy="5400"/>
          </a:xfrm>
          <a:prstGeom prst="curvedConnector3">
            <a:avLst>
              <a:gd fmla="val 50000" name="adj1"/>
            </a:avLst>
          </a:prstGeom>
          <a:noFill/>
          <a:ln cap="flat" cmpd="sng" w="19050">
            <a:solidFill>
              <a:srgbClr val="757575"/>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5" name="Shape 7465"/>
        <p:cNvGrpSpPr/>
        <p:nvPr/>
      </p:nvGrpSpPr>
      <p:grpSpPr>
        <a:xfrm>
          <a:off x="0" y="0"/>
          <a:ext cx="0" cy="0"/>
          <a:chOff x="0" y="0"/>
          <a:chExt cx="0" cy="0"/>
        </a:xfrm>
      </p:grpSpPr>
      <p:pic>
        <p:nvPicPr>
          <p:cNvPr descr="raccoon.jpg" id="7466" name="Google Shape;7466;p627"/>
          <p:cNvPicPr preferRelativeResize="0"/>
          <p:nvPr/>
        </p:nvPicPr>
        <p:blipFill>
          <a:blip r:embed="rId3">
            <a:alphaModFix/>
          </a:blip>
          <a:stretch>
            <a:fillRect/>
          </a:stretch>
        </p:blipFill>
        <p:spPr>
          <a:xfrm>
            <a:off x="6879613" y="1161975"/>
            <a:ext cx="806017" cy="1074700"/>
          </a:xfrm>
          <a:prstGeom prst="rect">
            <a:avLst/>
          </a:prstGeom>
          <a:noFill/>
          <a:ln>
            <a:noFill/>
          </a:ln>
        </p:spPr>
      </p:pic>
      <p:sp>
        <p:nvSpPr>
          <p:cNvPr id="7467" name="Google Shape;7467;p627"/>
          <p:cNvSpPr txBox="1"/>
          <p:nvPr>
            <p:ph type="title"/>
          </p:nvPr>
        </p:nvSpPr>
        <p:spPr>
          <a:xfrm>
            <a:off x="-75" y="1554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What is Serverless - Quick Example...</a:t>
            </a:r>
            <a:endParaRPr b="0" sz="3000"/>
          </a:p>
        </p:txBody>
      </p:sp>
      <p:pic>
        <p:nvPicPr>
          <p:cNvPr descr="CloudStorage_512px_Retina.png" id="7468" name="Google Shape;7468;p627"/>
          <p:cNvPicPr preferRelativeResize="0"/>
          <p:nvPr/>
        </p:nvPicPr>
        <p:blipFill>
          <a:blip r:embed="rId4">
            <a:alphaModFix/>
          </a:blip>
          <a:stretch>
            <a:fillRect/>
          </a:stretch>
        </p:blipFill>
        <p:spPr>
          <a:xfrm>
            <a:off x="1693177" y="1905775"/>
            <a:ext cx="1074700" cy="1074700"/>
          </a:xfrm>
          <a:prstGeom prst="rect">
            <a:avLst/>
          </a:prstGeom>
          <a:noFill/>
          <a:ln>
            <a:noFill/>
          </a:ln>
        </p:spPr>
      </p:pic>
      <p:pic>
        <p:nvPicPr>
          <p:cNvPr descr="Cloud-Function_512px_Retina.png" id="7469" name="Google Shape;7469;p627"/>
          <p:cNvPicPr preferRelativeResize="0"/>
          <p:nvPr/>
        </p:nvPicPr>
        <p:blipFill>
          <a:blip r:embed="rId5">
            <a:alphaModFix/>
          </a:blip>
          <a:stretch>
            <a:fillRect/>
          </a:stretch>
        </p:blipFill>
        <p:spPr>
          <a:xfrm>
            <a:off x="3984676" y="1900463"/>
            <a:ext cx="1074701" cy="1074701"/>
          </a:xfrm>
          <a:prstGeom prst="rect">
            <a:avLst/>
          </a:prstGeom>
          <a:noFill/>
          <a:ln>
            <a:noFill/>
          </a:ln>
        </p:spPr>
      </p:pic>
      <p:sp>
        <p:nvSpPr>
          <p:cNvPr id="7470" name="Google Shape;7470;p627"/>
          <p:cNvSpPr txBox="1"/>
          <p:nvPr/>
        </p:nvSpPr>
        <p:spPr>
          <a:xfrm>
            <a:off x="3508500" y="2980475"/>
            <a:ext cx="19971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Functions</a:t>
            </a:r>
            <a:endParaRPr sz="1800">
              <a:solidFill>
                <a:srgbClr val="757575"/>
              </a:solidFill>
              <a:latin typeface="Roboto"/>
              <a:ea typeface="Roboto"/>
              <a:cs typeface="Roboto"/>
              <a:sym typeface="Roboto"/>
            </a:endParaRPr>
          </a:p>
        </p:txBody>
      </p:sp>
      <p:cxnSp>
        <p:nvCxnSpPr>
          <p:cNvPr id="7471" name="Google Shape;7471;p627"/>
          <p:cNvCxnSpPr>
            <a:stCxn id="7469" idx="1"/>
            <a:endCxn id="7468" idx="3"/>
          </p:cNvCxnSpPr>
          <p:nvPr/>
        </p:nvCxnSpPr>
        <p:spPr>
          <a:xfrm flipH="1">
            <a:off x="2767876" y="243781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cxnSp>
        <p:nvCxnSpPr>
          <p:cNvPr id="7472" name="Google Shape;7472;p627"/>
          <p:cNvCxnSpPr/>
          <p:nvPr/>
        </p:nvCxnSpPr>
        <p:spPr>
          <a:xfrm flipH="1">
            <a:off x="5059376" y="244656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sp>
        <p:nvSpPr>
          <p:cNvPr id="7473" name="Google Shape;7473;p627"/>
          <p:cNvSpPr txBox="1"/>
          <p:nvPr/>
        </p:nvSpPr>
        <p:spPr>
          <a:xfrm>
            <a:off x="5736225" y="2980475"/>
            <a:ext cx="21546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Vision API</a:t>
            </a:r>
            <a:endParaRPr sz="1800">
              <a:solidFill>
                <a:srgbClr val="757575"/>
              </a:solidFill>
              <a:latin typeface="Roboto"/>
              <a:ea typeface="Roboto"/>
              <a:cs typeface="Roboto"/>
              <a:sym typeface="Roboto"/>
            </a:endParaRPr>
          </a:p>
        </p:txBody>
      </p:sp>
      <p:pic>
        <p:nvPicPr>
          <p:cNvPr descr="Vision_512px.png" id="7474" name="Google Shape;7474;p627"/>
          <p:cNvPicPr preferRelativeResize="0"/>
          <p:nvPr/>
        </p:nvPicPr>
        <p:blipFill rotWithShape="1">
          <a:blip r:embed="rId6">
            <a:alphaModFix/>
          </a:blip>
          <a:srcRect b="0" l="0" r="0" t="0"/>
          <a:stretch/>
        </p:blipFill>
        <p:spPr>
          <a:xfrm>
            <a:off x="6276175" y="1911924"/>
            <a:ext cx="1074700" cy="1074700"/>
          </a:xfrm>
          <a:prstGeom prst="rect">
            <a:avLst/>
          </a:prstGeom>
          <a:noFill/>
          <a:ln>
            <a:noFill/>
          </a:ln>
        </p:spPr>
      </p:pic>
      <p:sp>
        <p:nvSpPr>
          <p:cNvPr id="7475" name="Google Shape;7475;p627"/>
          <p:cNvSpPr txBox="1"/>
          <p:nvPr/>
        </p:nvSpPr>
        <p:spPr>
          <a:xfrm>
            <a:off x="1320125" y="2980475"/>
            <a:ext cx="17064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Storage</a:t>
            </a:r>
            <a:endParaRPr sz="1800">
              <a:solidFill>
                <a:srgbClr val="757575"/>
              </a:solidFill>
              <a:latin typeface="Roboto"/>
              <a:ea typeface="Roboto"/>
              <a:cs typeface="Roboto"/>
              <a:sym typeface="Roboto"/>
            </a:endParaRPr>
          </a:p>
        </p:txBody>
      </p:sp>
      <p:cxnSp>
        <p:nvCxnSpPr>
          <p:cNvPr id="7476" name="Google Shape;7476;p627"/>
          <p:cNvCxnSpPr/>
          <p:nvPr/>
        </p:nvCxnSpPr>
        <p:spPr>
          <a:xfrm flipH="1">
            <a:off x="5057900" y="2569038"/>
            <a:ext cx="1216800" cy="5400"/>
          </a:xfrm>
          <a:prstGeom prst="curvedConnector3">
            <a:avLst>
              <a:gd fmla="val 50000" name="adj1"/>
            </a:avLst>
          </a:prstGeom>
          <a:noFill/>
          <a:ln cap="flat" cmpd="sng" w="19050">
            <a:solidFill>
              <a:srgbClr val="757575"/>
            </a:solidFill>
            <a:prstDash val="solid"/>
            <a:round/>
            <a:headEnd len="med" w="med" type="none"/>
            <a:tailEnd len="med" w="med" type="stealth"/>
          </a:ln>
        </p:spPr>
      </p:cxnSp>
      <p:cxnSp>
        <p:nvCxnSpPr>
          <p:cNvPr id="7477" name="Google Shape;7477;p627"/>
          <p:cNvCxnSpPr>
            <a:endCxn id="7478" idx="1"/>
          </p:cNvCxnSpPr>
          <p:nvPr/>
        </p:nvCxnSpPr>
        <p:spPr>
          <a:xfrm rot="-5400000">
            <a:off x="4493152" y="1335761"/>
            <a:ext cx="593700" cy="535800"/>
          </a:xfrm>
          <a:prstGeom prst="curvedConnector2">
            <a:avLst/>
          </a:prstGeom>
          <a:noFill/>
          <a:ln cap="flat" cmpd="sng" w="19050">
            <a:solidFill>
              <a:srgbClr val="757575"/>
            </a:solidFill>
            <a:prstDash val="solid"/>
            <a:round/>
            <a:headEnd len="med" w="med" type="none"/>
            <a:tailEnd len="med" w="med" type="stealth"/>
          </a:ln>
        </p:spPr>
      </p:cxnSp>
      <p:sp>
        <p:nvSpPr>
          <p:cNvPr id="7479" name="Google Shape;7479;p627"/>
          <p:cNvSpPr txBox="1"/>
          <p:nvPr/>
        </p:nvSpPr>
        <p:spPr>
          <a:xfrm>
            <a:off x="5006567" y="1704855"/>
            <a:ext cx="12168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BigQuery</a:t>
            </a:r>
            <a:endParaRPr sz="1800">
              <a:solidFill>
                <a:srgbClr val="757575"/>
              </a:solidFill>
              <a:latin typeface="Roboto"/>
              <a:ea typeface="Roboto"/>
              <a:cs typeface="Roboto"/>
              <a:sym typeface="Roboto"/>
            </a:endParaRPr>
          </a:p>
        </p:txBody>
      </p:sp>
      <p:pic>
        <p:nvPicPr>
          <p:cNvPr descr="BigQuery.png" id="7478" name="Google Shape;7478;p627"/>
          <p:cNvPicPr preferRelativeResize="0"/>
          <p:nvPr/>
        </p:nvPicPr>
        <p:blipFill rotWithShape="1">
          <a:blip r:embed="rId7">
            <a:alphaModFix/>
          </a:blip>
          <a:srcRect b="5092" l="0" r="0" t="5092"/>
          <a:stretch/>
        </p:blipFill>
        <p:spPr>
          <a:xfrm>
            <a:off x="5057902" y="803861"/>
            <a:ext cx="1074600" cy="1005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0" name="Shape 7150"/>
        <p:cNvGrpSpPr/>
        <p:nvPr/>
      </p:nvGrpSpPr>
      <p:grpSpPr>
        <a:xfrm>
          <a:off x="0" y="0"/>
          <a:ext cx="0" cy="0"/>
          <a:chOff x="0" y="0"/>
          <a:chExt cx="0" cy="0"/>
        </a:xfrm>
      </p:grpSpPr>
      <p:sp>
        <p:nvSpPr>
          <p:cNvPr id="7151" name="Google Shape;7151;p610"/>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7152" name="Google Shape;7152;p610"/>
          <p:cNvPicPr preferRelativeResize="0"/>
          <p:nvPr/>
        </p:nvPicPr>
        <p:blipFill rotWithShape="1">
          <a:blip r:embed="rId3">
            <a:alphaModFix/>
          </a:blip>
          <a:srcRect b="14305" l="0" r="37511" t="12707"/>
          <a:stretch/>
        </p:blipFill>
        <p:spPr>
          <a:xfrm>
            <a:off x="4785225" y="29950"/>
            <a:ext cx="4358474" cy="5143500"/>
          </a:xfrm>
          <a:prstGeom prst="rect">
            <a:avLst/>
          </a:prstGeom>
          <a:noFill/>
          <a:ln>
            <a:noFill/>
          </a:ln>
        </p:spPr>
      </p:pic>
      <p:sp>
        <p:nvSpPr>
          <p:cNvPr id="7153" name="Google Shape;7153;p610"/>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7154" name="Google Shape;7154;p610"/>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7155" name="Google Shape;7155;p610"/>
          <p:cNvSpPr txBox="1"/>
          <p:nvPr/>
        </p:nvSpPr>
        <p:spPr>
          <a:xfrm>
            <a:off x="168975" y="1055500"/>
            <a:ext cx="7034100" cy="3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1: Intro Big Data Architectures and Services </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2: SQL and NoSQL</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chemeClr val="lt1"/>
                </a:solidFill>
                <a:latin typeface="Calibri"/>
                <a:ea typeface="Calibri"/>
                <a:cs typeface="Calibri"/>
                <a:sym typeface="Calibri"/>
              </a:rPr>
              <a:t>Session 3: Spark ML</a:t>
            </a:r>
            <a:endParaRPr b="1"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4: </a:t>
            </a:r>
            <a:r>
              <a:rPr b="1" lang="en" sz="1800">
                <a:solidFill>
                  <a:schemeClr val="lt1"/>
                </a:solidFill>
                <a:latin typeface="Calibri"/>
                <a:ea typeface="Calibri"/>
                <a:cs typeface="Calibri"/>
                <a:sym typeface="Calibri"/>
              </a:rPr>
              <a:t>Spark ML &amp; Scikit-learn Deployment</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chemeClr val="lt1"/>
                </a:solidFill>
                <a:latin typeface="Calibri"/>
                <a:ea typeface="Calibri"/>
                <a:cs typeface="Calibri"/>
                <a:sym typeface="Calibri"/>
              </a:rPr>
              <a:t>Session 5: Real-time Data Processing</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6: Cloud ML and Serverless</a:t>
            </a:r>
            <a:endParaRPr b="1" sz="1800">
              <a:solidFill>
                <a:srgbClr val="FFFFFF"/>
              </a:solidFill>
              <a:latin typeface="Calibri"/>
              <a:ea typeface="Calibri"/>
              <a:cs typeface="Calibri"/>
              <a:sym typeface="Calibri"/>
            </a:endParaRPr>
          </a:p>
        </p:txBody>
      </p:sp>
      <p:sp>
        <p:nvSpPr>
          <p:cNvPr id="7156" name="Google Shape;7156;p610"/>
          <p:cNvSpPr txBox="1"/>
          <p:nvPr/>
        </p:nvSpPr>
        <p:spPr>
          <a:xfrm rot="2700000">
            <a:off x="5553859" y="1010746"/>
            <a:ext cx="3118341" cy="831133"/>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4800">
                <a:solidFill>
                  <a:schemeClr val="lt1"/>
                </a:solidFill>
                <a:latin typeface="Roboto"/>
                <a:ea typeface="Roboto"/>
                <a:cs typeface="Roboto"/>
                <a:sym typeface="Roboto"/>
              </a:rPr>
              <a:t>TOPICS</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3" name="Shape 7483"/>
        <p:cNvGrpSpPr/>
        <p:nvPr/>
      </p:nvGrpSpPr>
      <p:grpSpPr>
        <a:xfrm>
          <a:off x="0" y="0"/>
          <a:ext cx="0" cy="0"/>
          <a:chOff x="0" y="0"/>
          <a:chExt cx="0" cy="0"/>
        </a:xfrm>
      </p:grpSpPr>
      <p:pic>
        <p:nvPicPr>
          <p:cNvPr descr="raccoon.jpg" id="7484" name="Google Shape;7484;p628"/>
          <p:cNvPicPr preferRelativeResize="0"/>
          <p:nvPr/>
        </p:nvPicPr>
        <p:blipFill>
          <a:blip r:embed="rId3">
            <a:alphaModFix/>
          </a:blip>
          <a:stretch>
            <a:fillRect/>
          </a:stretch>
        </p:blipFill>
        <p:spPr>
          <a:xfrm>
            <a:off x="6803413" y="1466775"/>
            <a:ext cx="806017" cy="1074700"/>
          </a:xfrm>
          <a:prstGeom prst="rect">
            <a:avLst/>
          </a:prstGeom>
          <a:noFill/>
          <a:ln>
            <a:noFill/>
          </a:ln>
        </p:spPr>
      </p:pic>
      <p:sp>
        <p:nvSpPr>
          <p:cNvPr id="7485" name="Google Shape;7485;p628"/>
          <p:cNvSpPr txBox="1"/>
          <p:nvPr>
            <p:ph type="title"/>
          </p:nvPr>
        </p:nvSpPr>
        <p:spPr>
          <a:xfrm>
            <a:off x="-75" y="1554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What is Serverless - Quick Example...</a:t>
            </a:r>
            <a:endParaRPr b="0" sz="3000"/>
          </a:p>
        </p:txBody>
      </p:sp>
      <p:pic>
        <p:nvPicPr>
          <p:cNvPr descr="CloudStorage_512px_Retina.png" id="7486" name="Google Shape;7486;p628"/>
          <p:cNvPicPr preferRelativeResize="0"/>
          <p:nvPr/>
        </p:nvPicPr>
        <p:blipFill>
          <a:blip r:embed="rId4">
            <a:alphaModFix/>
          </a:blip>
          <a:stretch>
            <a:fillRect/>
          </a:stretch>
        </p:blipFill>
        <p:spPr>
          <a:xfrm>
            <a:off x="1693177" y="1905775"/>
            <a:ext cx="1074700" cy="1074700"/>
          </a:xfrm>
          <a:prstGeom prst="rect">
            <a:avLst/>
          </a:prstGeom>
          <a:noFill/>
          <a:ln>
            <a:noFill/>
          </a:ln>
        </p:spPr>
      </p:pic>
      <p:pic>
        <p:nvPicPr>
          <p:cNvPr descr="Cloud-Function_512px_Retina.png" id="7487" name="Google Shape;7487;p628"/>
          <p:cNvPicPr preferRelativeResize="0"/>
          <p:nvPr/>
        </p:nvPicPr>
        <p:blipFill>
          <a:blip r:embed="rId5">
            <a:alphaModFix/>
          </a:blip>
          <a:stretch>
            <a:fillRect/>
          </a:stretch>
        </p:blipFill>
        <p:spPr>
          <a:xfrm>
            <a:off x="3984676" y="1900463"/>
            <a:ext cx="1074701" cy="1074701"/>
          </a:xfrm>
          <a:prstGeom prst="rect">
            <a:avLst/>
          </a:prstGeom>
          <a:noFill/>
          <a:ln>
            <a:noFill/>
          </a:ln>
        </p:spPr>
      </p:pic>
      <p:sp>
        <p:nvSpPr>
          <p:cNvPr id="7488" name="Google Shape;7488;p628"/>
          <p:cNvSpPr txBox="1"/>
          <p:nvPr/>
        </p:nvSpPr>
        <p:spPr>
          <a:xfrm>
            <a:off x="3508500" y="2980475"/>
            <a:ext cx="19971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Functions</a:t>
            </a:r>
            <a:endParaRPr sz="1800">
              <a:solidFill>
                <a:srgbClr val="757575"/>
              </a:solidFill>
              <a:latin typeface="Roboto"/>
              <a:ea typeface="Roboto"/>
              <a:cs typeface="Roboto"/>
              <a:sym typeface="Roboto"/>
            </a:endParaRPr>
          </a:p>
        </p:txBody>
      </p:sp>
      <p:cxnSp>
        <p:nvCxnSpPr>
          <p:cNvPr id="7489" name="Google Shape;7489;p628"/>
          <p:cNvCxnSpPr>
            <a:stCxn id="7487" idx="1"/>
            <a:endCxn id="7486" idx="3"/>
          </p:cNvCxnSpPr>
          <p:nvPr/>
        </p:nvCxnSpPr>
        <p:spPr>
          <a:xfrm flipH="1">
            <a:off x="2767876" y="243781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cxnSp>
        <p:nvCxnSpPr>
          <p:cNvPr id="7490" name="Google Shape;7490;p628"/>
          <p:cNvCxnSpPr/>
          <p:nvPr/>
        </p:nvCxnSpPr>
        <p:spPr>
          <a:xfrm flipH="1">
            <a:off x="5059376" y="2446563"/>
            <a:ext cx="1216800" cy="5400"/>
          </a:xfrm>
          <a:prstGeom prst="curvedConnector3">
            <a:avLst>
              <a:gd fmla="val 50000" name="adj1"/>
            </a:avLst>
          </a:prstGeom>
          <a:noFill/>
          <a:ln cap="flat" cmpd="sng" w="19050">
            <a:solidFill>
              <a:srgbClr val="757575"/>
            </a:solidFill>
            <a:prstDash val="solid"/>
            <a:round/>
            <a:headEnd len="med" w="med" type="stealth"/>
            <a:tailEnd len="med" w="med" type="none"/>
          </a:ln>
        </p:spPr>
      </p:cxnSp>
      <p:sp>
        <p:nvSpPr>
          <p:cNvPr id="7491" name="Google Shape;7491;p628"/>
          <p:cNvSpPr txBox="1"/>
          <p:nvPr/>
        </p:nvSpPr>
        <p:spPr>
          <a:xfrm>
            <a:off x="5736225" y="2980475"/>
            <a:ext cx="21546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Vision API</a:t>
            </a:r>
            <a:endParaRPr sz="1800">
              <a:solidFill>
                <a:srgbClr val="757575"/>
              </a:solidFill>
              <a:latin typeface="Roboto"/>
              <a:ea typeface="Roboto"/>
              <a:cs typeface="Roboto"/>
              <a:sym typeface="Roboto"/>
            </a:endParaRPr>
          </a:p>
        </p:txBody>
      </p:sp>
      <p:pic>
        <p:nvPicPr>
          <p:cNvPr descr="Vision_512px.png" id="7492" name="Google Shape;7492;p628"/>
          <p:cNvPicPr preferRelativeResize="0"/>
          <p:nvPr/>
        </p:nvPicPr>
        <p:blipFill rotWithShape="1">
          <a:blip r:embed="rId6">
            <a:alphaModFix/>
          </a:blip>
          <a:srcRect b="0" l="0" r="0" t="0"/>
          <a:stretch/>
        </p:blipFill>
        <p:spPr>
          <a:xfrm>
            <a:off x="6276175" y="1911924"/>
            <a:ext cx="1074700" cy="1074700"/>
          </a:xfrm>
          <a:prstGeom prst="rect">
            <a:avLst/>
          </a:prstGeom>
          <a:noFill/>
          <a:ln>
            <a:noFill/>
          </a:ln>
        </p:spPr>
      </p:pic>
      <p:sp>
        <p:nvSpPr>
          <p:cNvPr id="7493" name="Google Shape;7493;p628"/>
          <p:cNvSpPr txBox="1"/>
          <p:nvPr/>
        </p:nvSpPr>
        <p:spPr>
          <a:xfrm>
            <a:off x="1320125" y="2980475"/>
            <a:ext cx="17064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Storage</a:t>
            </a:r>
            <a:endParaRPr sz="1800">
              <a:solidFill>
                <a:srgbClr val="757575"/>
              </a:solidFill>
              <a:latin typeface="Roboto"/>
              <a:ea typeface="Roboto"/>
              <a:cs typeface="Roboto"/>
              <a:sym typeface="Roboto"/>
            </a:endParaRPr>
          </a:p>
        </p:txBody>
      </p:sp>
      <p:cxnSp>
        <p:nvCxnSpPr>
          <p:cNvPr id="7494" name="Google Shape;7494;p628"/>
          <p:cNvCxnSpPr/>
          <p:nvPr/>
        </p:nvCxnSpPr>
        <p:spPr>
          <a:xfrm flipH="1">
            <a:off x="5057900" y="2569038"/>
            <a:ext cx="1216800" cy="5400"/>
          </a:xfrm>
          <a:prstGeom prst="curvedConnector3">
            <a:avLst>
              <a:gd fmla="val 50000" name="adj1"/>
            </a:avLst>
          </a:prstGeom>
          <a:noFill/>
          <a:ln cap="flat" cmpd="sng" w="19050">
            <a:solidFill>
              <a:srgbClr val="757575"/>
            </a:solidFill>
            <a:prstDash val="solid"/>
            <a:round/>
            <a:headEnd len="med" w="med" type="none"/>
            <a:tailEnd len="med" w="med" type="stealth"/>
          </a:ln>
        </p:spPr>
      </p:cxnSp>
      <p:cxnSp>
        <p:nvCxnSpPr>
          <p:cNvPr id="7495" name="Google Shape;7495;p628"/>
          <p:cNvCxnSpPr>
            <a:endCxn id="7496" idx="1"/>
          </p:cNvCxnSpPr>
          <p:nvPr/>
        </p:nvCxnSpPr>
        <p:spPr>
          <a:xfrm rot="-5400000">
            <a:off x="4493152" y="1335761"/>
            <a:ext cx="593700" cy="535800"/>
          </a:xfrm>
          <a:prstGeom prst="curvedConnector2">
            <a:avLst/>
          </a:prstGeom>
          <a:noFill/>
          <a:ln cap="flat" cmpd="sng" w="19050">
            <a:solidFill>
              <a:srgbClr val="757575"/>
            </a:solidFill>
            <a:prstDash val="solid"/>
            <a:round/>
            <a:headEnd len="med" w="med" type="none"/>
            <a:tailEnd len="med" w="med" type="stealth"/>
          </a:ln>
        </p:spPr>
      </p:cxnSp>
      <p:sp>
        <p:nvSpPr>
          <p:cNvPr id="7497" name="Google Shape;7497;p628"/>
          <p:cNvSpPr txBox="1"/>
          <p:nvPr/>
        </p:nvSpPr>
        <p:spPr>
          <a:xfrm>
            <a:off x="5006567" y="1704855"/>
            <a:ext cx="1216800" cy="39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BigQuery</a:t>
            </a:r>
            <a:endParaRPr sz="1800">
              <a:solidFill>
                <a:srgbClr val="757575"/>
              </a:solidFill>
              <a:latin typeface="Roboto"/>
              <a:ea typeface="Roboto"/>
              <a:cs typeface="Roboto"/>
              <a:sym typeface="Roboto"/>
            </a:endParaRPr>
          </a:p>
        </p:txBody>
      </p:sp>
      <p:pic>
        <p:nvPicPr>
          <p:cNvPr descr="BigQuery.png" id="7496" name="Google Shape;7496;p628"/>
          <p:cNvPicPr preferRelativeResize="0"/>
          <p:nvPr/>
        </p:nvPicPr>
        <p:blipFill rotWithShape="1">
          <a:blip r:embed="rId7">
            <a:alphaModFix/>
          </a:blip>
          <a:srcRect b="5092" l="0" r="0" t="5092"/>
          <a:stretch/>
        </p:blipFill>
        <p:spPr>
          <a:xfrm>
            <a:off x="5057902" y="803861"/>
            <a:ext cx="1074600" cy="1005900"/>
          </a:xfrm>
          <a:prstGeom prst="rect">
            <a:avLst/>
          </a:prstGeom>
          <a:noFill/>
          <a:ln>
            <a:noFill/>
          </a:ln>
        </p:spPr>
      </p:pic>
      <p:pic>
        <p:nvPicPr>
          <p:cNvPr descr="App-Engine.png" id="7498" name="Google Shape;7498;p628"/>
          <p:cNvPicPr preferRelativeResize="0"/>
          <p:nvPr/>
        </p:nvPicPr>
        <p:blipFill rotWithShape="1">
          <a:blip r:embed="rId8">
            <a:alphaModFix/>
          </a:blip>
          <a:srcRect b="5092" l="0" r="0" t="5092"/>
          <a:stretch/>
        </p:blipFill>
        <p:spPr>
          <a:xfrm>
            <a:off x="7759524" y="824249"/>
            <a:ext cx="1074600" cy="965100"/>
          </a:xfrm>
          <a:prstGeom prst="rect">
            <a:avLst/>
          </a:prstGeom>
          <a:noFill/>
          <a:ln>
            <a:noFill/>
          </a:ln>
        </p:spPr>
      </p:pic>
      <p:cxnSp>
        <p:nvCxnSpPr>
          <p:cNvPr id="7499" name="Google Shape;7499;p628"/>
          <p:cNvCxnSpPr/>
          <p:nvPr/>
        </p:nvCxnSpPr>
        <p:spPr>
          <a:xfrm flipH="1">
            <a:off x="6226026" y="1309825"/>
            <a:ext cx="1417500" cy="600"/>
          </a:xfrm>
          <a:prstGeom prst="curvedConnector3">
            <a:avLst>
              <a:gd fmla="val 50000" name="adj1"/>
            </a:avLst>
          </a:prstGeom>
          <a:noFill/>
          <a:ln cap="flat" cmpd="sng" w="19050">
            <a:solidFill>
              <a:srgbClr val="757575"/>
            </a:solidFill>
            <a:prstDash val="solid"/>
            <a:round/>
            <a:headEnd len="med" w="med" type="stealth"/>
            <a:tailEnd len="med" w="med" type="none"/>
          </a:ln>
        </p:spPr>
      </p:cxnSp>
      <p:sp>
        <p:nvSpPr>
          <p:cNvPr id="7500" name="Google Shape;7500;p628"/>
          <p:cNvSpPr txBox="1"/>
          <p:nvPr/>
        </p:nvSpPr>
        <p:spPr>
          <a:xfrm>
            <a:off x="7592400" y="1741950"/>
            <a:ext cx="1480800" cy="5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757575"/>
                </a:solidFill>
                <a:latin typeface="Roboto"/>
                <a:ea typeface="Roboto"/>
                <a:cs typeface="Roboto"/>
                <a:sym typeface="Roboto"/>
              </a:rPr>
              <a:t>Cloud Run</a:t>
            </a:r>
            <a:endParaRPr sz="1800">
              <a:solidFill>
                <a:srgbClr val="757575"/>
              </a:solidFill>
              <a:latin typeface="Roboto"/>
              <a:ea typeface="Roboto"/>
              <a:cs typeface="Roboto"/>
              <a:sym typeface="Roboto"/>
            </a:endParaRPr>
          </a:p>
          <a:p>
            <a:pPr indent="0" lvl="0" marL="0" rtl="0" algn="ctr">
              <a:spcBef>
                <a:spcPts val="0"/>
              </a:spcBef>
              <a:spcAft>
                <a:spcPts val="0"/>
              </a:spcAft>
              <a:buNone/>
            </a:pPr>
            <a:r>
              <a:rPr lang="en" sz="1800">
                <a:solidFill>
                  <a:srgbClr val="757575"/>
                </a:solidFill>
                <a:latin typeface="Roboto"/>
                <a:ea typeface="Roboto"/>
                <a:cs typeface="Roboto"/>
                <a:sym typeface="Roboto"/>
              </a:rPr>
              <a:t>(Web App)</a:t>
            </a:r>
            <a:endParaRPr sz="1800">
              <a:solidFill>
                <a:srgbClr val="757575"/>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4" name="Shape 7504"/>
        <p:cNvGrpSpPr/>
        <p:nvPr/>
      </p:nvGrpSpPr>
      <p:grpSpPr>
        <a:xfrm>
          <a:off x="0" y="0"/>
          <a:ext cx="0" cy="0"/>
          <a:chOff x="0" y="0"/>
          <a:chExt cx="0" cy="0"/>
        </a:xfrm>
      </p:grpSpPr>
      <p:sp>
        <p:nvSpPr>
          <p:cNvPr id="7505" name="Google Shape;7505;p629"/>
          <p:cNvSpPr txBox="1"/>
          <p:nvPr>
            <p:ph type="title"/>
          </p:nvPr>
        </p:nvSpPr>
        <p:spPr>
          <a:xfrm>
            <a:off x="298600" y="2050450"/>
            <a:ext cx="4727400" cy="95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How to go Serverless.</a:t>
            </a:r>
            <a:endParaRPr b="1"/>
          </a:p>
          <a:p>
            <a:pPr indent="0" lvl="0" marL="0" rtl="0" algn="l">
              <a:spcBef>
                <a:spcPts val="0"/>
              </a:spcBef>
              <a:spcAft>
                <a:spcPts val="0"/>
              </a:spcAft>
              <a:buNone/>
            </a:pPr>
            <a:r>
              <a:t/>
            </a:r>
            <a:endParaRPr b="1" sz="1400"/>
          </a:p>
          <a:p>
            <a:pPr indent="0" lvl="0" marL="0" rtl="0" algn="l">
              <a:spcBef>
                <a:spcPts val="0"/>
              </a:spcBef>
              <a:spcAft>
                <a:spcPts val="0"/>
              </a:spcAft>
              <a:buNone/>
            </a:pPr>
            <a:r>
              <a:rPr b="1" lang="en" sz="1800"/>
              <a:t>Analytics &amp; Machine Learning</a:t>
            </a:r>
            <a:endParaRPr b="1"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9" name="Shape 7509"/>
        <p:cNvGrpSpPr/>
        <p:nvPr/>
      </p:nvGrpSpPr>
      <p:grpSpPr>
        <a:xfrm>
          <a:off x="0" y="0"/>
          <a:ext cx="0" cy="0"/>
          <a:chOff x="0" y="0"/>
          <a:chExt cx="0" cy="0"/>
        </a:xfrm>
      </p:grpSpPr>
      <p:pic>
        <p:nvPicPr>
          <p:cNvPr descr="Cloud-Dataflow.png" id="7510" name="Google Shape;7510;p630"/>
          <p:cNvPicPr preferRelativeResize="0"/>
          <p:nvPr/>
        </p:nvPicPr>
        <p:blipFill rotWithShape="1">
          <a:blip r:embed="rId3">
            <a:alphaModFix/>
          </a:blip>
          <a:srcRect b="5092" l="0" r="0" t="5092"/>
          <a:stretch/>
        </p:blipFill>
        <p:spPr>
          <a:xfrm>
            <a:off x="963019" y="2166785"/>
            <a:ext cx="675900" cy="607200"/>
          </a:xfrm>
          <a:prstGeom prst="rect">
            <a:avLst/>
          </a:prstGeom>
          <a:noFill/>
          <a:ln>
            <a:noFill/>
          </a:ln>
        </p:spPr>
      </p:pic>
      <p:sp>
        <p:nvSpPr>
          <p:cNvPr id="7511" name="Google Shape;7511;p630"/>
          <p:cNvSpPr txBox="1"/>
          <p:nvPr/>
        </p:nvSpPr>
        <p:spPr>
          <a:xfrm>
            <a:off x="622669" y="2769286"/>
            <a:ext cx="1356600" cy="24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i="0" lang="en" sz="1100" u="none" cap="none" strike="noStrike">
                <a:solidFill>
                  <a:srgbClr val="434343"/>
                </a:solidFill>
                <a:latin typeface="Google Sans Medium"/>
                <a:ea typeface="Google Sans Medium"/>
                <a:cs typeface="Google Sans Medium"/>
                <a:sym typeface="Google Sans Medium"/>
              </a:rPr>
              <a:t>Cloud Dataflow</a:t>
            </a:r>
            <a:endParaRPr sz="1100">
              <a:solidFill>
                <a:srgbClr val="434343"/>
              </a:solidFill>
              <a:latin typeface="Google Sans Medium"/>
              <a:ea typeface="Google Sans Medium"/>
              <a:cs typeface="Google Sans Medium"/>
              <a:sym typeface="Google Sans Medium"/>
            </a:endParaRPr>
          </a:p>
        </p:txBody>
      </p:sp>
      <p:pic>
        <p:nvPicPr>
          <p:cNvPr descr="Cloud-Machine-Learning.png" id="7512" name="Google Shape;7512;p630"/>
          <p:cNvPicPr preferRelativeResize="0"/>
          <p:nvPr/>
        </p:nvPicPr>
        <p:blipFill rotWithShape="1">
          <a:blip r:embed="rId4">
            <a:alphaModFix/>
          </a:blip>
          <a:srcRect b="5092" l="0" r="0" t="5092"/>
          <a:stretch/>
        </p:blipFill>
        <p:spPr>
          <a:xfrm>
            <a:off x="7538168" y="2166785"/>
            <a:ext cx="675900" cy="607200"/>
          </a:xfrm>
          <a:prstGeom prst="rect">
            <a:avLst/>
          </a:prstGeom>
          <a:noFill/>
          <a:ln>
            <a:noFill/>
          </a:ln>
        </p:spPr>
      </p:pic>
      <p:sp>
        <p:nvSpPr>
          <p:cNvPr id="7513" name="Google Shape;7513;p630"/>
          <p:cNvSpPr txBox="1"/>
          <p:nvPr/>
        </p:nvSpPr>
        <p:spPr>
          <a:xfrm>
            <a:off x="7168692" y="2845486"/>
            <a:ext cx="1414800" cy="24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lang="en" sz="1100">
                <a:solidFill>
                  <a:srgbClr val="434343"/>
                </a:solidFill>
                <a:latin typeface="Google Sans Medium"/>
                <a:ea typeface="Google Sans Medium"/>
                <a:cs typeface="Google Sans Medium"/>
                <a:sym typeface="Google Sans Medium"/>
              </a:rPr>
              <a:t>AI Platform</a:t>
            </a:r>
            <a:endParaRPr sz="1100">
              <a:solidFill>
                <a:srgbClr val="434343"/>
              </a:solidFill>
              <a:latin typeface="Google Sans Medium"/>
              <a:ea typeface="Google Sans Medium"/>
              <a:cs typeface="Google Sans Medium"/>
              <a:sym typeface="Google Sans Medium"/>
            </a:endParaRPr>
          </a:p>
        </p:txBody>
      </p:sp>
      <p:pic>
        <p:nvPicPr>
          <p:cNvPr descr="Cloud-Storage.png" id="7514" name="Google Shape;7514;p630"/>
          <p:cNvPicPr preferRelativeResize="0"/>
          <p:nvPr/>
        </p:nvPicPr>
        <p:blipFill rotWithShape="1">
          <a:blip r:embed="rId5">
            <a:alphaModFix/>
          </a:blip>
          <a:srcRect b="5092" l="0" r="0" t="5092"/>
          <a:stretch/>
        </p:blipFill>
        <p:spPr>
          <a:xfrm>
            <a:off x="6357445" y="1435024"/>
            <a:ext cx="735000" cy="660300"/>
          </a:xfrm>
          <a:prstGeom prst="rect">
            <a:avLst/>
          </a:prstGeom>
          <a:noFill/>
          <a:ln>
            <a:noFill/>
          </a:ln>
        </p:spPr>
      </p:pic>
      <p:sp>
        <p:nvSpPr>
          <p:cNvPr id="7515" name="Google Shape;7515;p630"/>
          <p:cNvSpPr txBox="1"/>
          <p:nvPr/>
        </p:nvSpPr>
        <p:spPr>
          <a:xfrm>
            <a:off x="6161253" y="2093878"/>
            <a:ext cx="1127400" cy="24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lang="en" sz="1100">
                <a:solidFill>
                  <a:srgbClr val="434343"/>
                </a:solidFill>
                <a:latin typeface="Google Sans Medium"/>
                <a:ea typeface="Google Sans Medium"/>
                <a:cs typeface="Google Sans Medium"/>
                <a:sym typeface="Google Sans Medium"/>
              </a:rPr>
              <a:t>Cloud Storage</a:t>
            </a:r>
            <a:endParaRPr sz="1100">
              <a:solidFill>
                <a:srgbClr val="434343"/>
              </a:solidFill>
              <a:latin typeface="Google Sans Medium"/>
              <a:ea typeface="Google Sans Medium"/>
              <a:cs typeface="Google Sans Medium"/>
              <a:sym typeface="Google Sans Medium"/>
            </a:endParaRPr>
          </a:p>
        </p:txBody>
      </p:sp>
      <p:pic>
        <p:nvPicPr>
          <p:cNvPr descr="Cloud-PubSub.png" id="7516" name="Google Shape;7516;p630"/>
          <p:cNvPicPr preferRelativeResize="0"/>
          <p:nvPr/>
        </p:nvPicPr>
        <p:blipFill rotWithShape="1">
          <a:blip r:embed="rId6">
            <a:alphaModFix/>
          </a:blip>
          <a:srcRect b="5092" l="0" r="0" t="5092"/>
          <a:stretch/>
        </p:blipFill>
        <p:spPr>
          <a:xfrm>
            <a:off x="6416607" y="2938515"/>
            <a:ext cx="675900" cy="607200"/>
          </a:xfrm>
          <a:prstGeom prst="rect">
            <a:avLst/>
          </a:prstGeom>
          <a:noFill/>
          <a:ln>
            <a:noFill/>
          </a:ln>
        </p:spPr>
      </p:pic>
      <p:sp>
        <p:nvSpPr>
          <p:cNvPr id="7517" name="Google Shape;7517;p630"/>
          <p:cNvSpPr txBox="1"/>
          <p:nvPr/>
        </p:nvSpPr>
        <p:spPr>
          <a:xfrm>
            <a:off x="6190857" y="3582436"/>
            <a:ext cx="1127400" cy="24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i="0" lang="en" sz="1100" u="none" cap="none" strike="noStrike">
                <a:solidFill>
                  <a:srgbClr val="434343"/>
                </a:solidFill>
                <a:latin typeface="Google Sans Medium"/>
                <a:ea typeface="Google Sans Medium"/>
                <a:cs typeface="Google Sans Medium"/>
                <a:sym typeface="Google Sans Medium"/>
              </a:rPr>
              <a:t>Cloud </a:t>
            </a:r>
            <a:r>
              <a:rPr lang="en" sz="1100">
                <a:solidFill>
                  <a:srgbClr val="434343"/>
                </a:solidFill>
                <a:latin typeface="Google Sans Medium"/>
                <a:ea typeface="Google Sans Medium"/>
                <a:cs typeface="Google Sans Medium"/>
                <a:sym typeface="Google Sans Medium"/>
              </a:rPr>
              <a:t>PubSub</a:t>
            </a:r>
            <a:endParaRPr sz="1100">
              <a:solidFill>
                <a:srgbClr val="434343"/>
              </a:solidFill>
              <a:latin typeface="Google Sans Medium"/>
              <a:ea typeface="Google Sans Medium"/>
              <a:cs typeface="Google Sans Medium"/>
              <a:sym typeface="Google Sans Medium"/>
            </a:endParaRPr>
          </a:p>
        </p:txBody>
      </p:sp>
      <p:grpSp>
        <p:nvGrpSpPr>
          <p:cNvPr id="7518" name="Google Shape;7518;p630"/>
          <p:cNvGrpSpPr/>
          <p:nvPr/>
        </p:nvGrpSpPr>
        <p:grpSpPr>
          <a:xfrm>
            <a:off x="2848640" y="1198204"/>
            <a:ext cx="3209455" cy="1518776"/>
            <a:chOff x="3015030" y="2290835"/>
            <a:chExt cx="2510918" cy="1188215"/>
          </a:xfrm>
        </p:grpSpPr>
        <p:pic>
          <p:nvPicPr>
            <p:cNvPr descr="Cloud-Functions.png" id="7519" name="Google Shape;7519;p630"/>
            <p:cNvPicPr preferRelativeResize="0"/>
            <p:nvPr/>
          </p:nvPicPr>
          <p:blipFill rotWithShape="1">
            <a:blip r:embed="rId7">
              <a:alphaModFix/>
            </a:blip>
            <a:srcRect b="5092" l="0" r="0" t="5092"/>
            <a:stretch/>
          </p:blipFill>
          <p:spPr>
            <a:xfrm>
              <a:off x="3299534" y="2290835"/>
              <a:ext cx="908100" cy="816300"/>
            </a:xfrm>
            <a:prstGeom prst="rect">
              <a:avLst/>
            </a:prstGeom>
            <a:noFill/>
            <a:ln>
              <a:noFill/>
            </a:ln>
          </p:spPr>
        </p:pic>
        <p:pic>
          <p:nvPicPr>
            <p:cNvPr descr="App-Engine.png" id="7520" name="Google Shape;7520;p630"/>
            <p:cNvPicPr preferRelativeResize="0"/>
            <p:nvPr/>
          </p:nvPicPr>
          <p:blipFill rotWithShape="1">
            <a:blip r:embed="rId8">
              <a:alphaModFix/>
            </a:blip>
            <a:srcRect b="5092" l="0" r="0" t="5092"/>
            <a:stretch/>
          </p:blipFill>
          <p:spPr>
            <a:xfrm>
              <a:off x="4468736" y="2291285"/>
              <a:ext cx="908100" cy="815400"/>
            </a:xfrm>
            <a:prstGeom prst="rect">
              <a:avLst/>
            </a:prstGeom>
            <a:noFill/>
            <a:ln>
              <a:noFill/>
            </a:ln>
          </p:spPr>
        </p:pic>
        <p:sp>
          <p:nvSpPr>
            <p:cNvPr id="7521" name="Google Shape;7521;p630"/>
            <p:cNvSpPr txBox="1"/>
            <p:nvPr/>
          </p:nvSpPr>
          <p:spPr>
            <a:xfrm>
              <a:off x="3015030" y="3123249"/>
              <a:ext cx="1476900" cy="355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b="1" lang="en" sz="1200">
                  <a:solidFill>
                    <a:srgbClr val="434343"/>
                  </a:solidFill>
                  <a:latin typeface="Google Sans"/>
                  <a:ea typeface="Google Sans"/>
                  <a:cs typeface="Google Sans"/>
                  <a:sym typeface="Google Sans"/>
                </a:rPr>
                <a:t>Cloud Functions</a:t>
              </a:r>
              <a:endParaRPr b="1" sz="1200">
                <a:solidFill>
                  <a:srgbClr val="434343"/>
                </a:solidFill>
                <a:latin typeface="Google Sans"/>
                <a:ea typeface="Google Sans"/>
                <a:cs typeface="Google Sans"/>
                <a:sym typeface="Google Sans"/>
              </a:endParaRPr>
            </a:p>
          </p:txBody>
        </p:sp>
        <p:sp>
          <p:nvSpPr>
            <p:cNvPr id="7522" name="Google Shape;7522;p630"/>
            <p:cNvSpPr txBox="1"/>
            <p:nvPr/>
          </p:nvSpPr>
          <p:spPr>
            <a:xfrm>
              <a:off x="4319648" y="3123249"/>
              <a:ext cx="1206300" cy="355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b="1" lang="en" sz="1200">
                  <a:solidFill>
                    <a:srgbClr val="434343"/>
                  </a:solidFill>
                  <a:latin typeface="Google Sans"/>
                  <a:ea typeface="Google Sans"/>
                  <a:cs typeface="Google Sans"/>
                  <a:sym typeface="Google Sans"/>
                </a:rPr>
                <a:t>App Engine</a:t>
              </a:r>
              <a:endParaRPr b="1" sz="1200">
                <a:solidFill>
                  <a:srgbClr val="434343"/>
                </a:solidFill>
                <a:latin typeface="Google Sans"/>
                <a:ea typeface="Google Sans"/>
                <a:cs typeface="Google Sans"/>
                <a:sym typeface="Google Sans"/>
              </a:endParaRPr>
            </a:p>
          </p:txBody>
        </p:sp>
      </p:grpSp>
      <p:pic>
        <p:nvPicPr>
          <p:cNvPr descr="BigQuery.png" id="7523" name="Google Shape;7523;p630"/>
          <p:cNvPicPr preferRelativeResize="0"/>
          <p:nvPr/>
        </p:nvPicPr>
        <p:blipFill rotWithShape="1">
          <a:blip r:embed="rId9">
            <a:alphaModFix/>
          </a:blip>
          <a:srcRect b="5092" l="0" r="0" t="5092"/>
          <a:stretch/>
        </p:blipFill>
        <p:spPr>
          <a:xfrm>
            <a:off x="1907169" y="1435028"/>
            <a:ext cx="735000" cy="660000"/>
          </a:xfrm>
          <a:prstGeom prst="rect">
            <a:avLst/>
          </a:prstGeom>
          <a:noFill/>
          <a:ln>
            <a:noFill/>
          </a:ln>
        </p:spPr>
      </p:pic>
      <p:sp>
        <p:nvSpPr>
          <p:cNvPr id="7524" name="Google Shape;7524;p630"/>
          <p:cNvSpPr txBox="1"/>
          <p:nvPr/>
        </p:nvSpPr>
        <p:spPr>
          <a:xfrm>
            <a:off x="1596369" y="2091928"/>
            <a:ext cx="1356600" cy="251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i="0" lang="en" sz="1100" u="none" cap="none" strike="noStrike">
                <a:solidFill>
                  <a:srgbClr val="434343"/>
                </a:solidFill>
                <a:latin typeface="Google Sans Medium"/>
                <a:ea typeface="Google Sans Medium"/>
                <a:cs typeface="Google Sans Medium"/>
                <a:sym typeface="Google Sans Medium"/>
              </a:rPr>
              <a:t>BigQuery</a:t>
            </a:r>
            <a:endParaRPr sz="1100">
              <a:solidFill>
                <a:srgbClr val="434343"/>
              </a:solidFill>
              <a:latin typeface="Google Sans Medium"/>
              <a:ea typeface="Google Sans Medium"/>
              <a:cs typeface="Google Sans Medium"/>
              <a:sym typeface="Google Sans Medium"/>
            </a:endParaRPr>
          </a:p>
        </p:txBody>
      </p:sp>
      <p:pic>
        <p:nvPicPr>
          <p:cNvPr descr="Cloud-Datastore.png" id="7525" name="Google Shape;7525;p630"/>
          <p:cNvPicPr preferRelativeResize="0"/>
          <p:nvPr/>
        </p:nvPicPr>
        <p:blipFill rotWithShape="1">
          <a:blip r:embed="rId10">
            <a:alphaModFix/>
          </a:blip>
          <a:srcRect b="5092" l="0" r="0" t="5092"/>
          <a:stretch/>
        </p:blipFill>
        <p:spPr>
          <a:xfrm>
            <a:off x="1936988" y="2938515"/>
            <a:ext cx="675900" cy="607200"/>
          </a:xfrm>
          <a:prstGeom prst="rect">
            <a:avLst/>
          </a:prstGeom>
          <a:noFill/>
          <a:ln>
            <a:noFill/>
          </a:ln>
        </p:spPr>
      </p:pic>
      <p:sp>
        <p:nvSpPr>
          <p:cNvPr id="7526" name="Google Shape;7526;p630"/>
          <p:cNvSpPr txBox="1"/>
          <p:nvPr/>
        </p:nvSpPr>
        <p:spPr>
          <a:xfrm>
            <a:off x="1538932" y="3580486"/>
            <a:ext cx="1471500" cy="251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i="0" lang="en" sz="1100" u="none" cap="none" strike="noStrike">
                <a:solidFill>
                  <a:srgbClr val="434343"/>
                </a:solidFill>
                <a:latin typeface="Google Sans Medium"/>
                <a:ea typeface="Google Sans Medium"/>
                <a:cs typeface="Google Sans Medium"/>
                <a:sym typeface="Google Sans Medium"/>
              </a:rPr>
              <a:t>Cloud </a:t>
            </a:r>
            <a:r>
              <a:rPr lang="en" sz="1100">
                <a:solidFill>
                  <a:srgbClr val="434343"/>
                </a:solidFill>
                <a:latin typeface="Google Sans Medium"/>
                <a:ea typeface="Google Sans Medium"/>
                <a:cs typeface="Google Sans Medium"/>
                <a:sym typeface="Google Sans Medium"/>
              </a:rPr>
              <a:t>Firestore</a:t>
            </a:r>
            <a:endParaRPr sz="1100">
              <a:solidFill>
                <a:srgbClr val="434343"/>
              </a:solidFill>
              <a:latin typeface="Google Sans Medium"/>
              <a:ea typeface="Google Sans Medium"/>
              <a:cs typeface="Google Sans Medium"/>
              <a:sym typeface="Google Sans Medium"/>
            </a:endParaRPr>
          </a:p>
        </p:txBody>
      </p:sp>
      <p:sp>
        <p:nvSpPr>
          <p:cNvPr id="7527" name="Google Shape;7527;p630"/>
          <p:cNvSpPr txBox="1"/>
          <p:nvPr>
            <p:ph type="title"/>
          </p:nvPr>
        </p:nvSpPr>
        <p:spPr>
          <a:xfrm>
            <a:off x="-75" y="3840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Serverless on GCP</a:t>
            </a:r>
            <a:endParaRPr b="0" sz="3000"/>
          </a:p>
        </p:txBody>
      </p:sp>
      <p:pic>
        <p:nvPicPr>
          <p:cNvPr id="7528" name="Google Shape;7528;p630"/>
          <p:cNvPicPr preferRelativeResize="0"/>
          <p:nvPr/>
        </p:nvPicPr>
        <p:blipFill>
          <a:blip r:embed="rId11">
            <a:alphaModFix/>
          </a:blip>
          <a:stretch>
            <a:fillRect/>
          </a:stretch>
        </p:blipFill>
        <p:spPr>
          <a:xfrm>
            <a:off x="3975215" y="2716974"/>
            <a:ext cx="1127401" cy="1127401"/>
          </a:xfrm>
          <a:prstGeom prst="rect">
            <a:avLst/>
          </a:prstGeom>
          <a:noFill/>
          <a:ln>
            <a:noFill/>
          </a:ln>
        </p:spPr>
      </p:pic>
      <p:sp>
        <p:nvSpPr>
          <p:cNvPr id="7529" name="Google Shape;7529;p630"/>
          <p:cNvSpPr txBox="1"/>
          <p:nvPr/>
        </p:nvSpPr>
        <p:spPr>
          <a:xfrm>
            <a:off x="3594960" y="3723735"/>
            <a:ext cx="1887900" cy="454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b="1" lang="en" sz="1200">
                <a:solidFill>
                  <a:srgbClr val="434343"/>
                </a:solidFill>
                <a:latin typeface="Google Sans"/>
                <a:ea typeface="Google Sans"/>
                <a:cs typeface="Google Sans"/>
                <a:sym typeface="Google Sans"/>
              </a:rPr>
              <a:t>Cloud Run</a:t>
            </a:r>
            <a:endParaRPr b="1" sz="1200">
              <a:solidFill>
                <a:srgbClr val="434343"/>
              </a:solidFill>
              <a:latin typeface="Google Sans"/>
              <a:ea typeface="Google Sans"/>
              <a:cs typeface="Google Sans"/>
              <a:sym typeface="Google Sans"/>
            </a:endParaRPr>
          </a:p>
        </p:txBody>
      </p:sp>
      <p:grpSp>
        <p:nvGrpSpPr>
          <p:cNvPr id="7530" name="Google Shape;7530;p630"/>
          <p:cNvGrpSpPr/>
          <p:nvPr/>
        </p:nvGrpSpPr>
        <p:grpSpPr>
          <a:xfrm>
            <a:off x="5140213" y="4060219"/>
            <a:ext cx="1973675" cy="658368"/>
            <a:chOff x="8645413" y="3755419"/>
            <a:chExt cx="1973675" cy="658368"/>
          </a:xfrm>
        </p:grpSpPr>
        <p:pic>
          <p:nvPicPr>
            <p:cNvPr id="7531" name="Google Shape;7531;p630"/>
            <p:cNvPicPr preferRelativeResize="0"/>
            <p:nvPr/>
          </p:nvPicPr>
          <p:blipFill>
            <a:blip r:embed="rId12">
              <a:alphaModFix/>
            </a:blip>
            <a:stretch>
              <a:fillRect/>
            </a:stretch>
          </p:blipFill>
          <p:spPr>
            <a:xfrm>
              <a:off x="8645413" y="3755419"/>
              <a:ext cx="676655" cy="658368"/>
            </a:xfrm>
            <a:prstGeom prst="rect">
              <a:avLst/>
            </a:prstGeom>
            <a:noFill/>
            <a:ln>
              <a:noFill/>
            </a:ln>
          </p:spPr>
        </p:pic>
        <p:sp>
          <p:nvSpPr>
            <p:cNvPr id="7532" name="Google Shape;7532;p630"/>
            <p:cNvSpPr txBox="1"/>
            <p:nvPr/>
          </p:nvSpPr>
          <p:spPr>
            <a:xfrm>
              <a:off x="9384288" y="3898500"/>
              <a:ext cx="1234800" cy="4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3C4043"/>
                  </a:solidFill>
                  <a:latin typeface="Google Sans"/>
                  <a:ea typeface="Google Sans"/>
                  <a:cs typeface="Google Sans"/>
                  <a:sym typeface="Google Sans"/>
                </a:rPr>
                <a:t>Cloud Tasks</a:t>
              </a:r>
              <a:endParaRPr sz="1100">
                <a:solidFill>
                  <a:srgbClr val="3C4043"/>
                </a:solidFill>
                <a:latin typeface="Google Sans"/>
                <a:ea typeface="Google Sans"/>
                <a:cs typeface="Google Sans"/>
                <a:sym typeface="Google Sans"/>
              </a:endParaRPr>
            </a:p>
          </p:txBody>
        </p:sp>
      </p:grpSp>
      <p:grpSp>
        <p:nvGrpSpPr>
          <p:cNvPr id="7533" name="Google Shape;7533;p630"/>
          <p:cNvGrpSpPr/>
          <p:nvPr/>
        </p:nvGrpSpPr>
        <p:grpSpPr>
          <a:xfrm>
            <a:off x="2597050" y="4009225"/>
            <a:ext cx="2397338" cy="658368"/>
            <a:chOff x="6864250" y="3780625"/>
            <a:chExt cx="2397338" cy="658368"/>
          </a:xfrm>
        </p:grpSpPr>
        <p:pic>
          <p:nvPicPr>
            <p:cNvPr id="7534" name="Google Shape;7534;p630"/>
            <p:cNvPicPr preferRelativeResize="0"/>
            <p:nvPr/>
          </p:nvPicPr>
          <p:blipFill>
            <a:blip r:embed="rId13">
              <a:alphaModFix/>
            </a:blip>
            <a:stretch>
              <a:fillRect/>
            </a:stretch>
          </p:blipFill>
          <p:spPr>
            <a:xfrm>
              <a:off x="6864250" y="3780625"/>
              <a:ext cx="676656" cy="658368"/>
            </a:xfrm>
            <a:prstGeom prst="rect">
              <a:avLst/>
            </a:prstGeom>
            <a:noFill/>
            <a:ln>
              <a:noFill/>
            </a:ln>
          </p:spPr>
        </p:pic>
        <p:sp>
          <p:nvSpPr>
            <p:cNvPr id="7535" name="Google Shape;7535;p630"/>
            <p:cNvSpPr txBox="1"/>
            <p:nvPr/>
          </p:nvSpPr>
          <p:spPr>
            <a:xfrm>
              <a:off x="7592388" y="3915725"/>
              <a:ext cx="1669200" cy="45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Google Sans"/>
                  <a:ea typeface="Google Sans"/>
                  <a:cs typeface="Google Sans"/>
                  <a:sym typeface="Google Sans"/>
                </a:rPr>
                <a:t>Cloud Scheduler</a:t>
              </a:r>
              <a:endParaRPr sz="1100">
                <a:latin typeface="Google Sans"/>
                <a:ea typeface="Google Sans"/>
                <a:cs typeface="Google Sans"/>
                <a:sym typeface="Google Sans"/>
              </a:endParaRPr>
            </a:p>
          </p:txBody>
        </p:sp>
      </p:grpSp>
      <p:sp>
        <p:nvSpPr>
          <p:cNvPr id="7536" name="Google Shape;7536;p630"/>
          <p:cNvSpPr/>
          <p:nvPr/>
        </p:nvSpPr>
        <p:spPr>
          <a:xfrm rot="-1735">
            <a:off x="4777345" y="2877444"/>
            <a:ext cx="594300" cy="301200"/>
          </a:xfrm>
          <a:prstGeom prst="roundRect">
            <a:avLst>
              <a:gd fmla="val 16667" name="adj"/>
            </a:avLst>
          </a:prstGeom>
          <a:solidFill>
            <a:schemeClr val="accent6"/>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NEW</a:t>
            </a:r>
            <a:endParaRPr b="1"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0" name="Shape 7540"/>
        <p:cNvGrpSpPr/>
        <p:nvPr/>
      </p:nvGrpSpPr>
      <p:grpSpPr>
        <a:xfrm>
          <a:off x="0" y="0"/>
          <a:ext cx="0" cy="0"/>
          <a:chOff x="0" y="0"/>
          <a:chExt cx="0" cy="0"/>
        </a:xfrm>
      </p:grpSpPr>
      <p:sp>
        <p:nvSpPr>
          <p:cNvPr id="7541" name="Google Shape;7541;p631"/>
          <p:cNvSpPr txBox="1"/>
          <p:nvPr>
            <p:ph type="title"/>
          </p:nvPr>
        </p:nvSpPr>
        <p:spPr>
          <a:xfrm>
            <a:off x="298600" y="2050450"/>
            <a:ext cx="4727400" cy="65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BigQuery</a:t>
            </a:r>
            <a:endParaRPr b="1"/>
          </a:p>
        </p:txBody>
      </p:sp>
      <p:sp>
        <p:nvSpPr>
          <p:cNvPr id="7542" name="Google Shape;7542;p631"/>
          <p:cNvSpPr txBox="1"/>
          <p:nvPr>
            <p:ph idx="2" type="title"/>
          </p:nvPr>
        </p:nvSpPr>
        <p:spPr>
          <a:xfrm>
            <a:off x="298600" y="2633950"/>
            <a:ext cx="4727400" cy="6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Serverless</a:t>
            </a:r>
            <a:r>
              <a:rPr b="1" lang="en"/>
              <a:t> DB for Analytics &amp; </a:t>
            </a:r>
            <a:endParaRPr b="1"/>
          </a:p>
          <a:p>
            <a:pPr indent="0" lvl="0" marL="0" rtl="0" algn="l">
              <a:spcBef>
                <a:spcPts val="0"/>
              </a:spcBef>
              <a:spcAft>
                <a:spcPts val="0"/>
              </a:spcAft>
              <a:buNone/>
            </a:pPr>
            <a:r>
              <a:rPr b="1" lang="en"/>
              <a:t>Machine </a:t>
            </a:r>
            <a:r>
              <a:rPr b="1" lang="en"/>
              <a:t>Learning</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6" name="Shape 7546"/>
        <p:cNvGrpSpPr/>
        <p:nvPr/>
      </p:nvGrpSpPr>
      <p:grpSpPr>
        <a:xfrm>
          <a:off x="0" y="0"/>
          <a:ext cx="0" cy="0"/>
          <a:chOff x="0" y="0"/>
          <a:chExt cx="0" cy="0"/>
        </a:xfrm>
      </p:grpSpPr>
      <p:grpSp>
        <p:nvGrpSpPr>
          <p:cNvPr id="7547" name="Google Shape;7547;p632"/>
          <p:cNvGrpSpPr/>
          <p:nvPr/>
        </p:nvGrpSpPr>
        <p:grpSpPr>
          <a:xfrm>
            <a:off x="5739399" y="2084383"/>
            <a:ext cx="1878300" cy="1870200"/>
            <a:chOff x="6425199" y="2693983"/>
            <a:chExt cx="1878300" cy="1870200"/>
          </a:xfrm>
        </p:grpSpPr>
        <p:sp>
          <p:nvSpPr>
            <p:cNvPr id="7548" name="Google Shape;7548;p632"/>
            <p:cNvSpPr/>
            <p:nvPr/>
          </p:nvSpPr>
          <p:spPr>
            <a:xfrm>
              <a:off x="6425199" y="2693983"/>
              <a:ext cx="1878300" cy="18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49" name="Google Shape;7549;p632"/>
            <p:cNvSpPr/>
            <p:nvPr/>
          </p:nvSpPr>
          <p:spPr>
            <a:xfrm>
              <a:off x="6840849" y="3105583"/>
              <a:ext cx="1047000" cy="1047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0" name="Google Shape;7550;p632"/>
          <p:cNvSpPr txBox="1"/>
          <p:nvPr/>
        </p:nvSpPr>
        <p:spPr>
          <a:xfrm>
            <a:off x="762000" y="457175"/>
            <a:ext cx="7620000" cy="35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chemeClr val="dk1"/>
                </a:solidFill>
                <a:latin typeface="Google Sans"/>
                <a:ea typeface="Google Sans"/>
                <a:cs typeface="Google Sans"/>
                <a:sym typeface="Google Sans"/>
              </a:rPr>
              <a:t>BigQuery | </a:t>
            </a:r>
            <a:r>
              <a:rPr b="1" lang="en" sz="2400">
                <a:solidFill>
                  <a:schemeClr val="accent1"/>
                </a:solidFill>
                <a:latin typeface="Google Sans"/>
                <a:ea typeface="Google Sans"/>
                <a:cs typeface="Google Sans"/>
                <a:sym typeface="Google Sans"/>
              </a:rPr>
              <a:t>Serverless data warehouse</a:t>
            </a:r>
            <a:br>
              <a:rPr b="1" lang="en" sz="2400">
                <a:solidFill>
                  <a:schemeClr val="accent1"/>
                </a:solidFill>
                <a:latin typeface="Google Sans"/>
                <a:ea typeface="Google Sans"/>
                <a:cs typeface="Google Sans"/>
                <a:sym typeface="Google Sans"/>
              </a:rPr>
            </a:br>
            <a:endParaRPr b="1" sz="1800">
              <a:solidFill>
                <a:schemeClr val="accent1"/>
              </a:solidFill>
              <a:latin typeface="Google Sans"/>
              <a:ea typeface="Google Sans"/>
              <a:cs typeface="Google Sans"/>
              <a:sym typeface="Google Sans"/>
            </a:endParaRPr>
          </a:p>
        </p:txBody>
      </p:sp>
      <p:sp>
        <p:nvSpPr>
          <p:cNvPr id="7551" name="Google Shape;7551;p632"/>
          <p:cNvSpPr txBox="1"/>
          <p:nvPr/>
        </p:nvSpPr>
        <p:spPr>
          <a:xfrm>
            <a:off x="758575" y="1200775"/>
            <a:ext cx="3178500" cy="25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Traditional data warehouses </a:t>
            </a:r>
            <a:endParaRPr b="1" sz="1200">
              <a:solidFill>
                <a:schemeClr val="dk1"/>
              </a:solidFill>
              <a:latin typeface="Google Sans"/>
              <a:ea typeface="Google Sans"/>
              <a:cs typeface="Google Sans"/>
              <a:sym typeface="Google Sans"/>
            </a:endParaRPr>
          </a:p>
        </p:txBody>
      </p:sp>
      <p:sp>
        <p:nvSpPr>
          <p:cNvPr id="7552" name="Google Shape;7552;p632"/>
          <p:cNvSpPr txBox="1"/>
          <p:nvPr/>
        </p:nvSpPr>
        <p:spPr>
          <a:xfrm>
            <a:off x="762375" y="2536775"/>
            <a:ext cx="1008300" cy="318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Performance tuning</a:t>
            </a:r>
            <a:endParaRPr sz="1000">
              <a:solidFill>
                <a:schemeClr val="dk1"/>
              </a:solidFill>
              <a:latin typeface="Roboto"/>
              <a:ea typeface="Roboto"/>
              <a:cs typeface="Roboto"/>
              <a:sym typeface="Roboto"/>
            </a:endParaRPr>
          </a:p>
        </p:txBody>
      </p:sp>
      <p:sp>
        <p:nvSpPr>
          <p:cNvPr id="7553" name="Google Shape;7553;p632"/>
          <p:cNvSpPr txBox="1"/>
          <p:nvPr/>
        </p:nvSpPr>
        <p:spPr>
          <a:xfrm>
            <a:off x="762375" y="2095297"/>
            <a:ext cx="998700" cy="155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Monitoring</a:t>
            </a:r>
            <a:endParaRPr sz="1000">
              <a:solidFill>
                <a:schemeClr val="dk1"/>
              </a:solidFill>
              <a:latin typeface="Roboto"/>
              <a:ea typeface="Roboto"/>
              <a:cs typeface="Roboto"/>
              <a:sym typeface="Roboto"/>
            </a:endParaRPr>
          </a:p>
        </p:txBody>
      </p:sp>
      <p:sp>
        <p:nvSpPr>
          <p:cNvPr id="7554" name="Google Shape;7554;p632"/>
          <p:cNvSpPr txBox="1"/>
          <p:nvPr/>
        </p:nvSpPr>
        <p:spPr>
          <a:xfrm>
            <a:off x="4264925" y="3821073"/>
            <a:ext cx="998700" cy="1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Reliability</a:t>
            </a:r>
            <a:endParaRPr sz="1000">
              <a:solidFill>
                <a:schemeClr val="dk1"/>
              </a:solidFill>
              <a:latin typeface="Roboto"/>
              <a:ea typeface="Roboto"/>
              <a:cs typeface="Roboto"/>
              <a:sym typeface="Roboto"/>
            </a:endParaRPr>
          </a:p>
        </p:txBody>
      </p:sp>
      <p:sp>
        <p:nvSpPr>
          <p:cNvPr id="7555" name="Google Shape;7555;p632"/>
          <p:cNvSpPr txBox="1"/>
          <p:nvPr/>
        </p:nvSpPr>
        <p:spPr>
          <a:xfrm>
            <a:off x="762375" y="3624575"/>
            <a:ext cx="1344900" cy="3522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Deployment &amp; configuration</a:t>
            </a:r>
            <a:endParaRPr sz="1000">
              <a:solidFill>
                <a:schemeClr val="dk1"/>
              </a:solidFill>
              <a:latin typeface="Roboto"/>
              <a:ea typeface="Roboto"/>
              <a:cs typeface="Roboto"/>
              <a:sym typeface="Roboto"/>
            </a:endParaRPr>
          </a:p>
        </p:txBody>
      </p:sp>
      <p:sp>
        <p:nvSpPr>
          <p:cNvPr id="7556" name="Google Shape;7556;p632"/>
          <p:cNvSpPr txBox="1"/>
          <p:nvPr/>
        </p:nvSpPr>
        <p:spPr>
          <a:xfrm>
            <a:off x="762375" y="3100725"/>
            <a:ext cx="1281300" cy="3522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Utilization improvements</a:t>
            </a:r>
            <a:endParaRPr sz="1000">
              <a:solidFill>
                <a:schemeClr val="dk1"/>
              </a:solidFill>
              <a:latin typeface="Roboto"/>
              <a:ea typeface="Roboto"/>
              <a:cs typeface="Roboto"/>
              <a:sym typeface="Roboto"/>
            </a:endParaRPr>
          </a:p>
        </p:txBody>
      </p:sp>
      <p:sp>
        <p:nvSpPr>
          <p:cNvPr id="7557" name="Google Shape;7557;p632"/>
          <p:cNvSpPr txBox="1"/>
          <p:nvPr/>
        </p:nvSpPr>
        <p:spPr>
          <a:xfrm>
            <a:off x="4136450" y="1930275"/>
            <a:ext cx="1124700" cy="318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b="1" lang="en" sz="1000">
                <a:solidFill>
                  <a:srgbClr val="4285F4"/>
                </a:solidFill>
                <a:latin typeface="Roboto"/>
                <a:ea typeface="Roboto"/>
                <a:cs typeface="Roboto"/>
                <a:sym typeface="Roboto"/>
              </a:rPr>
              <a:t>15% time &gt; Analysis and insights</a:t>
            </a:r>
            <a:endParaRPr b="1" sz="1000">
              <a:solidFill>
                <a:srgbClr val="4285F4"/>
              </a:solidFill>
              <a:latin typeface="Roboto"/>
              <a:ea typeface="Roboto"/>
              <a:cs typeface="Roboto"/>
              <a:sym typeface="Roboto"/>
            </a:endParaRPr>
          </a:p>
        </p:txBody>
      </p:sp>
      <p:sp>
        <p:nvSpPr>
          <p:cNvPr id="7558" name="Google Shape;7558;p632"/>
          <p:cNvSpPr txBox="1"/>
          <p:nvPr/>
        </p:nvSpPr>
        <p:spPr>
          <a:xfrm>
            <a:off x="4142000" y="2536775"/>
            <a:ext cx="1124700" cy="318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Resource provisioning</a:t>
            </a:r>
            <a:endParaRPr sz="1000">
              <a:solidFill>
                <a:schemeClr val="dk1"/>
              </a:solidFill>
              <a:latin typeface="Roboto"/>
              <a:ea typeface="Roboto"/>
              <a:cs typeface="Roboto"/>
              <a:sym typeface="Roboto"/>
            </a:endParaRPr>
          </a:p>
        </p:txBody>
      </p:sp>
      <p:sp>
        <p:nvSpPr>
          <p:cNvPr id="7559" name="Google Shape;7559;p632"/>
          <p:cNvSpPr txBox="1"/>
          <p:nvPr/>
        </p:nvSpPr>
        <p:spPr>
          <a:xfrm>
            <a:off x="4052525" y="3117675"/>
            <a:ext cx="1214700" cy="318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Handling </a:t>
            </a:r>
            <a:br>
              <a:rPr i="0" lang="en" sz="1000" u="none" cap="none" strike="noStrike">
                <a:solidFill>
                  <a:schemeClr val="dk1"/>
                </a:solidFill>
                <a:latin typeface="Roboto"/>
                <a:ea typeface="Roboto"/>
                <a:cs typeface="Roboto"/>
                <a:sym typeface="Roboto"/>
              </a:rPr>
            </a:br>
            <a:r>
              <a:rPr i="0" lang="en" sz="1000" u="none" cap="none" strike="noStrike">
                <a:solidFill>
                  <a:schemeClr val="dk1"/>
                </a:solidFill>
                <a:latin typeface="Roboto"/>
                <a:ea typeface="Roboto"/>
                <a:cs typeface="Roboto"/>
                <a:sym typeface="Roboto"/>
              </a:rPr>
              <a:t>growing scale</a:t>
            </a:r>
            <a:endParaRPr sz="1000">
              <a:solidFill>
                <a:schemeClr val="dk1"/>
              </a:solidFill>
              <a:latin typeface="Roboto"/>
              <a:ea typeface="Roboto"/>
              <a:cs typeface="Roboto"/>
              <a:sym typeface="Roboto"/>
            </a:endParaRPr>
          </a:p>
        </p:txBody>
      </p:sp>
      <p:grpSp>
        <p:nvGrpSpPr>
          <p:cNvPr id="7560" name="Google Shape;7560;p632"/>
          <p:cNvGrpSpPr/>
          <p:nvPr/>
        </p:nvGrpSpPr>
        <p:grpSpPr>
          <a:xfrm>
            <a:off x="2026181" y="2177107"/>
            <a:ext cx="1843204" cy="1847959"/>
            <a:chOff x="1657456" y="2130257"/>
            <a:chExt cx="1843204" cy="1847959"/>
          </a:xfrm>
        </p:grpSpPr>
        <p:sp>
          <p:nvSpPr>
            <p:cNvPr id="7561" name="Google Shape;7561;p632"/>
            <p:cNvSpPr/>
            <p:nvPr/>
          </p:nvSpPr>
          <p:spPr>
            <a:xfrm rot="5400000">
              <a:off x="1657461" y="2135016"/>
              <a:ext cx="1843200" cy="1843200"/>
            </a:xfrm>
            <a:prstGeom prst="pie">
              <a:avLst>
                <a:gd fmla="val 10492950" name="adj1"/>
                <a:gd fmla="val 13482494"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62" name="Google Shape;7562;p632"/>
            <p:cNvSpPr/>
            <p:nvPr/>
          </p:nvSpPr>
          <p:spPr>
            <a:xfrm>
              <a:off x="1657456" y="2135016"/>
              <a:ext cx="1843200" cy="1843200"/>
            </a:xfrm>
            <a:prstGeom prst="pie">
              <a:avLst>
                <a:gd fmla="val 13467096" name="adj1"/>
                <a:gd fmla="val 16200000"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63" name="Google Shape;7563;p632"/>
            <p:cNvSpPr/>
            <p:nvPr/>
          </p:nvSpPr>
          <p:spPr>
            <a:xfrm>
              <a:off x="1657456" y="2135016"/>
              <a:ext cx="1843200" cy="1843200"/>
            </a:xfrm>
            <a:prstGeom prst="pie">
              <a:avLst>
                <a:gd fmla="val 10789830" name="adj1"/>
                <a:gd fmla="val 13482494" name="adj2"/>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64" name="Google Shape;7564;p632"/>
            <p:cNvSpPr/>
            <p:nvPr/>
          </p:nvSpPr>
          <p:spPr>
            <a:xfrm rot="-5400000">
              <a:off x="1657456" y="2130277"/>
              <a:ext cx="1843200" cy="1843200"/>
            </a:xfrm>
            <a:prstGeom prst="pie">
              <a:avLst>
                <a:gd fmla="val 13467096" name="adj1"/>
                <a:gd fmla="val 16251945" name="adj2"/>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65" name="Google Shape;7565;p632"/>
            <p:cNvSpPr/>
            <p:nvPr/>
          </p:nvSpPr>
          <p:spPr>
            <a:xfrm rot="10800000">
              <a:off x="1657461" y="2130277"/>
              <a:ext cx="1843200" cy="1843200"/>
            </a:xfrm>
            <a:prstGeom prst="pie">
              <a:avLst>
                <a:gd fmla="val 13467096" name="adj1"/>
                <a:gd fmla="val 1625194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66" name="Google Shape;7566;p632"/>
            <p:cNvSpPr/>
            <p:nvPr/>
          </p:nvSpPr>
          <p:spPr>
            <a:xfrm rot="10800000">
              <a:off x="1657461" y="2130277"/>
              <a:ext cx="1843200" cy="1843200"/>
            </a:xfrm>
            <a:prstGeom prst="pie">
              <a:avLst>
                <a:gd fmla="val 10789830" name="adj1"/>
                <a:gd fmla="val 13482494"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7567" name="Google Shape;7567;p632"/>
            <p:cNvSpPr/>
            <p:nvPr/>
          </p:nvSpPr>
          <p:spPr>
            <a:xfrm rot="5400000">
              <a:off x="1657461" y="2130257"/>
              <a:ext cx="1843200" cy="1843200"/>
            </a:xfrm>
            <a:prstGeom prst="pie">
              <a:avLst>
                <a:gd fmla="val 13467096" name="adj1"/>
                <a:gd fmla="val 16251945" name="adj2"/>
              </a:avLst>
            </a:prstGeom>
            <a:solidFill>
              <a:srgbClr val="00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568" name="Google Shape;7568;p632"/>
            <p:cNvSpPr/>
            <p:nvPr/>
          </p:nvSpPr>
          <p:spPr>
            <a:xfrm rot="-5400000">
              <a:off x="1657456" y="2130277"/>
              <a:ext cx="1843200" cy="1843200"/>
            </a:xfrm>
            <a:prstGeom prst="pie">
              <a:avLst>
                <a:gd fmla="val 10789830" name="adj1"/>
                <a:gd fmla="val 13482494" name="adj2"/>
              </a:avLst>
            </a:prstGeom>
            <a:solidFill>
              <a:srgbClr val="00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7569" name="Google Shape;7569;p632"/>
          <p:cNvSpPr/>
          <p:nvPr/>
        </p:nvSpPr>
        <p:spPr>
          <a:xfrm>
            <a:off x="2424283" y="2577587"/>
            <a:ext cx="1047000" cy="1047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70" name="Google Shape;7570;p632"/>
          <p:cNvCxnSpPr/>
          <p:nvPr/>
        </p:nvCxnSpPr>
        <p:spPr>
          <a:xfrm rot="10800000">
            <a:off x="3489950" y="2299675"/>
            <a:ext cx="1771200" cy="0"/>
          </a:xfrm>
          <a:prstGeom prst="straightConnector1">
            <a:avLst/>
          </a:prstGeom>
          <a:noFill/>
          <a:ln cap="flat" cmpd="sng" w="9525">
            <a:solidFill>
              <a:schemeClr val="accent1"/>
            </a:solidFill>
            <a:prstDash val="solid"/>
            <a:round/>
            <a:headEnd len="med" w="med" type="none"/>
            <a:tailEnd len="med" w="med" type="oval"/>
          </a:ln>
        </p:spPr>
      </p:cxnSp>
      <p:cxnSp>
        <p:nvCxnSpPr>
          <p:cNvPr id="7571" name="Google Shape;7571;p632"/>
          <p:cNvCxnSpPr/>
          <p:nvPr/>
        </p:nvCxnSpPr>
        <p:spPr>
          <a:xfrm rot="10800000">
            <a:off x="3924275" y="2895200"/>
            <a:ext cx="1342500" cy="0"/>
          </a:xfrm>
          <a:prstGeom prst="straightConnector1">
            <a:avLst/>
          </a:prstGeom>
          <a:noFill/>
          <a:ln cap="flat" cmpd="sng" w="9525">
            <a:solidFill>
              <a:schemeClr val="dk2"/>
            </a:solidFill>
            <a:prstDash val="solid"/>
            <a:round/>
            <a:headEnd len="med" w="med" type="none"/>
            <a:tailEnd len="med" w="med" type="oval"/>
          </a:ln>
        </p:spPr>
      </p:cxnSp>
      <p:cxnSp>
        <p:nvCxnSpPr>
          <p:cNvPr id="7572" name="Google Shape;7572;p632"/>
          <p:cNvCxnSpPr/>
          <p:nvPr/>
        </p:nvCxnSpPr>
        <p:spPr>
          <a:xfrm rot="10800000">
            <a:off x="3856475" y="3482425"/>
            <a:ext cx="1410300" cy="0"/>
          </a:xfrm>
          <a:prstGeom prst="straightConnector1">
            <a:avLst/>
          </a:prstGeom>
          <a:noFill/>
          <a:ln cap="flat" cmpd="sng" w="9525">
            <a:solidFill>
              <a:schemeClr val="dk2"/>
            </a:solidFill>
            <a:prstDash val="solid"/>
            <a:round/>
            <a:headEnd len="med" w="med" type="none"/>
            <a:tailEnd len="med" w="med" type="oval"/>
          </a:ln>
        </p:spPr>
      </p:cxnSp>
      <p:cxnSp>
        <p:nvCxnSpPr>
          <p:cNvPr id="7573" name="Google Shape;7573;p632"/>
          <p:cNvCxnSpPr/>
          <p:nvPr/>
        </p:nvCxnSpPr>
        <p:spPr>
          <a:xfrm rot="10800000">
            <a:off x="3272975" y="4025075"/>
            <a:ext cx="1993800" cy="0"/>
          </a:xfrm>
          <a:prstGeom prst="straightConnector1">
            <a:avLst/>
          </a:prstGeom>
          <a:noFill/>
          <a:ln cap="flat" cmpd="sng" w="9525">
            <a:solidFill>
              <a:schemeClr val="dk2"/>
            </a:solidFill>
            <a:prstDash val="solid"/>
            <a:round/>
            <a:headEnd len="med" w="med" type="none"/>
            <a:tailEnd len="med" w="med" type="oval"/>
          </a:ln>
        </p:spPr>
      </p:cxnSp>
      <p:cxnSp>
        <p:nvCxnSpPr>
          <p:cNvPr id="7574" name="Google Shape;7574;p632"/>
          <p:cNvCxnSpPr/>
          <p:nvPr/>
        </p:nvCxnSpPr>
        <p:spPr>
          <a:xfrm rot="10800000">
            <a:off x="762375" y="2299675"/>
            <a:ext cx="1535400" cy="0"/>
          </a:xfrm>
          <a:prstGeom prst="straightConnector1">
            <a:avLst/>
          </a:prstGeom>
          <a:noFill/>
          <a:ln cap="flat" cmpd="sng" w="9525">
            <a:solidFill>
              <a:schemeClr val="dk2"/>
            </a:solidFill>
            <a:prstDash val="solid"/>
            <a:round/>
            <a:headEnd len="med" w="med" type="oval"/>
            <a:tailEnd len="med" w="med" type="none"/>
          </a:ln>
        </p:spPr>
      </p:cxnSp>
      <p:cxnSp>
        <p:nvCxnSpPr>
          <p:cNvPr id="7575" name="Google Shape;7575;p632"/>
          <p:cNvCxnSpPr/>
          <p:nvPr/>
        </p:nvCxnSpPr>
        <p:spPr>
          <a:xfrm rot="10800000">
            <a:off x="762225" y="2895200"/>
            <a:ext cx="1214700" cy="0"/>
          </a:xfrm>
          <a:prstGeom prst="straightConnector1">
            <a:avLst/>
          </a:prstGeom>
          <a:noFill/>
          <a:ln cap="flat" cmpd="sng" w="9525">
            <a:solidFill>
              <a:schemeClr val="dk2"/>
            </a:solidFill>
            <a:prstDash val="solid"/>
            <a:round/>
            <a:headEnd len="med" w="med" type="oval"/>
            <a:tailEnd len="med" w="med" type="none"/>
          </a:ln>
        </p:spPr>
      </p:cxnSp>
      <p:cxnSp>
        <p:nvCxnSpPr>
          <p:cNvPr id="7576" name="Google Shape;7576;p632"/>
          <p:cNvCxnSpPr/>
          <p:nvPr/>
        </p:nvCxnSpPr>
        <p:spPr>
          <a:xfrm rot="10800000">
            <a:off x="762150" y="3485725"/>
            <a:ext cx="1289400" cy="0"/>
          </a:xfrm>
          <a:prstGeom prst="straightConnector1">
            <a:avLst/>
          </a:prstGeom>
          <a:noFill/>
          <a:ln cap="flat" cmpd="sng" w="9525">
            <a:solidFill>
              <a:schemeClr val="dk2"/>
            </a:solidFill>
            <a:prstDash val="solid"/>
            <a:round/>
            <a:headEnd len="med" w="med" type="oval"/>
            <a:tailEnd len="med" w="med" type="none"/>
          </a:ln>
        </p:spPr>
      </p:cxnSp>
      <p:cxnSp>
        <p:nvCxnSpPr>
          <p:cNvPr id="7577" name="Google Shape;7577;p632"/>
          <p:cNvCxnSpPr/>
          <p:nvPr/>
        </p:nvCxnSpPr>
        <p:spPr>
          <a:xfrm rot="10800000">
            <a:off x="762000" y="4025075"/>
            <a:ext cx="1832400" cy="0"/>
          </a:xfrm>
          <a:prstGeom prst="straightConnector1">
            <a:avLst/>
          </a:prstGeom>
          <a:noFill/>
          <a:ln cap="flat" cmpd="sng" w="9525">
            <a:solidFill>
              <a:schemeClr val="dk2"/>
            </a:solidFill>
            <a:prstDash val="solid"/>
            <a:round/>
            <a:headEnd len="med" w="med" type="oval"/>
            <a:tailEnd len="med" w="med" type="none"/>
          </a:ln>
        </p:spPr>
      </p:cxnSp>
      <p:cxnSp>
        <p:nvCxnSpPr>
          <p:cNvPr id="7578" name="Google Shape;7578;p632"/>
          <p:cNvCxnSpPr/>
          <p:nvPr/>
        </p:nvCxnSpPr>
        <p:spPr>
          <a:xfrm>
            <a:off x="5504425" y="1236750"/>
            <a:ext cx="0" cy="3072300"/>
          </a:xfrm>
          <a:prstGeom prst="straightConnector1">
            <a:avLst/>
          </a:prstGeom>
          <a:noFill/>
          <a:ln cap="flat" cmpd="sng" w="9525">
            <a:solidFill>
              <a:schemeClr val="dk2"/>
            </a:solidFill>
            <a:prstDash val="dash"/>
            <a:round/>
            <a:headEnd len="med" w="med" type="none"/>
            <a:tailEnd len="med" w="med" type="none"/>
          </a:ln>
        </p:spPr>
      </p:cxnSp>
      <p:sp>
        <p:nvSpPr>
          <p:cNvPr id="7579" name="Google Shape;7579;p632"/>
          <p:cNvSpPr txBox="1"/>
          <p:nvPr/>
        </p:nvSpPr>
        <p:spPr>
          <a:xfrm>
            <a:off x="5697225" y="1200775"/>
            <a:ext cx="3178500" cy="25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BigQuery’s serverless analytics </a:t>
            </a:r>
            <a:endParaRPr b="1" sz="1200">
              <a:solidFill>
                <a:schemeClr val="dk1"/>
              </a:solidFill>
              <a:latin typeface="Google Sans"/>
              <a:ea typeface="Google Sans"/>
              <a:cs typeface="Google Sans"/>
              <a:sym typeface="Google Sans"/>
            </a:endParaRPr>
          </a:p>
        </p:txBody>
      </p:sp>
      <p:sp>
        <p:nvSpPr>
          <p:cNvPr id="7580" name="Google Shape;7580;p632"/>
          <p:cNvSpPr txBox="1"/>
          <p:nvPr/>
        </p:nvSpPr>
        <p:spPr>
          <a:xfrm>
            <a:off x="7275125" y="1930275"/>
            <a:ext cx="1124700" cy="318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b="1" lang="en" sz="1000">
                <a:solidFill>
                  <a:srgbClr val="4285F4"/>
                </a:solidFill>
                <a:latin typeface="Roboto"/>
                <a:ea typeface="Roboto"/>
                <a:cs typeface="Roboto"/>
                <a:sym typeface="Roboto"/>
              </a:rPr>
              <a:t>100% time on Analysis and insights</a:t>
            </a:r>
            <a:endParaRPr b="1" sz="1000">
              <a:solidFill>
                <a:srgbClr val="4285F4"/>
              </a:solidFill>
              <a:latin typeface="Roboto"/>
              <a:ea typeface="Roboto"/>
              <a:cs typeface="Roboto"/>
              <a:sym typeface="Roboto"/>
            </a:endParaRPr>
          </a:p>
        </p:txBody>
      </p:sp>
      <p:cxnSp>
        <p:nvCxnSpPr>
          <p:cNvPr id="7581" name="Google Shape;7581;p632"/>
          <p:cNvCxnSpPr/>
          <p:nvPr/>
        </p:nvCxnSpPr>
        <p:spPr>
          <a:xfrm rot="10800000">
            <a:off x="7391525" y="2299675"/>
            <a:ext cx="1008300" cy="0"/>
          </a:xfrm>
          <a:prstGeom prst="straightConnector1">
            <a:avLst/>
          </a:prstGeom>
          <a:noFill/>
          <a:ln cap="flat" cmpd="sng" w="9525">
            <a:solidFill>
              <a:schemeClr val="accent1"/>
            </a:solidFill>
            <a:prstDash val="solid"/>
            <a:round/>
            <a:headEnd len="med" w="med" type="none"/>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5" name="Shape 7585"/>
        <p:cNvGrpSpPr/>
        <p:nvPr/>
      </p:nvGrpSpPr>
      <p:grpSpPr>
        <a:xfrm>
          <a:off x="0" y="0"/>
          <a:ext cx="0" cy="0"/>
          <a:chOff x="0" y="0"/>
          <a:chExt cx="0" cy="0"/>
        </a:xfrm>
      </p:grpSpPr>
      <p:sp>
        <p:nvSpPr>
          <p:cNvPr id="7586" name="Google Shape;7586;p633"/>
          <p:cNvSpPr txBox="1"/>
          <p:nvPr/>
        </p:nvSpPr>
        <p:spPr>
          <a:xfrm>
            <a:off x="457175" y="460250"/>
            <a:ext cx="7374600" cy="579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800">
                <a:solidFill>
                  <a:schemeClr val="dk1"/>
                </a:solidFill>
                <a:latin typeface="Google Sans Medium"/>
                <a:ea typeface="Google Sans Medium"/>
                <a:cs typeface="Google Sans Medium"/>
                <a:sym typeface="Google Sans Medium"/>
              </a:rPr>
              <a:t>Regardless of your business questions BigQuery provides flexibility and scale to meet your biggest business needs</a:t>
            </a:r>
            <a:endParaRPr sz="1200"/>
          </a:p>
          <a:p>
            <a:pPr indent="0" lvl="0" marL="0" rtl="0" algn="l">
              <a:lnSpc>
                <a:spcPct val="115000"/>
              </a:lnSpc>
              <a:spcBef>
                <a:spcPts val="0"/>
              </a:spcBef>
              <a:spcAft>
                <a:spcPts val="0"/>
              </a:spcAft>
              <a:buNone/>
            </a:pPr>
            <a:r>
              <a:t/>
            </a:r>
            <a:endParaRPr>
              <a:solidFill>
                <a:schemeClr val="dk1"/>
              </a:solidFill>
              <a:latin typeface="Google Sans"/>
              <a:ea typeface="Google Sans"/>
              <a:cs typeface="Google Sans"/>
              <a:sym typeface="Google Sans"/>
            </a:endParaRPr>
          </a:p>
        </p:txBody>
      </p:sp>
      <p:sp>
        <p:nvSpPr>
          <p:cNvPr id="7587" name="Google Shape;7587;p633"/>
          <p:cNvSpPr/>
          <p:nvPr/>
        </p:nvSpPr>
        <p:spPr>
          <a:xfrm rot="-5400000">
            <a:off x="3987600" y="-677525"/>
            <a:ext cx="3035100" cy="7277700"/>
          </a:xfrm>
          <a:prstGeom prst="round2SameRect">
            <a:avLst>
              <a:gd fmla="val 5255"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33"/>
          <p:cNvSpPr/>
          <p:nvPr/>
        </p:nvSpPr>
        <p:spPr>
          <a:xfrm>
            <a:off x="841162" y="1984534"/>
            <a:ext cx="1785300" cy="1953600"/>
          </a:xfrm>
          <a:prstGeom prst="roundRect">
            <a:avLst>
              <a:gd fmla="val 6220" name="adj"/>
            </a:avLst>
          </a:prstGeom>
          <a:solidFill>
            <a:srgbClr val="FFFFFF"/>
          </a:solidFill>
          <a:ln cap="flat" cmpd="sng" w="19050">
            <a:solidFill>
              <a:srgbClr val="AECBFA"/>
            </a:solidFill>
            <a:prstDash val="solid"/>
            <a:round/>
            <a:headEnd len="sm" w="sm" type="none"/>
            <a:tailEnd len="sm" w="sm" type="none"/>
          </a:ln>
          <a:effectLst>
            <a:outerShdw rotWithShape="0" algn="bl" dir="5400000" dist="104775">
              <a:srgbClr val="AECBFA">
                <a:alpha val="20000"/>
              </a:srgbClr>
            </a:outerShdw>
          </a:effectLst>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t/>
            </a:r>
            <a:endParaRPr>
              <a:solidFill>
                <a:srgbClr val="202124"/>
              </a:solidFill>
              <a:latin typeface="Google Sans Medium"/>
              <a:ea typeface="Google Sans Medium"/>
              <a:cs typeface="Google Sans Medium"/>
              <a:sym typeface="Google Sans Medium"/>
            </a:endParaRPr>
          </a:p>
        </p:txBody>
      </p:sp>
      <p:sp>
        <p:nvSpPr>
          <p:cNvPr id="7589" name="Google Shape;7589;p633"/>
          <p:cNvSpPr txBox="1"/>
          <p:nvPr/>
        </p:nvSpPr>
        <p:spPr>
          <a:xfrm>
            <a:off x="1199548" y="3349323"/>
            <a:ext cx="1018500" cy="352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Google Sans Medium"/>
                <a:ea typeface="Google Sans Medium"/>
                <a:cs typeface="Google Sans Medium"/>
                <a:sym typeface="Google Sans Medium"/>
              </a:rPr>
              <a:t>BigQuery</a:t>
            </a:r>
            <a:endParaRPr>
              <a:solidFill>
                <a:schemeClr val="accent1"/>
              </a:solidFill>
              <a:latin typeface="Google Sans Medium"/>
              <a:ea typeface="Google Sans Medium"/>
              <a:cs typeface="Google Sans Medium"/>
              <a:sym typeface="Google Sans Medium"/>
            </a:endParaRPr>
          </a:p>
        </p:txBody>
      </p:sp>
      <p:sp>
        <p:nvSpPr>
          <p:cNvPr id="7590" name="Google Shape;7590;p633"/>
          <p:cNvSpPr/>
          <p:nvPr/>
        </p:nvSpPr>
        <p:spPr>
          <a:xfrm>
            <a:off x="3171584" y="1984525"/>
            <a:ext cx="178824" cy="178826"/>
          </a:xfrm>
          <a:custGeom>
            <a:rect b="b" l="l" r="r" t="t"/>
            <a:pathLst>
              <a:path extrusionOk="0" h="1045" w="1046">
                <a:moveTo>
                  <a:pt x="522" y="0"/>
                </a:moveTo>
                <a:cubicBezTo>
                  <a:pt x="235" y="0"/>
                  <a:pt x="0" y="234"/>
                  <a:pt x="0" y="522"/>
                </a:cubicBezTo>
                <a:cubicBezTo>
                  <a:pt x="0" y="810"/>
                  <a:pt x="234" y="1044"/>
                  <a:pt x="522" y="1044"/>
                </a:cubicBezTo>
                <a:cubicBezTo>
                  <a:pt x="809" y="1044"/>
                  <a:pt x="1045" y="810"/>
                  <a:pt x="1045" y="522"/>
                </a:cubicBezTo>
                <a:cubicBezTo>
                  <a:pt x="1045" y="234"/>
                  <a:pt x="810" y="0"/>
                  <a:pt x="522" y="0"/>
                </a:cubicBezTo>
                <a:close/>
                <a:moveTo>
                  <a:pt x="418" y="781"/>
                </a:moveTo>
                <a:lnTo>
                  <a:pt x="156" y="519"/>
                </a:lnTo>
                <a:lnTo>
                  <a:pt x="229" y="445"/>
                </a:lnTo>
                <a:lnTo>
                  <a:pt x="418" y="632"/>
                </a:lnTo>
                <a:lnTo>
                  <a:pt x="816" y="234"/>
                </a:lnTo>
                <a:lnTo>
                  <a:pt x="889" y="307"/>
                </a:lnTo>
                <a:lnTo>
                  <a:pt x="418" y="7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591" name="Google Shape;7591;p633"/>
          <p:cNvSpPr txBox="1"/>
          <p:nvPr/>
        </p:nvSpPr>
        <p:spPr>
          <a:xfrm>
            <a:off x="3546850" y="1984525"/>
            <a:ext cx="2018400" cy="5790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100">
                <a:solidFill>
                  <a:schemeClr val="dk1"/>
                </a:solidFill>
                <a:latin typeface="Google Sans"/>
                <a:ea typeface="Google Sans"/>
                <a:cs typeface="Google Sans"/>
                <a:sym typeface="Google Sans"/>
              </a:rPr>
              <a:t>Real-time insights from streaming data</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800"/>
              </a:spcAft>
              <a:buNone/>
            </a:pPr>
            <a:r>
              <a:t/>
            </a:r>
            <a:endParaRPr sz="1100">
              <a:solidFill>
                <a:schemeClr val="dk1"/>
              </a:solidFill>
              <a:latin typeface="Google Sans"/>
              <a:ea typeface="Google Sans"/>
              <a:cs typeface="Google Sans"/>
              <a:sym typeface="Google Sans"/>
            </a:endParaRPr>
          </a:p>
        </p:txBody>
      </p:sp>
      <p:sp>
        <p:nvSpPr>
          <p:cNvPr id="7592" name="Google Shape;7592;p633"/>
          <p:cNvSpPr txBox="1"/>
          <p:nvPr/>
        </p:nvSpPr>
        <p:spPr>
          <a:xfrm>
            <a:off x="3546850" y="2704375"/>
            <a:ext cx="2018400" cy="5790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100">
                <a:solidFill>
                  <a:schemeClr val="dk1"/>
                </a:solidFill>
                <a:latin typeface="Google Sans"/>
                <a:ea typeface="Google Sans"/>
                <a:cs typeface="Google Sans"/>
                <a:sym typeface="Google Sans"/>
              </a:rPr>
              <a:t>Built-in ML for out-of-the- box predictive insights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800"/>
              </a:spcAft>
              <a:buNone/>
            </a:pPr>
            <a:r>
              <a:t/>
            </a:r>
            <a:endParaRPr sz="1100">
              <a:solidFill>
                <a:schemeClr val="dk1"/>
              </a:solidFill>
              <a:latin typeface="Google Sans"/>
              <a:ea typeface="Google Sans"/>
              <a:cs typeface="Google Sans"/>
              <a:sym typeface="Google Sans"/>
            </a:endParaRPr>
          </a:p>
        </p:txBody>
      </p:sp>
      <p:sp>
        <p:nvSpPr>
          <p:cNvPr id="7593" name="Google Shape;7593;p633"/>
          <p:cNvSpPr txBox="1"/>
          <p:nvPr/>
        </p:nvSpPr>
        <p:spPr>
          <a:xfrm>
            <a:off x="3546850" y="3421800"/>
            <a:ext cx="1887300" cy="5790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100">
                <a:solidFill>
                  <a:schemeClr val="dk1"/>
                </a:solidFill>
                <a:latin typeface="Google Sans"/>
                <a:ea typeface="Google Sans"/>
                <a:cs typeface="Google Sans"/>
                <a:sym typeface="Google Sans"/>
              </a:rPr>
              <a:t>Encrypted, durable, and highly available</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800"/>
              </a:spcAft>
              <a:buNone/>
            </a:pPr>
            <a:r>
              <a:t/>
            </a:r>
            <a:endParaRPr sz="1100">
              <a:solidFill>
                <a:schemeClr val="dk1"/>
              </a:solidFill>
              <a:latin typeface="Google Sans"/>
              <a:ea typeface="Google Sans"/>
              <a:cs typeface="Google Sans"/>
              <a:sym typeface="Google Sans"/>
            </a:endParaRPr>
          </a:p>
        </p:txBody>
      </p:sp>
      <p:sp>
        <p:nvSpPr>
          <p:cNvPr id="7594" name="Google Shape;7594;p633"/>
          <p:cNvSpPr txBox="1"/>
          <p:nvPr/>
        </p:nvSpPr>
        <p:spPr>
          <a:xfrm>
            <a:off x="6127425" y="1984525"/>
            <a:ext cx="2018400" cy="5790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100">
                <a:solidFill>
                  <a:schemeClr val="dk1"/>
                </a:solidFill>
                <a:latin typeface="Google Sans"/>
                <a:ea typeface="Google Sans"/>
                <a:cs typeface="Google Sans"/>
                <a:sym typeface="Google Sans"/>
              </a:rPr>
              <a:t>Fully managed and serverless for maximum agility and scale</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800"/>
              </a:spcAft>
              <a:buNone/>
            </a:pPr>
            <a:r>
              <a:t/>
            </a:r>
            <a:endParaRPr sz="1100">
              <a:solidFill>
                <a:schemeClr val="dk1"/>
              </a:solidFill>
              <a:latin typeface="Google Sans"/>
              <a:ea typeface="Google Sans"/>
              <a:cs typeface="Google Sans"/>
              <a:sym typeface="Google Sans"/>
            </a:endParaRPr>
          </a:p>
        </p:txBody>
      </p:sp>
      <p:sp>
        <p:nvSpPr>
          <p:cNvPr id="7595" name="Google Shape;7595;p633"/>
          <p:cNvSpPr txBox="1"/>
          <p:nvPr/>
        </p:nvSpPr>
        <p:spPr>
          <a:xfrm>
            <a:off x="6127423" y="2704364"/>
            <a:ext cx="2231700" cy="5790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100">
                <a:solidFill>
                  <a:schemeClr val="dk1"/>
                </a:solidFill>
                <a:latin typeface="Google Sans"/>
                <a:ea typeface="Google Sans"/>
                <a:cs typeface="Google Sans"/>
                <a:sym typeface="Google Sans"/>
              </a:rPr>
              <a:t>Gigabyte- to petabyte-scale storage and SQL queries</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800"/>
              </a:spcAft>
              <a:buNone/>
            </a:pPr>
            <a:r>
              <a:t/>
            </a:r>
            <a:endParaRPr sz="1100">
              <a:solidFill>
                <a:schemeClr val="dk1"/>
              </a:solidFill>
              <a:latin typeface="Google Sans"/>
              <a:ea typeface="Google Sans"/>
              <a:cs typeface="Google Sans"/>
              <a:sym typeface="Google Sans"/>
            </a:endParaRPr>
          </a:p>
        </p:txBody>
      </p:sp>
      <p:sp>
        <p:nvSpPr>
          <p:cNvPr id="7596" name="Google Shape;7596;p633"/>
          <p:cNvSpPr txBox="1"/>
          <p:nvPr/>
        </p:nvSpPr>
        <p:spPr>
          <a:xfrm>
            <a:off x="6127425" y="3421800"/>
            <a:ext cx="2129400" cy="5790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None/>
            </a:pPr>
            <a:r>
              <a:rPr lang="en" sz="1100">
                <a:solidFill>
                  <a:schemeClr val="dk1"/>
                </a:solidFill>
                <a:latin typeface="Google Sans"/>
                <a:ea typeface="Google Sans"/>
                <a:cs typeface="Google Sans"/>
                <a:sym typeface="Google Sans"/>
              </a:rPr>
              <a:t>High-speed, in-memory BI Engine for faster reporting and analysis</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0"/>
              </a:spcAft>
              <a:buNone/>
            </a:pPr>
            <a:r>
              <a:t/>
            </a:r>
            <a:endParaRPr sz="1100">
              <a:solidFill>
                <a:schemeClr val="dk1"/>
              </a:solidFill>
              <a:latin typeface="Google Sans"/>
              <a:ea typeface="Google Sans"/>
              <a:cs typeface="Google Sans"/>
              <a:sym typeface="Google Sans"/>
            </a:endParaRPr>
          </a:p>
          <a:p>
            <a:pPr indent="0" lvl="0" marL="0" rtl="0" algn="l">
              <a:lnSpc>
                <a:spcPct val="125000"/>
              </a:lnSpc>
              <a:spcBef>
                <a:spcPts val="800"/>
              </a:spcBef>
              <a:spcAft>
                <a:spcPts val="800"/>
              </a:spcAft>
              <a:buNone/>
            </a:pPr>
            <a:r>
              <a:t/>
            </a:r>
            <a:endParaRPr sz="1100">
              <a:solidFill>
                <a:schemeClr val="dk1"/>
              </a:solidFill>
              <a:latin typeface="Google Sans"/>
              <a:ea typeface="Google Sans"/>
              <a:cs typeface="Google Sans"/>
              <a:sym typeface="Google Sans"/>
            </a:endParaRPr>
          </a:p>
        </p:txBody>
      </p:sp>
      <p:sp>
        <p:nvSpPr>
          <p:cNvPr id="7597" name="Google Shape;7597;p633"/>
          <p:cNvSpPr/>
          <p:nvPr/>
        </p:nvSpPr>
        <p:spPr>
          <a:xfrm>
            <a:off x="3171584" y="2704375"/>
            <a:ext cx="178824" cy="178826"/>
          </a:xfrm>
          <a:custGeom>
            <a:rect b="b" l="l" r="r" t="t"/>
            <a:pathLst>
              <a:path extrusionOk="0" h="1045" w="1046">
                <a:moveTo>
                  <a:pt x="522" y="0"/>
                </a:moveTo>
                <a:cubicBezTo>
                  <a:pt x="235" y="0"/>
                  <a:pt x="0" y="234"/>
                  <a:pt x="0" y="522"/>
                </a:cubicBezTo>
                <a:cubicBezTo>
                  <a:pt x="0" y="810"/>
                  <a:pt x="234" y="1044"/>
                  <a:pt x="522" y="1044"/>
                </a:cubicBezTo>
                <a:cubicBezTo>
                  <a:pt x="809" y="1044"/>
                  <a:pt x="1045" y="810"/>
                  <a:pt x="1045" y="522"/>
                </a:cubicBezTo>
                <a:cubicBezTo>
                  <a:pt x="1045" y="234"/>
                  <a:pt x="810" y="0"/>
                  <a:pt x="522" y="0"/>
                </a:cubicBezTo>
                <a:close/>
                <a:moveTo>
                  <a:pt x="418" y="781"/>
                </a:moveTo>
                <a:lnTo>
                  <a:pt x="156" y="519"/>
                </a:lnTo>
                <a:lnTo>
                  <a:pt x="229" y="445"/>
                </a:lnTo>
                <a:lnTo>
                  <a:pt x="418" y="632"/>
                </a:lnTo>
                <a:lnTo>
                  <a:pt x="816" y="234"/>
                </a:lnTo>
                <a:lnTo>
                  <a:pt x="889" y="307"/>
                </a:lnTo>
                <a:lnTo>
                  <a:pt x="418" y="7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598" name="Google Shape;7598;p633"/>
          <p:cNvSpPr/>
          <p:nvPr/>
        </p:nvSpPr>
        <p:spPr>
          <a:xfrm>
            <a:off x="3171584" y="3436013"/>
            <a:ext cx="178824" cy="178826"/>
          </a:xfrm>
          <a:custGeom>
            <a:rect b="b" l="l" r="r" t="t"/>
            <a:pathLst>
              <a:path extrusionOk="0" h="1045" w="1046">
                <a:moveTo>
                  <a:pt x="522" y="0"/>
                </a:moveTo>
                <a:cubicBezTo>
                  <a:pt x="235" y="0"/>
                  <a:pt x="0" y="234"/>
                  <a:pt x="0" y="522"/>
                </a:cubicBezTo>
                <a:cubicBezTo>
                  <a:pt x="0" y="810"/>
                  <a:pt x="234" y="1044"/>
                  <a:pt x="522" y="1044"/>
                </a:cubicBezTo>
                <a:cubicBezTo>
                  <a:pt x="809" y="1044"/>
                  <a:pt x="1045" y="810"/>
                  <a:pt x="1045" y="522"/>
                </a:cubicBezTo>
                <a:cubicBezTo>
                  <a:pt x="1045" y="234"/>
                  <a:pt x="810" y="0"/>
                  <a:pt x="522" y="0"/>
                </a:cubicBezTo>
                <a:close/>
                <a:moveTo>
                  <a:pt x="418" y="781"/>
                </a:moveTo>
                <a:lnTo>
                  <a:pt x="156" y="519"/>
                </a:lnTo>
                <a:lnTo>
                  <a:pt x="229" y="445"/>
                </a:lnTo>
                <a:lnTo>
                  <a:pt x="418" y="632"/>
                </a:lnTo>
                <a:lnTo>
                  <a:pt x="816" y="234"/>
                </a:lnTo>
                <a:lnTo>
                  <a:pt x="889" y="307"/>
                </a:lnTo>
                <a:lnTo>
                  <a:pt x="418" y="7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599" name="Google Shape;7599;p633"/>
          <p:cNvSpPr/>
          <p:nvPr/>
        </p:nvSpPr>
        <p:spPr>
          <a:xfrm>
            <a:off x="5776913" y="1984525"/>
            <a:ext cx="178824" cy="178826"/>
          </a:xfrm>
          <a:custGeom>
            <a:rect b="b" l="l" r="r" t="t"/>
            <a:pathLst>
              <a:path extrusionOk="0" h="1045" w="1046">
                <a:moveTo>
                  <a:pt x="522" y="0"/>
                </a:moveTo>
                <a:cubicBezTo>
                  <a:pt x="235" y="0"/>
                  <a:pt x="0" y="234"/>
                  <a:pt x="0" y="522"/>
                </a:cubicBezTo>
                <a:cubicBezTo>
                  <a:pt x="0" y="810"/>
                  <a:pt x="234" y="1044"/>
                  <a:pt x="522" y="1044"/>
                </a:cubicBezTo>
                <a:cubicBezTo>
                  <a:pt x="809" y="1044"/>
                  <a:pt x="1045" y="810"/>
                  <a:pt x="1045" y="522"/>
                </a:cubicBezTo>
                <a:cubicBezTo>
                  <a:pt x="1045" y="234"/>
                  <a:pt x="810" y="0"/>
                  <a:pt x="522" y="0"/>
                </a:cubicBezTo>
                <a:close/>
                <a:moveTo>
                  <a:pt x="418" y="781"/>
                </a:moveTo>
                <a:lnTo>
                  <a:pt x="156" y="519"/>
                </a:lnTo>
                <a:lnTo>
                  <a:pt x="229" y="445"/>
                </a:lnTo>
                <a:lnTo>
                  <a:pt x="418" y="632"/>
                </a:lnTo>
                <a:lnTo>
                  <a:pt x="816" y="234"/>
                </a:lnTo>
                <a:lnTo>
                  <a:pt x="889" y="307"/>
                </a:lnTo>
                <a:lnTo>
                  <a:pt x="418" y="7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600" name="Google Shape;7600;p633"/>
          <p:cNvSpPr/>
          <p:nvPr/>
        </p:nvSpPr>
        <p:spPr>
          <a:xfrm>
            <a:off x="5776913" y="2704375"/>
            <a:ext cx="178824" cy="178826"/>
          </a:xfrm>
          <a:custGeom>
            <a:rect b="b" l="l" r="r" t="t"/>
            <a:pathLst>
              <a:path extrusionOk="0" h="1045" w="1046">
                <a:moveTo>
                  <a:pt x="522" y="0"/>
                </a:moveTo>
                <a:cubicBezTo>
                  <a:pt x="235" y="0"/>
                  <a:pt x="0" y="234"/>
                  <a:pt x="0" y="522"/>
                </a:cubicBezTo>
                <a:cubicBezTo>
                  <a:pt x="0" y="810"/>
                  <a:pt x="234" y="1044"/>
                  <a:pt x="522" y="1044"/>
                </a:cubicBezTo>
                <a:cubicBezTo>
                  <a:pt x="809" y="1044"/>
                  <a:pt x="1045" y="810"/>
                  <a:pt x="1045" y="522"/>
                </a:cubicBezTo>
                <a:cubicBezTo>
                  <a:pt x="1045" y="234"/>
                  <a:pt x="810" y="0"/>
                  <a:pt x="522" y="0"/>
                </a:cubicBezTo>
                <a:close/>
                <a:moveTo>
                  <a:pt x="418" y="781"/>
                </a:moveTo>
                <a:lnTo>
                  <a:pt x="156" y="519"/>
                </a:lnTo>
                <a:lnTo>
                  <a:pt x="229" y="445"/>
                </a:lnTo>
                <a:lnTo>
                  <a:pt x="418" y="632"/>
                </a:lnTo>
                <a:lnTo>
                  <a:pt x="816" y="234"/>
                </a:lnTo>
                <a:lnTo>
                  <a:pt x="889" y="307"/>
                </a:lnTo>
                <a:lnTo>
                  <a:pt x="418" y="7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7601" name="Google Shape;7601;p633"/>
          <p:cNvSpPr/>
          <p:nvPr/>
        </p:nvSpPr>
        <p:spPr>
          <a:xfrm>
            <a:off x="5776913" y="3436013"/>
            <a:ext cx="178824" cy="178826"/>
          </a:xfrm>
          <a:custGeom>
            <a:rect b="b" l="l" r="r" t="t"/>
            <a:pathLst>
              <a:path extrusionOk="0" h="1045" w="1046">
                <a:moveTo>
                  <a:pt x="522" y="0"/>
                </a:moveTo>
                <a:cubicBezTo>
                  <a:pt x="235" y="0"/>
                  <a:pt x="0" y="234"/>
                  <a:pt x="0" y="522"/>
                </a:cubicBezTo>
                <a:cubicBezTo>
                  <a:pt x="0" y="810"/>
                  <a:pt x="234" y="1044"/>
                  <a:pt x="522" y="1044"/>
                </a:cubicBezTo>
                <a:cubicBezTo>
                  <a:pt x="809" y="1044"/>
                  <a:pt x="1045" y="810"/>
                  <a:pt x="1045" y="522"/>
                </a:cubicBezTo>
                <a:cubicBezTo>
                  <a:pt x="1045" y="234"/>
                  <a:pt x="810" y="0"/>
                  <a:pt x="522" y="0"/>
                </a:cubicBezTo>
                <a:close/>
                <a:moveTo>
                  <a:pt x="418" y="781"/>
                </a:moveTo>
                <a:lnTo>
                  <a:pt x="156" y="519"/>
                </a:lnTo>
                <a:lnTo>
                  <a:pt x="229" y="445"/>
                </a:lnTo>
                <a:lnTo>
                  <a:pt x="418" y="632"/>
                </a:lnTo>
                <a:lnTo>
                  <a:pt x="816" y="234"/>
                </a:lnTo>
                <a:lnTo>
                  <a:pt x="889" y="307"/>
                </a:lnTo>
                <a:lnTo>
                  <a:pt x="418" y="78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pic>
        <p:nvPicPr>
          <p:cNvPr id="7602" name="Google Shape;7602;p633"/>
          <p:cNvPicPr preferRelativeResize="0"/>
          <p:nvPr/>
        </p:nvPicPr>
        <p:blipFill>
          <a:blip r:embed="rId3">
            <a:alphaModFix/>
          </a:blip>
          <a:stretch>
            <a:fillRect/>
          </a:stretch>
        </p:blipFill>
        <p:spPr>
          <a:xfrm>
            <a:off x="1354170" y="2439159"/>
            <a:ext cx="709251" cy="7092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6" name="Shape 7606"/>
        <p:cNvGrpSpPr/>
        <p:nvPr/>
      </p:nvGrpSpPr>
      <p:grpSpPr>
        <a:xfrm>
          <a:off x="0" y="0"/>
          <a:ext cx="0" cy="0"/>
          <a:chOff x="0" y="0"/>
          <a:chExt cx="0" cy="0"/>
        </a:xfrm>
      </p:grpSpPr>
      <p:sp>
        <p:nvSpPr>
          <p:cNvPr id="7607" name="Google Shape;7607;p634"/>
          <p:cNvSpPr txBox="1"/>
          <p:nvPr>
            <p:ph idx="4294967295" type="title"/>
          </p:nvPr>
        </p:nvSpPr>
        <p:spPr>
          <a:xfrm>
            <a:off x="586326" y="470307"/>
            <a:ext cx="76200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b="1" lang="en" sz="2800">
                <a:latin typeface="Google Sans"/>
                <a:ea typeface="Google Sans"/>
                <a:cs typeface="Google Sans"/>
                <a:sym typeface="Google Sans"/>
              </a:rPr>
              <a:t>BigQuery ML</a:t>
            </a:r>
            <a:endParaRPr b="1" sz="2800">
              <a:latin typeface="Google Sans"/>
              <a:ea typeface="Google Sans"/>
              <a:cs typeface="Google Sans"/>
              <a:sym typeface="Google Sans"/>
            </a:endParaRPr>
          </a:p>
        </p:txBody>
      </p:sp>
      <p:pic>
        <p:nvPicPr>
          <p:cNvPr descr="artifical intelligence @4x.png" id="7608" name="Google Shape;7608;p634"/>
          <p:cNvPicPr preferRelativeResize="0"/>
          <p:nvPr/>
        </p:nvPicPr>
        <p:blipFill rotWithShape="1">
          <a:blip r:embed="rId3">
            <a:alphaModFix/>
          </a:blip>
          <a:srcRect b="31044" l="20112" r="36022" t="20395"/>
          <a:stretch/>
        </p:blipFill>
        <p:spPr>
          <a:xfrm>
            <a:off x="7889025" y="629100"/>
            <a:ext cx="866998" cy="749874"/>
          </a:xfrm>
          <a:prstGeom prst="rect">
            <a:avLst/>
          </a:prstGeom>
          <a:noFill/>
          <a:ln>
            <a:noFill/>
          </a:ln>
        </p:spPr>
      </p:pic>
      <p:sp>
        <p:nvSpPr>
          <p:cNvPr id="7609" name="Google Shape;7609;p634"/>
          <p:cNvSpPr txBox="1"/>
          <p:nvPr/>
        </p:nvSpPr>
        <p:spPr>
          <a:xfrm>
            <a:off x="3136400" y="716975"/>
            <a:ext cx="5843100" cy="3681300"/>
          </a:xfrm>
          <a:prstGeom prst="rect">
            <a:avLst/>
          </a:prstGeom>
          <a:noFill/>
          <a:ln>
            <a:noFill/>
          </a:ln>
        </p:spPr>
        <p:txBody>
          <a:bodyPr anchorCtr="0" anchor="t" bIns="91425" lIns="91425" spcFirstLastPara="1" rIns="91425" wrap="square" tIns="91425">
            <a:noAutofit/>
          </a:bodyPr>
          <a:lstStyle/>
          <a:p>
            <a:pPr indent="-285750" lvl="0" marL="457200" rtl="0" algn="l">
              <a:lnSpc>
                <a:spcPct val="114000"/>
              </a:lnSpc>
              <a:spcBef>
                <a:spcPts val="0"/>
              </a:spcBef>
              <a:spcAft>
                <a:spcPts val="0"/>
              </a:spcAft>
              <a:buClr>
                <a:srgbClr val="434343"/>
              </a:buClr>
              <a:buSzPts val="900"/>
              <a:buFont typeface="Google Sans"/>
              <a:buChar char="●"/>
            </a:pPr>
            <a:r>
              <a:rPr lang="en">
                <a:solidFill>
                  <a:srgbClr val="434343"/>
                </a:solidFill>
                <a:latin typeface="Google Sans"/>
                <a:ea typeface="Google Sans"/>
                <a:cs typeface="Google Sans"/>
                <a:sym typeface="Google Sans"/>
              </a:rPr>
              <a:t>Linear regression </a:t>
            </a:r>
            <a:endParaRPr>
              <a:solidFill>
                <a:srgbClr val="434343"/>
              </a:solidFill>
              <a:latin typeface="Google Sans"/>
              <a:ea typeface="Google Sans"/>
              <a:cs typeface="Google Sans"/>
              <a:sym typeface="Google Sans"/>
            </a:endParaRPr>
          </a:p>
          <a:p>
            <a:pPr indent="-285750" lvl="0" marL="457200" rtl="0" algn="l">
              <a:lnSpc>
                <a:spcPct val="114000"/>
              </a:lnSpc>
              <a:spcBef>
                <a:spcPts val="1000"/>
              </a:spcBef>
              <a:spcAft>
                <a:spcPts val="0"/>
              </a:spcAft>
              <a:buClr>
                <a:srgbClr val="434343"/>
              </a:buClr>
              <a:buSzPts val="900"/>
              <a:buFont typeface="Google Sans"/>
              <a:buChar char="●"/>
            </a:pPr>
            <a:r>
              <a:rPr lang="en">
                <a:solidFill>
                  <a:srgbClr val="434343"/>
                </a:solidFill>
                <a:latin typeface="Google Sans"/>
                <a:ea typeface="Google Sans"/>
                <a:cs typeface="Google Sans"/>
                <a:sym typeface="Google Sans"/>
              </a:rPr>
              <a:t>Logistic regression (Binary and Multiclass)</a:t>
            </a:r>
            <a:endParaRPr>
              <a:solidFill>
                <a:srgbClr val="434343"/>
              </a:solidFill>
              <a:latin typeface="Google Sans"/>
              <a:ea typeface="Google Sans"/>
              <a:cs typeface="Google Sans"/>
              <a:sym typeface="Google Sans"/>
            </a:endParaRPr>
          </a:p>
          <a:p>
            <a:pPr indent="-285750" lvl="0" marL="457200" rtl="0" algn="l">
              <a:lnSpc>
                <a:spcPct val="114000"/>
              </a:lnSpc>
              <a:spcBef>
                <a:spcPts val="1000"/>
              </a:spcBef>
              <a:spcAft>
                <a:spcPts val="0"/>
              </a:spcAft>
              <a:buClr>
                <a:srgbClr val="434343"/>
              </a:buClr>
              <a:buSzPts val="900"/>
              <a:buFont typeface="Google Sans"/>
              <a:buChar char="●"/>
            </a:pPr>
            <a:r>
              <a:rPr lang="en">
                <a:solidFill>
                  <a:srgbClr val="434343"/>
                </a:solidFill>
                <a:latin typeface="Google Sans"/>
                <a:ea typeface="Google Sans"/>
                <a:cs typeface="Google Sans"/>
                <a:sym typeface="Google Sans"/>
              </a:rPr>
              <a:t>K-means Clustering</a:t>
            </a:r>
            <a:endParaRPr>
              <a:solidFill>
                <a:srgbClr val="434343"/>
              </a:solidFill>
              <a:latin typeface="Google Sans"/>
              <a:ea typeface="Google Sans"/>
              <a:cs typeface="Google Sans"/>
              <a:sym typeface="Google Sans"/>
            </a:endParaRPr>
          </a:p>
          <a:p>
            <a:pPr indent="-285750" lvl="0" marL="457200" rtl="0" algn="l">
              <a:lnSpc>
                <a:spcPct val="114000"/>
              </a:lnSpc>
              <a:spcBef>
                <a:spcPts val="1000"/>
              </a:spcBef>
              <a:spcAft>
                <a:spcPts val="0"/>
              </a:spcAft>
              <a:buClr>
                <a:srgbClr val="434343"/>
              </a:buClr>
              <a:buSzPts val="900"/>
              <a:buFont typeface="Google Sans"/>
              <a:buChar char="●"/>
            </a:pPr>
            <a:r>
              <a:rPr lang="en">
                <a:solidFill>
                  <a:srgbClr val="434343"/>
                </a:solidFill>
                <a:latin typeface="Google Sans"/>
                <a:ea typeface="Google Sans"/>
                <a:cs typeface="Google Sans"/>
                <a:sym typeface="Google Sans"/>
              </a:rPr>
              <a:t>Matrix Factorization (Recommendations)</a:t>
            </a:r>
            <a:endParaRPr>
              <a:solidFill>
                <a:srgbClr val="434343"/>
              </a:solidFill>
              <a:latin typeface="Google Sans"/>
              <a:ea typeface="Google Sans"/>
              <a:cs typeface="Google Sans"/>
              <a:sym typeface="Google Sans"/>
            </a:endParaRPr>
          </a:p>
          <a:p>
            <a:pPr indent="-285750" lvl="0" marL="457200" rtl="0" algn="l">
              <a:lnSpc>
                <a:spcPct val="114000"/>
              </a:lnSpc>
              <a:spcBef>
                <a:spcPts val="1000"/>
              </a:spcBef>
              <a:spcAft>
                <a:spcPts val="0"/>
              </a:spcAft>
              <a:buClr>
                <a:srgbClr val="434343"/>
              </a:buClr>
              <a:buSzPts val="900"/>
              <a:buFont typeface="Google Sans"/>
              <a:buChar char="●"/>
            </a:pPr>
            <a:r>
              <a:rPr lang="en">
                <a:solidFill>
                  <a:srgbClr val="434343"/>
                </a:solidFill>
                <a:latin typeface="Google Sans"/>
                <a:ea typeface="Google Sans"/>
                <a:cs typeface="Google Sans"/>
                <a:sym typeface="Google Sans"/>
              </a:rPr>
              <a:t>Time series (Forecasting)</a:t>
            </a:r>
            <a:endParaRPr>
              <a:solidFill>
                <a:srgbClr val="434343"/>
              </a:solidFill>
              <a:latin typeface="Google Sans"/>
              <a:ea typeface="Google Sans"/>
              <a:cs typeface="Google Sans"/>
              <a:sym typeface="Google Sans"/>
            </a:endParaRPr>
          </a:p>
          <a:p>
            <a:pPr indent="-285750" lvl="0" marL="457200" rtl="0" algn="l">
              <a:lnSpc>
                <a:spcPct val="114000"/>
              </a:lnSpc>
              <a:spcBef>
                <a:spcPts val="1000"/>
              </a:spcBef>
              <a:spcAft>
                <a:spcPts val="0"/>
              </a:spcAft>
              <a:buClr>
                <a:srgbClr val="434343"/>
              </a:buClr>
              <a:buSzPts val="900"/>
              <a:buFont typeface="Google Sans"/>
              <a:buChar char="●"/>
            </a:pPr>
            <a:r>
              <a:rPr lang="en">
                <a:solidFill>
                  <a:srgbClr val="434343"/>
                </a:solidFill>
                <a:latin typeface="Google Sans"/>
                <a:ea typeface="Google Sans"/>
                <a:cs typeface="Google Sans"/>
                <a:sym typeface="Google Sans"/>
              </a:rPr>
              <a:t>Boosted Tree / XGBoost based classification and regression</a:t>
            </a:r>
            <a:endParaRPr>
              <a:solidFill>
                <a:srgbClr val="434343"/>
              </a:solidFill>
              <a:latin typeface="Google Sans"/>
              <a:ea typeface="Google Sans"/>
              <a:cs typeface="Google Sans"/>
              <a:sym typeface="Google Sans"/>
            </a:endParaRPr>
          </a:p>
          <a:p>
            <a:pPr indent="-285750" lvl="0" marL="457200" rtl="0" algn="l">
              <a:lnSpc>
                <a:spcPct val="114000"/>
              </a:lnSpc>
              <a:spcBef>
                <a:spcPts val="1000"/>
              </a:spcBef>
              <a:spcAft>
                <a:spcPts val="0"/>
              </a:spcAft>
              <a:buClr>
                <a:srgbClr val="434343"/>
              </a:buClr>
              <a:buSzPts val="900"/>
              <a:buFont typeface="Google Sans"/>
              <a:buChar char="●"/>
            </a:pPr>
            <a:r>
              <a:rPr lang="en">
                <a:solidFill>
                  <a:srgbClr val="434343"/>
                </a:solidFill>
                <a:latin typeface="Google Sans"/>
                <a:ea typeface="Google Sans"/>
                <a:cs typeface="Google Sans"/>
                <a:sym typeface="Google Sans"/>
              </a:rPr>
              <a:t>Deep Neural Network (DNN) for creating TensorFlow based Deep Neural Networks for classification and regression models.</a:t>
            </a:r>
            <a:endParaRPr>
              <a:solidFill>
                <a:srgbClr val="434343"/>
              </a:solidFill>
              <a:latin typeface="Google Sans"/>
              <a:ea typeface="Google Sans"/>
              <a:cs typeface="Google Sans"/>
              <a:sym typeface="Google Sans"/>
            </a:endParaRPr>
          </a:p>
          <a:p>
            <a:pPr indent="-285750" lvl="0" marL="457200" rtl="0" algn="l">
              <a:lnSpc>
                <a:spcPct val="114000"/>
              </a:lnSpc>
              <a:spcBef>
                <a:spcPts val="1000"/>
              </a:spcBef>
              <a:spcAft>
                <a:spcPts val="0"/>
              </a:spcAft>
              <a:buClr>
                <a:srgbClr val="434343"/>
              </a:buClr>
              <a:buSzPts val="900"/>
              <a:buFont typeface="Google Sans"/>
              <a:buChar char="●"/>
            </a:pPr>
            <a:r>
              <a:rPr lang="en">
                <a:solidFill>
                  <a:srgbClr val="434343"/>
                </a:solidFill>
                <a:latin typeface="Google Sans"/>
                <a:ea typeface="Google Sans"/>
                <a:cs typeface="Google Sans"/>
                <a:sym typeface="Google Sans"/>
              </a:rPr>
              <a:t>AutoML Tables Models</a:t>
            </a:r>
            <a:endParaRPr>
              <a:solidFill>
                <a:srgbClr val="434343"/>
              </a:solidFill>
              <a:latin typeface="Google Sans"/>
              <a:ea typeface="Google Sans"/>
              <a:cs typeface="Google Sans"/>
              <a:sym typeface="Google Sans"/>
            </a:endParaRPr>
          </a:p>
          <a:p>
            <a:pPr indent="-285750" lvl="0" marL="457200" rtl="0" algn="l">
              <a:lnSpc>
                <a:spcPct val="114000"/>
              </a:lnSpc>
              <a:spcBef>
                <a:spcPts val="1000"/>
              </a:spcBef>
              <a:spcAft>
                <a:spcPts val="1000"/>
              </a:spcAft>
              <a:buClr>
                <a:srgbClr val="434343"/>
              </a:buClr>
              <a:buSzPts val="900"/>
              <a:buFont typeface="Google Sans"/>
              <a:buChar char="●"/>
            </a:pPr>
            <a:r>
              <a:rPr lang="en">
                <a:solidFill>
                  <a:srgbClr val="434343"/>
                </a:solidFill>
                <a:latin typeface="Google Sans"/>
                <a:ea typeface="Google Sans"/>
                <a:cs typeface="Google Sans"/>
                <a:sym typeface="Google Sans"/>
              </a:rPr>
              <a:t>TensorFlow model importing used for scoring in BQ</a:t>
            </a:r>
            <a:endParaRPr>
              <a:solidFill>
                <a:srgbClr val="434343"/>
              </a:solidFill>
              <a:latin typeface="Google Sans"/>
              <a:ea typeface="Google Sans"/>
              <a:cs typeface="Google Sans"/>
              <a:sym typeface="Google Sans"/>
            </a:endParaRPr>
          </a:p>
        </p:txBody>
      </p:sp>
      <p:pic>
        <p:nvPicPr>
          <p:cNvPr id="7610" name="Google Shape;7610;p634"/>
          <p:cNvPicPr preferRelativeResize="0"/>
          <p:nvPr/>
        </p:nvPicPr>
        <p:blipFill>
          <a:blip r:embed="rId4">
            <a:alphaModFix/>
          </a:blip>
          <a:stretch>
            <a:fillRect/>
          </a:stretch>
        </p:blipFill>
        <p:spPr>
          <a:xfrm>
            <a:off x="888056" y="1751641"/>
            <a:ext cx="1612398" cy="1611972"/>
          </a:xfrm>
          <a:prstGeom prst="rect">
            <a:avLst/>
          </a:prstGeom>
          <a:noFill/>
          <a:ln>
            <a:noFill/>
          </a:ln>
        </p:spPr>
      </p:pic>
      <p:sp>
        <p:nvSpPr>
          <p:cNvPr id="7611" name="Google Shape;7611;p634"/>
          <p:cNvSpPr txBox="1"/>
          <p:nvPr/>
        </p:nvSpPr>
        <p:spPr>
          <a:xfrm>
            <a:off x="416530" y="1087300"/>
            <a:ext cx="2508900" cy="55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34A853"/>
                </a:solidFill>
                <a:latin typeface="Google Sans"/>
                <a:ea typeface="Google Sans"/>
                <a:cs typeface="Google Sans"/>
                <a:sym typeface="Google Sans"/>
              </a:rPr>
              <a:t>Supported features</a:t>
            </a:r>
            <a:endParaRPr b="1" sz="1800">
              <a:solidFill>
                <a:srgbClr val="34A853"/>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5" name="Shape 7615"/>
        <p:cNvGrpSpPr/>
        <p:nvPr/>
      </p:nvGrpSpPr>
      <p:grpSpPr>
        <a:xfrm>
          <a:off x="0" y="0"/>
          <a:ext cx="0" cy="0"/>
          <a:chOff x="0" y="0"/>
          <a:chExt cx="0" cy="0"/>
        </a:xfrm>
      </p:grpSpPr>
      <p:sp>
        <p:nvSpPr>
          <p:cNvPr id="7616" name="Google Shape;7616;p635"/>
          <p:cNvSpPr txBox="1"/>
          <p:nvPr/>
        </p:nvSpPr>
        <p:spPr>
          <a:xfrm>
            <a:off x="613857" y="837216"/>
            <a:ext cx="7963200" cy="6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1"/>
                </a:solidFill>
                <a:latin typeface="Roboto"/>
                <a:ea typeface="Roboto"/>
                <a:cs typeface="Roboto"/>
                <a:sym typeface="Roboto"/>
              </a:rPr>
              <a:t>What does model building look like</a:t>
            </a:r>
            <a:endParaRPr sz="2200">
              <a:solidFill>
                <a:schemeClr val="accent1"/>
              </a:solidFill>
              <a:latin typeface="Roboto"/>
              <a:ea typeface="Roboto"/>
              <a:cs typeface="Roboto"/>
              <a:sym typeface="Roboto"/>
            </a:endParaRPr>
          </a:p>
        </p:txBody>
      </p:sp>
      <p:sp>
        <p:nvSpPr>
          <p:cNvPr id="7617" name="Google Shape;7617;p635"/>
          <p:cNvSpPr txBox="1"/>
          <p:nvPr/>
        </p:nvSpPr>
        <p:spPr>
          <a:xfrm>
            <a:off x="5940650" y="1825925"/>
            <a:ext cx="2959800" cy="2842800"/>
          </a:xfrm>
          <a:prstGeom prst="rect">
            <a:avLst/>
          </a:prstGeom>
          <a:noFill/>
          <a:ln>
            <a:noFill/>
          </a:ln>
        </p:spPr>
        <p:txBody>
          <a:bodyPr anchorCtr="0" anchor="t" bIns="91425" lIns="91425" spcFirstLastPara="1" rIns="91425" wrap="square" tIns="91425">
            <a:noAutofit/>
          </a:bodyPr>
          <a:lstStyle/>
          <a:p>
            <a:pPr indent="-304800" lvl="0" marL="457200" rtl="0" algn="l">
              <a:lnSpc>
                <a:spcPct val="11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Builds a model on data stored in BigQuery that makes a prediction.</a:t>
            </a:r>
            <a:endParaRPr sz="1200">
              <a:solidFill>
                <a:schemeClr val="dk1"/>
              </a:solidFill>
              <a:latin typeface="Roboto"/>
              <a:ea typeface="Roboto"/>
              <a:cs typeface="Roboto"/>
              <a:sym typeface="Roboto"/>
            </a:endParaRPr>
          </a:p>
          <a:p>
            <a:pPr indent="0" lvl="0" marL="457200" rtl="0" algn="l">
              <a:lnSpc>
                <a:spcPct val="110000"/>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1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Automatically transforms the data to make sure it’s ready for ML.</a:t>
            </a:r>
            <a:endParaRPr sz="1200">
              <a:solidFill>
                <a:schemeClr val="dk1"/>
              </a:solidFill>
              <a:latin typeface="Roboto"/>
              <a:ea typeface="Roboto"/>
              <a:cs typeface="Roboto"/>
              <a:sym typeface="Roboto"/>
            </a:endParaRPr>
          </a:p>
          <a:p>
            <a:pPr indent="0" lvl="0" marL="457200" rtl="0" algn="l">
              <a:lnSpc>
                <a:spcPct val="110000"/>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1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Stores the model in BigQuery for later use.</a:t>
            </a:r>
            <a:endParaRPr sz="1200">
              <a:solidFill>
                <a:schemeClr val="dk1"/>
              </a:solidFill>
              <a:latin typeface="Roboto"/>
              <a:ea typeface="Roboto"/>
              <a:cs typeface="Roboto"/>
              <a:sym typeface="Roboto"/>
            </a:endParaRPr>
          </a:p>
          <a:p>
            <a:pPr indent="0" lvl="0" marL="457200" rtl="0" algn="l">
              <a:lnSpc>
                <a:spcPct val="110000"/>
              </a:lnSpc>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lnSpc>
                <a:spcPct val="11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Provides measures of accuracy and model quality.</a:t>
            </a:r>
            <a:endParaRPr sz="1200">
              <a:solidFill>
                <a:schemeClr val="dk1"/>
              </a:solidFill>
              <a:latin typeface="Roboto"/>
              <a:ea typeface="Roboto"/>
              <a:cs typeface="Roboto"/>
              <a:sym typeface="Roboto"/>
            </a:endParaRPr>
          </a:p>
        </p:txBody>
      </p:sp>
      <p:sp>
        <p:nvSpPr>
          <p:cNvPr id="7618" name="Google Shape;7618;p635"/>
          <p:cNvSpPr txBox="1"/>
          <p:nvPr/>
        </p:nvSpPr>
        <p:spPr>
          <a:xfrm>
            <a:off x="6027567" y="1383525"/>
            <a:ext cx="28749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757575"/>
                </a:solidFill>
                <a:latin typeface="Roboto"/>
                <a:ea typeface="Roboto"/>
                <a:cs typeface="Roboto"/>
                <a:sym typeface="Roboto"/>
              </a:rPr>
              <a:t>What it does</a:t>
            </a:r>
            <a:endParaRPr b="1">
              <a:solidFill>
                <a:srgbClr val="757575"/>
              </a:solidFill>
              <a:latin typeface="Roboto"/>
              <a:ea typeface="Roboto"/>
              <a:cs typeface="Roboto"/>
              <a:sym typeface="Roboto"/>
            </a:endParaRPr>
          </a:p>
        </p:txBody>
      </p:sp>
      <p:sp>
        <p:nvSpPr>
          <p:cNvPr id="7619" name="Google Shape;7619;p635"/>
          <p:cNvSpPr txBox="1"/>
          <p:nvPr/>
        </p:nvSpPr>
        <p:spPr>
          <a:xfrm>
            <a:off x="613850" y="1682554"/>
            <a:ext cx="5079300" cy="30387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900">
                <a:latin typeface="Courier New"/>
                <a:ea typeface="Courier New"/>
                <a:cs typeface="Courier New"/>
                <a:sym typeface="Courier New"/>
              </a:rPr>
              <a:t>CREATE OR REPLACE MODEL</a:t>
            </a:r>
            <a:r>
              <a:rPr lang="en" sz="900">
                <a:latin typeface="Courier New"/>
                <a:ea typeface="Courier New"/>
                <a:cs typeface="Courier New"/>
                <a:sym typeface="Courier New"/>
              </a:rPr>
              <a:t> `mydataset.outage_model`</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b="1" lang="en" sz="900">
                <a:latin typeface="Courier New"/>
                <a:ea typeface="Courier New"/>
                <a:cs typeface="Courier New"/>
                <a:sym typeface="Courier New"/>
              </a:rPr>
              <a:t>OPTIONS</a:t>
            </a:r>
            <a:r>
              <a:rPr lang="en" sz="900">
                <a:latin typeface="Courier New"/>
                <a:ea typeface="Courier New"/>
                <a:cs typeface="Courier New"/>
                <a:sym typeface="Courier New"/>
              </a:rPr>
              <a:t>(model_type = 'BOOSTED_TREE_REGRESSOR', </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BOOSTER_TYPE = 'GBTREE',</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EARLY_STOP = TRUE,</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MAX_ITERATIONS = 50) AS</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b="1" lang="en" sz="900">
                <a:latin typeface="Courier New"/>
                <a:ea typeface="Courier New"/>
                <a:cs typeface="Courier New"/>
                <a:sym typeface="Courier New"/>
              </a:rPr>
              <a:t>SELECT</a:t>
            </a: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DATETIME_DIFF( Datetime_Restoration, Datetime_Began=, HOUR) as label,</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Time_Event_Began,</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Respondent,</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Region,</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REGEXP_CONTAINS(lower(Tags), 'severe weather') as severe_weather,</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REGEXP_CONTAINS(lower(Tags), 'winter storm') as winter_storm,</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rtl="0" algn="l">
              <a:lnSpc>
                <a:spcPct val="110000"/>
              </a:lnSpc>
              <a:spcBef>
                <a:spcPts val="0"/>
              </a:spcBef>
              <a:spcAft>
                <a:spcPts val="0"/>
              </a:spcAft>
              <a:buNone/>
            </a:pPr>
            <a:r>
              <a:rPr b="1" lang="en" sz="900">
                <a:latin typeface="Courier New"/>
                <a:ea typeface="Courier New"/>
                <a:cs typeface="Courier New"/>
                <a:sym typeface="Courier New"/>
              </a:rPr>
              <a:t>FROM </a:t>
            </a:r>
            <a:r>
              <a:rPr lang="en" sz="900">
                <a:latin typeface="Courier New"/>
                <a:ea typeface="Courier New"/>
                <a:cs typeface="Courier New"/>
                <a:sym typeface="Courier New"/>
              </a:rPr>
              <a:t>`mydataset.energy_outage_data`</a:t>
            </a:r>
            <a:endParaRPr sz="900">
              <a:latin typeface="Courier New"/>
              <a:ea typeface="Courier New"/>
              <a:cs typeface="Courier New"/>
              <a:sym typeface="Courier New"/>
            </a:endParaRPr>
          </a:p>
          <a:p>
            <a:pPr indent="0" lvl="0" marL="0" rtl="0" algn="l">
              <a:lnSpc>
                <a:spcPct val="110000"/>
              </a:lnSpc>
              <a:spcBef>
                <a:spcPts val="0"/>
              </a:spcBef>
              <a:spcAft>
                <a:spcPts val="0"/>
              </a:spcAft>
              <a:buClr>
                <a:srgbClr val="000000"/>
              </a:buClr>
              <a:buSzPts val="1100"/>
              <a:buFont typeface="Arial"/>
              <a:buNone/>
            </a:pPr>
            <a:r>
              <a:t/>
            </a:r>
            <a:endParaRPr b="1" sz="1000">
              <a:latin typeface="Courier New"/>
              <a:ea typeface="Courier New"/>
              <a:cs typeface="Courier New"/>
              <a:sym typeface="Courier New"/>
            </a:endParaRPr>
          </a:p>
        </p:txBody>
      </p:sp>
      <p:sp>
        <p:nvSpPr>
          <p:cNvPr id="7620" name="Google Shape;7620;p635"/>
          <p:cNvSpPr txBox="1"/>
          <p:nvPr>
            <p:ph idx="4294967295" type="title"/>
          </p:nvPr>
        </p:nvSpPr>
        <p:spPr>
          <a:xfrm>
            <a:off x="586326" y="470307"/>
            <a:ext cx="76200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b="1" lang="en" sz="2800">
                <a:latin typeface="Google Sans"/>
                <a:ea typeface="Google Sans"/>
                <a:cs typeface="Google Sans"/>
                <a:sym typeface="Google Sans"/>
              </a:rPr>
              <a:t>BigQuery ML</a:t>
            </a:r>
            <a:endParaRPr b="1" sz="2800">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4" name="Shape 7624"/>
        <p:cNvGrpSpPr/>
        <p:nvPr/>
      </p:nvGrpSpPr>
      <p:grpSpPr>
        <a:xfrm>
          <a:off x="0" y="0"/>
          <a:ext cx="0" cy="0"/>
          <a:chOff x="0" y="0"/>
          <a:chExt cx="0" cy="0"/>
        </a:xfrm>
      </p:grpSpPr>
      <p:sp>
        <p:nvSpPr>
          <p:cNvPr id="7625" name="Google Shape;7625;p636"/>
          <p:cNvSpPr txBox="1"/>
          <p:nvPr>
            <p:ph type="title"/>
          </p:nvPr>
        </p:nvSpPr>
        <p:spPr>
          <a:xfrm>
            <a:off x="298600" y="2050450"/>
            <a:ext cx="4727400" cy="65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Cloud Functions</a:t>
            </a:r>
            <a:endParaRPr b="1"/>
          </a:p>
        </p:txBody>
      </p:sp>
      <p:sp>
        <p:nvSpPr>
          <p:cNvPr id="7626" name="Google Shape;7626;p636"/>
          <p:cNvSpPr txBox="1"/>
          <p:nvPr>
            <p:ph idx="2" type="title"/>
          </p:nvPr>
        </p:nvSpPr>
        <p:spPr>
          <a:xfrm>
            <a:off x="298600" y="2633950"/>
            <a:ext cx="4727400" cy="6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0" name="Shape 7630"/>
        <p:cNvGrpSpPr/>
        <p:nvPr/>
      </p:nvGrpSpPr>
      <p:grpSpPr>
        <a:xfrm>
          <a:off x="0" y="0"/>
          <a:ext cx="0" cy="0"/>
          <a:chOff x="0" y="0"/>
          <a:chExt cx="0" cy="0"/>
        </a:xfrm>
      </p:grpSpPr>
      <p:sp>
        <p:nvSpPr>
          <p:cNvPr id="7631" name="Google Shape;7631;p637"/>
          <p:cNvSpPr txBox="1"/>
          <p:nvPr>
            <p:ph type="title"/>
          </p:nvPr>
        </p:nvSpPr>
        <p:spPr>
          <a:xfrm>
            <a:off x="543465" y="239300"/>
            <a:ext cx="79632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kind of serverless: Cloud Functions</a:t>
            </a:r>
            <a:endParaRPr/>
          </a:p>
        </p:txBody>
      </p:sp>
      <p:sp>
        <p:nvSpPr>
          <p:cNvPr id="7632" name="Google Shape;7632;p637"/>
          <p:cNvSpPr txBox="1"/>
          <p:nvPr>
            <p:ph idx="1" type="body"/>
          </p:nvPr>
        </p:nvSpPr>
        <p:spPr>
          <a:xfrm>
            <a:off x="848265" y="1119977"/>
            <a:ext cx="7963200" cy="2913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000">
                <a:solidFill>
                  <a:schemeClr val="accent4"/>
                </a:solidFill>
              </a:rPr>
              <a:t>✓</a:t>
            </a:r>
            <a:r>
              <a:rPr lang="en" sz="2000"/>
              <a:t> No need to even think about servers</a:t>
            </a:r>
            <a:endParaRPr sz="2000"/>
          </a:p>
          <a:p>
            <a:pPr indent="0" lvl="0" marL="0" rtl="0" algn="l">
              <a:lnSpc>
                <a:spcPct val="150000"/>
              </a:lnSpc>
              <a:spcBef>
                <a:spcPts val="0"/>
              </a:spcBef>
              <a:spcAft>
                <a:spcPts val="0"/>
              </a:spcAft>
              <a:buClr>
                <a:schemeClr val="dk1"/>
              </a:buClr>
              <a:buSzPts val="1100"/>
              <a:buFont typeface="Arial"/>
              <a:buNone/>
            </a:pPr>
            <a:r>
              <a:rPr lang="en" sz="2000">
                <a:solidFill>
                  <a:schemeClr val="accent4"/>
                </a:solidFill>
              </a:rPr>
              <a:t>✓</a:t>
            </a:r>
            <a:r>
              <a:rPr lang="en" sz="2000"/>
              <a:t> Pay only for what you use</a:t>
            </a:r>
            <a:endParaRPr sz="2000"/>
          </a:p>
          <a:p>
            <a:pPr indent="0" lvl="0" marL="0" rtl="0" algn="l">
              <a:lnSpc>
                <a:spcPct val="150000"/>
              </a:lnSpc>
              <a:spcBef>
                <a:spcPts val="0"/>
              </a:spcBef>
              <a:spcAft>
                <a:spcPts val="0"/>
              </a:spcAft>
              <a:buClr>
                <a:schemeClr val="dk1"/>
              </a:buClr>
              <a:buSzPts val="1100"/>
              <a:buFont typeface="Arial"/>
              <a:buNone/>
            </a:pPr>
            <a:r>
              <a:rPr lang="en" sz="2000">
                <a:solidFill>
                  <a:schemeClr val="accent4"/>
                </a:solidFill>
              </a:rPr>
              <a:t>✓</a:t>
            </a:r>
            <a:r>
              <a:rPr lang="en" sz="2000"/>
              <a:t> </a:t>
            </a:r>
            <a:r>
              <a:rPr b="1" lang="en" sz="2000"/>
              <a:t>Event-driven</a:t>
            </a:r>
            <a:endParaRPr b="1" sz="2000"/>
          </a:p>
          <a:p>
            <a:pPr indent="0" lvl="0" marL="0" rtl="0" algn="l">
              <a:lnSpc>
                <a:spcPct val="150000"/>
              </a:lnSpc>
              <a:spcBef>
                <a:spcPts val="0"/>
              </a:spcBef>
              <a:spcAft>
                <a:spcPts val="0"/>
              </a:spcAft>
              <a:buNone/>
            </a:pPr>
            <a:r>
              <a:rPr lang="en" sz="2000">
                <a:solidFill>
                  <a:schemeClr val="accent4"/>
                </a:solidFill>
              </a:rPr>
              <a:t>✓</a:t>
            </a:r>
            <a:r>
              <a:rPr lang="en" sz="2000"/>
              <a:t> </a:t>
            </a:r>
            <a:r>
              <a:rPr b="1" lang="en" sz="2000"/>
              <a:t>Deploy functions not apps</a:t>
            </a:r>
            <a:endParaRPr b="1" sz="2000"/>
          </a:p>
        </p:txBody>
      </p:sp>
      <p:pic>
        <p:nvPicPr>
          <p:cNvPr id="7633" name="Google Shape;7633;p637"/>
          <p:cNvPicPr preferRelativeResize="0"/>
          <p:nvPr/>
        </p:nvPicPr>
        <p:blipFill>
          <a:blip r:embed="rId3">
            <a:alphaModFix/>
          </a:blip>
          <a:stretch>
            <a:fillRect/>
          </a:stretch>
        </p:blipFill>
        <p:spPr>
          <a:xfrm>
            <a:off x="6031225" y="1303988"/>
            <a:ext cx="2542350" cy="2311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3"/>
                                        </p:tgtEl>
                                        <p:attrNameLst>
                                          <p:attrName>style.visibility</p:attrName>
                                        </p:attrNameLst>
                                      </p:cBhvr>
                                      <p:to>
                                        <p:strVal val="visible"/>
                                      </p:to>
                                    </p:set>
                                    <p:animEffect filter="fade" transition="in">
                                      <p:cBhvr>
                                        <p:cTn dur="300"/>
                                        <p:tgtEl>
                                          <p:spTgt spid="7633"/>
                                        </p:tgtEl>
                                      </p:cBhvr>
                                    </p:animEffect>
                                  </p:childTnLst>
                                </p:cTn>
                              </p:par>
                              <p:par>
                                <p:cTn fill="hold" nodeType="withEffect" presetClass="entr" presetID="10" presetSubtype="0">
                                  <p:stCondLst>
                                    <p:cond delay="0"/>
                                  </p:stCondLst>
                                  <p:childTnLst>
                                    <p:set>
                                      <p:cBhvr>
                                        <p:cTn dur="1" fill="hold">
                                          <p:stCondLst>
                                            <p:cond delay="0"/>
                                          </p:stCondLst>
                                        </p:cTn>
                                        <p:tgtEl>
                                          <p:spTgt spid="7632"/>
                                        </p:tgtEl>
                                        <p:attrNameLst>
                                          <p:attrName>style.visibility</p:attrName>
                                        </p:attrNameLst>
                                      </p:cBhvr>
                                      <p:to>
                                        <p:strVal val="visible"/>
                                      </p:to>
                                    </p:set>
                                    <p:animEffect filter="fade" transition="in">
                                      <p:cBhvr>
                                        <p:cTn dur="300"/>
                                        <p:tgtEl>
                                          <p:spTgt spid="76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0" name="Shape 7160"/>
        <p:cNvGrpSpPr/>
        <p:nvPr/>
      </p:nvGrpSpPr>
      <p:grpSpPr>
        <a:xfrm>
          <a:off x="0" y="0"/>
          <a:ext cx="0" cy="0"/>
          <a:chOff x="0" y="0"/>
          <a:chExt cx="0" cy="0"/>
        </a:xfrm>
      </p:grpSpPr>
      <p:sp>
        <p:nvSpPr>
          <p:cNvPr id="7161" name="Google Shape;7161;p611"/>
          <p:cNvSpPr txBox="1"/>
          <p:nvPr>
            <p:ph type="title"/>
          </p:nvPr>
        </p:nvSpPr>
        <p:spPr>
          <a:xfrm>
            <a:off x="776950" y="461925"/>
            <a:ext cx="81063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2300"/>
              <a:t>Cloud AI &amp; Machine Learning Services</a:t>
            </a:r>
            <a:endParaRPr sz="2400">
              <a:solidFill>
                <a:schemeClr val="dk1"/>
              </a:solidFill>
            </a:endParaRPr>
          </a:p>
        </p:txBody>
      </p:sp>
      <p:sp>
        <p:nvSpPr>
          <p:cNvPr id="7162" name="Google Shape;7162;p611"/>
          <p:cNvSpPr/>
          <p:nvPr/>
        </p:nvSpPr>
        <p:spPr>
          <a:xfrm>
            <a:off x="7020565" y="3570498"/>
            <a:ext cx="1348800" cy="871800"/>
          </a:xfrm>
          <a:prstGeom prst="rect">
            <a:avLst/>
          </a:prstGeom>
          <a:noFill/>
          <a:ln cap="flat" cmpd="sng" w="9525">
            <a:solidFill>
              <a:srgbClr val="BDB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7163" name="Google Shape;7163;p611"/>
          <p:cNvSpPr/>
          <p:nvPr/>
        </p:nvSpPr>
        <p:spPr>
          <a:xfrm>
            <a:off x="782259" y="3570548"/>
            <a:ext cx="6120300" cy="871800"/>
          </a:xfrm>
          <a:prstGeom prst="rect">
            <a:avLst/>
          </a:prstGeom>
          <a:noFill/>
          <a:ln cap="flat" cmpd="sng" w="9525">
            <a:solidFill>
              <a:srgbClr val="BDB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7164" name="Google Shape;7164;p611"/>
          <p:cNvSpPr/>
          <p:nvPr/>
        </p:nvSpPr>
        <p:spPr>
          <a:xfrm>
            <a:off x="5428723" y="1392984"/>
            <a:ext cx="2931600" cy="662400"/>
          </a:xfrm>
          <a:prstGeom prst="rect">
            <a:avLst/>
          </a:prstGeom>
          <a:noFill/>
          <a:ln cap="flat" cmpd="sng" w="9525">
            <a:solidFill>
              <a:srgbClr val="BDB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7165" name="Google Shape;7165;p611"/>
          <p:cNvSpPr/>
          <p:nvPr/>
        </p:nvSpPr>
        <p:spPr>
          <a:xfrm>
            <a:off x="784202" y="1392973"/>
            <a:ext cx="4497000" cy="662400"/>
          </a:xfrm>
          <a:prstGeom prst="rect">
            <a:avLst/>
          </a:prstGeom>
          <a:noFill/>
          <a:ln cap="flat" cmpd="sng" w="9525">
            <a:solidFill>
              <a:srgbClr val="BDB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nvGrpSpPr>
          <p:cNvPr id="7166" name="Google Shape;7166;p611"/>
          <p:cNvGrpSpPr/>
          <p:nvPr/>
        </p:nvGrpSpPr>
        <p:grpSpPr>
          <a:xfrm>
            <a:off x="3760805" y="1510089"/>
            <a:ext cx="1358754" cy="538130"/>
            <a:chOff x="3167025" y="1480915"/>
            <a:chExt cx="1363800" cy="540129"/>
          </a:xfrm>
        </p:grpSpPr>
        <p:sp>
          <p:nvSpPr>
            <p:cNvPr id="7167" name="Google Shape;7167;p611"/>
            <p:cNvSpPr txBox="1"/>
            <p:nvPr/>
          </p:nvSpPr>
          <p:spPr>
            <a:xfrm>
              <a:off x="3167025" y="1788844"/>
              <a:ext cx="1363800" cy="2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Recommendation Engine</a:t>
              </a:r>
              <a:endParaRPr sz="700">
                <a:solidFill>
                  <a:srgbClr val="434343"/>
                </a:solidFill>
                <a:latin typeface="Google Sans"/>
                <a:ea typeface="Google Sans"/>
                <a:cs typeface="Google Sans"/>
                <a:sym typeface="Google Sans"/>
              </a:endParaRPr>
            </a:p>
          </p:txBody>
        </p:sp>
        <p:pic>
          <p:nvPicPr>
            <p:cNvPr id="7168" name="Google Shape;7168;p611"/>
            <p:cNvPicPr preferRelativeResize="0"/>
            <p:nvPr/>
          </p:nvPicPr>
          <p:blipFill rotWithShape="1">
            <a:blip r:embed="rId3">
              <a:alphaModFix/>
            </a:blip>
            <a:srcRect b="0" l="7110" r="7118" t="0"/>
            <a:stretch/>
          </p:blipFill>
          <p:spPr>
            <a:xfrm>
              <a:off x="3715590" y="1480915"/>
              <a:ext cx="266670" cy="310899"/>
            </a:xfrm>
            <a:prstGeom prst="rect">
              <a:avLst/>
            </a:prstGeom>
            <a:noFill/>
            <a:ln>
              <a:noFill/>
            </a:ln>
          </p:spPr>
        </p:pic>
      </p:grpSp>
      <p:grpSp>
        <p:nvGrpSpPr>
          <p:cNvPr id="7169" name="Google Shape;7169;p611"/>
          <p:cNvGrpSpPr/>
          <p:nvPr/>
        </p:nvGrpSpPr>
        <p:grpSpPr>
          <a:xfrm>
            <a:off x="5690274" y="1490179"/>
            <a:ext cx="671008" cy="558041"/>
            <a:chOff x="5466175" y="1460931"/>
            <a:chExt cx="673500" cy="560113"/>
          </a:xfrm>
        </p:grpSpPr>
        <p:sp>
          <p:nvSpPr>
            <p:cNvPr id="7170" name="Google Shape;7170;p611"/>
            <p:cNvSpPr txBox="1"/>
            <p:nvPr/>
          </p:nvSpPr>
          <p:spPr>
            <a:xfrm>
              <a:off x="5466175" y="1788844"/>
              <a:ext cx="673500" cy="2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Partners</a:t>
              </a:r>
              <a:endParaRPr sz="700">
                <a:solidFill>
                  <a:srgbClr val="434343"/>
                </a:solidFill>
                <a:latin typeface="Google Sans"/>
                <a:ea typeface="Google Sans"/>
                <a:cs typeface="Google Sans"/>
                <a:sym typeface="Google Sans"/>
              </a:endParaRPr>
            </a:p>
          </p:txBody>
        </p:sp>
        <p:pic>
          <p:nvPicPr>
            <p:cNvPr id="7171" name="Google Shape;7171;p611"/>
            <p:cNvPicPr preferRelativeResize="0"/>
            <p:nvPr/>
          </p:nvPicPr>
          <p:blipFill>
            <a:blip r:embed="rId4">
              <a:alphaModFix/>
            </a:blip>
            <a:stretch>
              <a:fillRect/>
            </a:stretch>
          </p:blipFill>
          <p:spPr>
            <a:xfrm>
              <a:off x="5630300" y="1460931"/>
              <a:ext cx="345251" cy="345275"/>
            </a:xfrm>
            <a:prstGeom prst="rect">
              <a:avLst/>
            </a:prstGeom>
            <a:noFill/>
            <a:ln>
              <a:noFill/>
            </a:ln>
          </p:spPr>
        </p:pic>
      </p:grpSp>
      <p:cxnSp>
        <p:nvCxnSpPr>
          <p:cNvPr id="7172" name="Google Shape;7172;p611"/>
          <p:cNvCxnSpPr/>
          <p:nvPr/>
        </p:nvCxnSpPr>
        <p:spPr>
          <a:xfrm>
            <a:off x="780516" y="1391502"/>
            <a:ext cx="4506600" cy="0"/>
          </a:xfrm>
          <a:prstGeom prst="straightConnector1">
            <a:avLst/>
          </a:prstGeom>
          <a:noFill/>
          <a:ln cap="flat" cmpd="sng" w="28575">
            <a:solidFill>
              <a:srgbClr val="FBBC05"/>
            </a:solidFill>
            <a:prstDash val="solid"/>
            <a:round/>
            <a:headEnd len="med" w="med" type="none"/>
            <a:tailEnd len="med" w="med" type="none"/>
          </a:ln>
        </p:spPr>
      </p:cxnSp>
      <p:cxnSp>
        <p:nvCxnSpPr>
          <p:cNvPr id="7173" name="Google Shape;7173;p611"/>
          <p:cNvCxnSpPr/>
          <p:nvPr/>
        </p:nvCxnSpPr>
        <p:spPr>
          <a:xfrm flipH="1" rot="10800000">
            <a:off x="5424044" y="1391525"/>
            <a:ext cx="2939700" cy="600"/>
          </a:xfrm>
          <a:prstGeom prst="straightConnector1">
            <a:avLst/>
          </a:prstGeom>
          <a:noFill/>
          <a:ln cap="flat" cmpd="sng" w="28575">
            <a:solidFill>
              <a:srgbClr val="34A853"/>
            </a:solidFill>
            <a:prstDash val="solid"/>
            <a:round/>
            <a:headEnd len="med" w="med" type="none"/>
            <a:tailEnd len="med" w="med" type="none"/>
          </a:ln>
        </p:spPr>
      </p:cxnSp>
      <p:sp>
        <p:nvSpPr>
          <p:cNvPr id="7174" name="Google Shape;7174;p611"/>
          <p:cNvSpPr txBox="1"/>
          <p:nvPr/>
        </p:nvSpPr>
        <p:spPr>
          <a:xfrm>
            <a:off x="777735" y="3352346"/>
            <a:ext cx="2102700" cy="22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Cloud AI Platform</a:t>
            </a:r>
            <a:endParaRPr b="1" sz="1000">
              <a:solidFill>
                <a:srgbClr val="FFFFFF"/>
              </a:solidFill>
              <a:latin typeface="Google Sans"/>
              <a:ea typeface="Google Sans"/>
              <a:cs typeface="Google Sans"/>
              <a:sym typeface="Google Sans"/>
            </a:endParaRPr>
          </a:p>
        </p:txBody>
      </p:sp>
      <p:sp>
        <p:nvSpPr>
          <p:cNvPr id="7175" name="Google Shape;7175;p611"/>
          <p:cNvSpPr txBox="1"/>
          <p:nvPr/>
        </p:nvSpPr>
        <p:spPr>
          <a:xfrm>
            <a:off x="4409054" y="3558230"/>
            <a:ext cx="2203500" cy="20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5"/>
                </a:solidFill>
                <a:latin typeface="Google Sans"/>
                <a:ea typeface="Google Sans"/>
                <a:cs typeface="Google Sans"/>
                <a:sym typeface="Google Sans"/>
              </a:rPr>
              <a:t>ML libraries</a:t>
            </a:r>
            <a:endParaRPr b="1" sz="900">
              <a:solidFill>
                <a:schemeClr val="accent5"/>
              </a:solidFill>
              <a:latin typeface="Google Sans"/>
              <a:ea typeface="Google Sans"/>
              <a:cs typeface="Google Sans"/>
              <a:sym typeface="Google Sans"/>
            </a:endParaRPr>
          </a:p>
        </p:txBody>
      </p:sp>
      <p:pic>
        <p:nvPicPr>
          <p:cNvPr id="7176" name="Google Shape;7176;p611"/>
          <p:cNvPicPr preferRelativeResize="0"/>
          <p:nvPr/>
        </p:nvPicPr>
        <p:blipFill rotWithShape="1">
          <a:blip r:embed="rId5">
            <a:alphaModFix/>
          </a:blip>
          <a:srcRect b="23812" l="0" r="0" t="20392"/>
          <a:stretch/>
        </p:blipFill>
        <p:spPr>
          <a:xfrm>
            <a:off x="5864071" y="3797845"/>
            <a:ext cx="440632" cy="245853"/>
          </a:xfrm>
          <a:prstGeom prst="rect">
            <a:avLst/>
          </a:prstGeom>
          <a:noFill/>
          <a:ln>
            <a:noFill/>
          </a:ln>
        </p:spPr>
      </p:pic>
      <p:pic>
        <p:nvPicPr>
          <p:cNvPr id="7177" name="Google Shape;7177;p611"/>
          <p:cNvPicPr preferRelativeResize="0"/>
          <p:nvPr/>
        </p:nvPicPr>
        <p:blipFill>
          <a:blip r:embed="rId6">
            <a:alphaModFix/>
          </a:blip>
          <a:stretch>
            <a:fillRect/>
          </a:stretch>
        </p:blipFill>
        <p:spPr>
          <a:xfrm>
            <a:off x="5340406" y="3825212"/>
            <a:ext cx="335263" cy="178042"/>
          </a:xfrm>
          <a:prstGeom prst="rect">
            <a:avLst/>
          </a:prstGeom>
          <a:noFill/>
          <a:ln>
            <a:noFill/>
          </a:ln>
        </p:spPr>
      </p:pic>
      <p:grpSp>
        <p:nvGrpSpPr>
          <p:cNvPr id="7178" name="Google Shape;7178;p611"/>
          <p:cNvGrpSpPr/>
          <p:nvPr/>
        </p:nvGrpSpPr>
        <p:grpSpPr>
          <a:xfrm>
            <a:off x="5691652" y="4106351"/>
            <a:ext cx="634484" cy="295846"/>
            <a:chOff x="4435712" y="4170969"/>
            <a:chExt cx="771597" cy="359779"/>
          </a:xfrm>
        </p:grpSpPr>
        <p:pic>
          <p:nvPicPr>
            <p:cNvPr descr="keras.png" id="7179" name="Google Shape;7179;p611"/>
            <p:cNvPicPr preferRelativeResize="0"/>
            <p:nvPr/>
          </p:nvPicPr>
          <p:blipFill>
            <a:blip r:embed="rId7">
              <a:alphaModFix/>
            </a:blip>
            <a:stretch>
              <a:fillRect/>
            </a:stretch>
          </p:blipFill>
          <p:spPr>
            <a:xfrm>
              <a:off x="4435712" y="4223555"/>
              <a:ext cx="260595" cy="260599"/>
            </a:xfrm>
            <a:prstGeom prst="rect">
              <a:avLst/>
            </a:prstGeom>
            <a:noFill/>
            <a:ln>
              <a:noFill/>
            </a:ln>
          </p:spPr>
        </p:pic>
        <p:pic>
          <p:nvPicPr>
            <p:cNvPr descr="mllib.png" id="7180" name="Google Shape;7180;p611"/>
            <p:cNvPicPr preferRelativeResize="0"/>
            <p:nvPr/>
          </p:nvPicPr>
          <p:blipFill rotWithShape="1">
            <a:blip r:embed="rId8">
              <a:alphaModFix/>
            </a:blip>
            <a:srcRect b="13947" l="0" r="0" t="9336"/>
            <a:stretch/>
          </p:blipFill>
          <p:spPr>
            <a:xfrm>
              <a:off x="4738319" y="4170969"/>
              <a:ext cx="468990" cy="359779"/>
            </a:xfrm>
            <a:prstGeom prst="rect">
              <a:avLst/>
            </a:prstGeom>
            <a:noFill/>
            <a:ln>
              <a:noFill/>
            </a:ln>
          </p:spPr>
        </p:pic>
      </p:grpSp>
      <p:pic>
        <p:nvPicPr>
          <p:cNvPr descr="R.png" id="7181" name="Google Shape;7181;p611"/>
          <p:cNvPicPr preferRelativeResize="0"/>
          <p:nvPr/>
        </p:nvPicPr>
        <p:blipFill>
          <a:blip r:embed="rId9">
            <a:alphaModFix/>
          </a:blip>
          <a:stretch>
            <a:fillRect/>
          </a:stretch>
        </p:blipFill>
        <p:spPr>
          <a:xfrm>
            <a:off x="6412918" y="3740058"/>
            <a:ext cx="335261" cy="335269"/>
          </a:xfrm>
          <a:prstGeom prst="rect">
            <a:avLst/>
          </a:prstGeom>
          <a:noFill/>
          <a:ln>
            <a:noFill/>
          </a:ln>
        </p:spPr>
      </p:pic>
      <p:pic>
        <p:nvPicPr>
          <p:cNvPr descr="sci-kit-learn.png" id="7182" name="Google Shape;7182;p611"/>
          <p:cNvPicPr preferRelativeResize="0"/>
          <p:nvPr/>
        </p:nvPicPr>
        <p:blipFill>
          <a:blip r:embed="rId10">
            <a:alphaModFix/>
          </a:blip>
          <a:stretch>
            <a:fillRect/>
          </a:stretch>
        </p:blipFill>
        <p:spPr>
          <a:xfrm>
            <a:off x="6360233" y="4036082"/>
            <a:ext cx="440633" cy="440640"/>
          </a:xfrm>
          <a:prstGeom prst="rect">
            <a:avLst/>
          </a:prstGeom>
          <a:noFill/>
          <a:ln>
            <a:noFill/>
          </a:ln>
        </p:spPr>
      </p:pic>
      <p:pic>
        <p:nvPicPr>
          <p:cNvPr descr="torch.png" id="7183" name="Google Shape;7183;p611"/>
          <p:cNvPicPr preferRelativeResize="0"/>
          <p:nvPr/>
        </p:nvPicPr>
        <p:blipFill>
          <a:blip r:embed="rId11">
            <a:alphaModFix/>
          </a:blip>
          <a:stretch>
            <a:fillRect/>
          </a:stretch>
        </p:blipFill>
        <p:spPr>
          <a:xfrm>
            <a:off x="5238702" y="3969741"/>
            <a:ext cx="492113" cy="492131"/>
          </a:xfrm>
          <a:prstGeom prst="rect">
            <a:avLst/>
          </a:prstGeom>
          <a:noFill/>
          <a:ln>
            <a:noFill/>
          </a:ln>
        </p:spPr>
      </p:pic>
      <p:sp>
        <p:nvSpPr>
          <p:cNvPr id="7184" name="Google Shape;7184;p611"/>
          <p:cNvSpPr txBox="1"/>
          <p:nvPr/>
        </p:nvSpPr>
        <p:spPr>
          <a:xfrm>
            <a:off x="3950524" y="4117011"/>
            <a:ext cx="1046400" cy="3543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lang="en" sz="700">
                <a:solidFill>
                  <a:srgbClr val="434343"/>
                </a:solidFill>
                <a:latin typeface="Google Sans"/>
                <a:ea typeface="Google Sans"/>
                <a:cs typeface="Google Sans"/>
                <a:sym typeface="Google Sans"/>
              </a:rPr>
              <a:t>Tensorflow</a:t>
            </a:r>
            <a:endParaRPr sz="700">
              <a:solidFill>
                <a:srgbClr val="434343"/>
              </a:solidFill>
              <a:latin typeface="Google Sans"/>
              <a:ea typeface="Google Sans"/>
              <a:cs typeface="Google Sans"/>
              <a:sym typeface="Google Sans"/>
            </a:endParaRPr>
          </a:p>
        </p:txBody>
      </p:sp>
      <p:pic>
        <p:nvPicPr>
          <p:cNvPr id="7185" name="Google Shape;7185;p611"/>
          <p:cNvPicPr preferRelativeResize="0"/>
          <p:nvPr/>
        </p:nvPicPr>
        <p:blipFill>
          <a:blip r:embed="rId12">
            <a:alphaModFix/>
          </a:blip>
          <a:stretch>
            <a:fillRect/>
          </a:stretch>
        </p:blipFill>
        <p:spPr>
          <a:xfrm>
            <a:off x="4306054" y="3833141"/>
            <a:ext cx="335259" cy="358543"/>
          </a:xfrm>
          <a:prstGeom prst="rect">
            <a:avLst/>
          </a:prstGeom>
          <a:noFill/>
          <a:ln>
            <a:noFill/>
          </a:ln>
        </p:spPr>
      </p:pic>
      <p:pic>
        <p:nvPicPr>
          <p:cNvPr id="7186" name="Google Shape;7186;p611"/>
          <p:cNvPicPr preferRelativeResize="0"/>
          <p:nvPr/>
        </p:nvPicPr>
        <p:blipFill>
          <a:blip r:embed="rId13">
            <a:alphaModFix/>
          </a:blip>
          <a:stretch>
            <a:fillRect/>
          </a:stretch>
        </p:blipFill>
        <p:spPr>
          <a:xfrm>
            <a:off x="6980863" y="3812868"/>
            <a:ext cx="918504" cy="417497"/>
          </a:xfrm>
          <a:prstGeom prst="rect">
            <a:avLst/>
          </a:prstGeom>
          <a:noFill/>
          <a:ln>
            <a:noFill/>
          </a:ln>
        </p:spPr>
      </p:pic>
      <p:sp>
        <p:nvSpPr>
          <p:cNvPr id="7187" name="Google Shape;7187;p611"/>
          <p:cNvSpPr txBox="1"/>
          <p:nvPr/>
        </p:nvSpPr>
        <p:spPr>
          <a:xfrm>
            <a:off x="7720844" y="4061398"/>
            <a:ext cx="603900" cy="2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Datasets</a:t>
            </a:r>
            <a:endParaRPr sz="700">
              <a:solidFill>
                <a:srgbClr val="434343"/>
              </a:solidFill>
              <a:latin typeface="Google Sans"/>
              <a:ea typeface="Google Sans"/>
              <a:cs typeface="Google Sans"/>
              <a:sym typeface="Google Sans"/>
            </a:endParaRPr>
          </a:p>
        </p:txBody>
      </p:sp>
      <p:pic>
        <p:nvPicPr>
          <p:cNvPr id="7188" name="Google Shape;7188;p611"/>
          <p:cNvPicPr preferRelativeResize="0"/>
          <p:nvPr/>
        </p:nvPicPr>
        <p:blipFill>
          <a:blip r:embed="rId14">
            <a:alphaModFix/>
          </a:blip>
          <a:stretch>
            <a:fillRect/>
          </a:stretch>
        </p:blipFill>
        <p:spPr>
          <a:xfrm>
            <a:off x="7889806" y="3868768"/>
            <a:ext cx="265688" cy="265686"/>
          </a:xfrm>
          <a:prstGeom prst="rect">
            <a:avLst/>
          </a:prstGeom>
          <a:noFill/>
          <a:ln>
            <a:noFill/>
          </a:ln>
        </p:spPr>
      </p:pic>
      <p:cxnSp>
        <p:nvCxnSpPr>
          <p:cNvPr id="7189" name="Google Shape;7189;p611"/>
          <p:cNvCxnSpPr/>
          <p:nvPr/>
        </p:nvCxnSpPr>
        <p:spPr>
          <a:xfrm>
            <a:off x="7015634" y="3570548"/>
            <a:ext cx="1358700" cy="0"/>
          </a:xfrm>
          <a:prstGeom prst="straightConnector1">
            <a:avLst/>
          </a:prstGeom>
          <a:noFill/>
          <a:ln cap="flat" cmpd="sng" w="28575">
            <a:solidFill>
              <a:srgbClr val="4FC3F7"/>
            </a:solidFill>
            <a:prstDash val="solid"/>
            <a:round/>
            <a:headEnd len="med" w="med" type="none"/>
            <a:tailEnd len="med" w="med" type="none"/>
          </a:ln>
        </p:spPr>
      </p:cxnSp>
      <p:cxnSp>
        <p:nvCxnSpPr>
          <p:cNvPr id="7190" name="Google Shape;7190;p611"/>
          <p:cNvCxnSpPr/>
          <p:nvPr/>
        </p:nvCxnSpPr>
        <p:spPr>
          <a:xfrm>
            <a:off x="2807927" y="3614527"/>
            <a:ext cx="0" cy="781200"/>
          </a:xfrm>
          <a:prstGeom prst="straightConnector1">
            <a:avLst/>
          </a:prstGeom>
          <a:noFill/>
          <a:ln cap="flat" cmpd="sng" w="9525">
            <a:solidFill>
              <a:schemeClr val="accent5"/>
            </a:solidFill>
            <a:prstDash val="dot"/>
            <a:round/>
            <a:headEnd len="med" w="med" type="none"/>
            <a:tailEnd len="med" w="med" type="none"/>
          </a:ln>
        </p:spPr>
      </p:cxnSp>
      <p:grpSp>
        <p:nvGrpSpPr>
          <p:cNvPr id="7191" name="Google Shape;7191;p611"/>
          <p:cNvGrpSpPr/>
          <p:nvPr/>
        </p:nvGrpSpPr>
        <p:grpSpPr>
          <a:xfrm>
            <a:off x="6432574" y="1496785"/>
            <a:ext cx="1731769" cy="551434"/>
            <a:chOff x="6354625" y="1467562"/>
            <a:chExt cx="1738200" cy="553482"/>
          </a:xfrm>
        </p:grpSpPr>
        <p:sp>
          <p:nvSpPr>
            <p:cNvPr id="7192" name="Google Shape;7192;p611"/>
            <p:cNvSpPr txBox="1"/>
            <p:nvPr/>
          </p:nvSpPr>
          <p:spPr>
            <a:xfrm>
              <a:off x="6354625" y="1788844"/>
              <a:ext cx="1738200" cy="2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Professional services organization</a:t>
              </a:r>
              <a:endParaRPr sz="700">
                <a:solidFill>
                  <a:srgbClr val="434343"/>
                </a:solidFill>
                <a:latin typeface="Google Sans"/>
                <a:ea typeface="Google Sans"/>
                <a:cs typeface="Google Sans"/>
                <a:sym typeface="Google Sans"/>
              </a:endParaRPr>
            </a:p>
          </p:txBody>
        </p:sp>
        <p:pic>
          <p:nvPicPr>
            <p:cNvPr id="7193" name="Google Shape;7193;p611"/>
            <p:cNvPicPr preferRelativeResize="0"/>
            <p:nvPr/>
          </p:nvPicPr>
          <p:blipFill rotWithShape="1">
            <a:blip r:embed="rId15">
              <a:alphaModFix/>
            </a:blip>
            <a:srcRect b="-4872" l="-4872" r="-4872" t="-4872"/>
            <a:stretch/>
          </p:blipFill>
          <p:spPr>
            <a:xfrm>
              <a:off x="7055475" y="1467562"/>
              <a:ext cx="336500" cy="336500"/>
            </a:xfrm>
            <a:prstGeom prst="rect">
              <a:avLst/>
            </a:prstGeom>
            <a:noFill/>
            <a:ln>
              <a:noFill/>
            </a:ln>
          </p:spPr>
        </p:pic>
      </p:grpSp>
      <p:sp>
        <p:nvSpPr>
          <p:cNvPr id="7194" name="Google Shape;7194;p611"/>
          <p:cNvSpPr txBox="1"/>
          <p:nvPr/>
        </p:nvSpPr>
        <p:spPr>
          <a:xfrm>
            <a:off x="2752602" y="3559154"/>
            <a:ext cx="1460400" cy="22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5"/>
                </a:solidFill>
                <a:latin typeface="Google Sans"/>
                <a:ea typeface="Google Sans"/>
                <a:cs typeface="Google Sans"/>
                <a:sym typeface="Google Sans"/>
              </a:rPr>
              <a:t>ML accelerators</a:t>
            </a:r>
            <a:endParaRPr b="1" sz="900">
              <a:solidFill>
                <a:schemeClr val="accent5"/>
              </a:solidFill>
              <a:latin typeface="Google Sans"/>
              <a:ea typeface="Google Sans"/>
              <a:cs typeface="Google Sans"/>
              <a:sym typeface="Google Sans"/>
            </a:endParaRPr>
          </a:p>
        </p:txBody>
      </p:sp>
      <p:cxnSp>
        <p:nvCxnSpPr>
          <p:cNvPr id="7195" name="Google Shape;7195;p611"/>
          <p:cNvCxnSpPr/>
          <p:nvPr/>
        </p:nvCxnSpPr>
        <p:spPr>
          <a:xfrm>
            <a:off x="4130561" y="3614527"/>
            <a:ext cx="0" cy="781200"/>
          </a:xfrm>
          <a:prstGeom prst="straightConnector1">
            <a:avLst/>
          </a:prstGeom>
          <a:noFill/>
          <a:ln cap="flat" cmpd="sng" w="9525">
            <a:solidFill>
              <a:schemeClr val="accent5"/>
            </a:solidFill>
            <a:prstDash val="dot"/>
            <a:round/>
            <a:headEnd len="med" w="med" type="none"/>
            <a:tailEnd len="med" w="med" type="none"/>
          </a:ln>
        </p:spPr>
      </p:cxnSp>
      <p:grpSp>
        <p:nvGrpSpPr>
          <p:cNvPr id="7196" name="Google Shape;7196;p611"/>
          <p:cNvGrpSpPr/>
          <p:nvPr/>
        </p:nvGrpSpPr>
        <p:grpSpPr>
          <a:xfrm>
            <a:off x="2888234" y="3780321"/>
            <a:ext cx="518873" cy="461503"/>
            <a:chOff x="3042998" y="3669884"/>
            <a:chExt cx="520800" cy="463216"/>
          </a:xfrm>
        </p:grpSpPr>
        <p:pic>
          <p:nvPicPr>
            <p:cNvPr descr="open" id="7197" name="Google Shape;7197;p611"/>
            <p:cNvPicPr preferRelativeResize="0"/>
            <p:nvPr/>
          </p:nvPicPr>
          <p:blipFill>
            <a:blip r:embed="rId16">
              <a:alphaModFix/>
            </a:blip>
            <a:stretch>
              <a:fillRect/>
            </a:stretch>
          </p:blipFill>
          <p:spPr>
            <a:xfrm>
              <a:off x="3128188" y="3669884"/>
              <a:ext cx="350400" cy="350426"/>
            </a:xfrm>
            <a:prstGeom prst="rect">
              <a:avLst/>
            </a:prstGeom>
            <a:noFill/>
            <a:ln>
              <a:noFill/>
            </a:ln>
          </p:spPr>
        </p:pic>
        <p:sp>
          <p:nvSpPr>
            <p:cNvPr id="7198" name="Google Shape;7198;p611"/>
            <p:cNvSpPr txBox="1"/>
            <p:nvPr/>
          </p:nvSpPr>
          <p:spPr>
            <a:xfrm>
              <a:off x="3042998" y="3951300"/>
              <a:ext cx="520800" cy="1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GPU</a:t>
              </a:r>
              <a:endParaRPr sz="700">
                <a:solidFill>
                  <a:srgbClr val="434343"/>
                </a:solidFill>
                <a:latin typeface="Google Sans"/>
                <a:ea typeface="Google Sans"/>
                <a:cs typeface="Google Sans"/>
                <a:sym typeface="Google Sans"/>
              </a:endParaRPr>
            </a:p>
          </p:txBody>
        </p:sp>
      </p:grpSp>
      <p:grpSp>
        <p:nvGrpSpPr>
          <p:cNvPr id="7199" name="Google Shape;7199;p611"/>
          <p:cNvGrpSpPr/>
          <p:nvPr/>
        </p:nvGrpSpPr>
        <p:grpSpPr>
          <a:xfrm>
            <a:off x="3586877" y="3783875"/>
            <a:ext cx="440564" cy="457376"/>
            <a:chOff x="3845837" y="3673451"/>
            <a:chExt cx="442200" cy="459074"/>
          </a:xfrm>
        </p:grpSpPr>
        <p:sp>
          <p:nvSpPr>
            <p:cNvPr id="7200" name="Google Shape;7200;p611"/>
            <p:cNvSpPr txBox="1"/>
            <p:nvPr/>
          </p:nvSpPr>
          <p:spPr>
            <a:xfrm>
              <a:off x="3845837" y="3950725"/>
              <a:ext cx="442200" cy="1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TPU</a:t>
              </a:r>
              <a:endParaRPr sz="700">
                <a:solidFill>
                  <a:srgbClr val="434343"/>
                </a:solidFill>
                <a:latin typeface="Google Sans"/>
                <a:ea typeface="Google Sans"/>
                <a:cs typeface="Google Sans"/>
                <a:sym typeface="Google Sans"/>
              </a:endParaRPr>
            </a:p>
          </p:txBody>
        </p:sp>
        <p:pic>
          <p:nvPicPr>
            <p:cNvPr descr="512px_TPU.png" id="7201" name="Google Shape;7201;p611"/>
            <p:cNvPicPr preferRelativeResize="0"/>
            <p:nvPr/>
          </p:nvPicPr>
          <p:blipFill>
            <a:blip r:embed="rId17">
              <a:alphaModFix/>
            </a:blip>
            <a:stretch>
              <a:fillRect/>
            </a:stretch>
          </p:blipFill>
          <p:spPr>
            <a:xfrm>
              <a:off x="3891737" y="3673451"/>
              <a:ext cx="350400" cy="350400"/>
            </a:xfrm>
            <a:prstGeom prst="rect">
              <a:avLst/>
            </a:prstGeom>
            <a:noFill/>
            <a:ln>
              <a:noFill/>
            </a:ln>
          </p:spPr>
        </p:pic>
      </p:grpSp>
      <p:grpSp>
        <p:nvGrpSpPr>
          <p:cNvPr id="7202" name="Google Shape;7202;p611"/>
          <p:cNvGrpSpPr/>
          <p:nvPr/>
        </p:nvGrpSpPr>
        <p:grpSpPr>
          <a:xfrm>
            <a:off x="1513406" y="3784765"/>
            <a:ext cx="550854" cy="470305"/>
            <a:chOff x="1536683" y="3697711"/>
            <a:chExt cx="552900" cy="472051"/>
          </a:xfrm>
        </p:grpSpPr>
        <p:sp>
          <p:nvSpPr>
            <p:cNvPr id="7203" name="Google Shape;7203;p611"/>
            <p:cNvSpPr txBox="1"/>
            <p:nvPr/>
          </p:nvSpPr>
          <p:spPr>
            <a:xfrm>
              <a:off x="1536683" y="3975062"/>
              <a:ext cx="5529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Dataflow</a:t>
              </a:r>
              <a:endParaRPr sz="700">
                <a:solidFill>
                  <a:srgbClr val="434343"/>
                </a:solidFill>
                <a:latin typeface="Google Sans"/>
                <a:ea typeface="Google Sans"/>
                <a:cs typeface="Google Sans"/>
                <a:sym typeface="Google Sans"/>
              </a:endParaRPr>
            </a:p>
          </p:txBody>
        </p:sp>
        <p:pic>
          <p:nvPicPr>
            <p:cNvPr id="7204" name="Google Shape;7204;p611"/>
            <p:cNvPicPr preferRelativeResize="0"/>
            <p:nvPr/>
          </p:nvPicPr>
          <p:blipFill rotWithShape="1">
            <a:blip r:embed="rId18">
              <a:alphaModFix/>
            </a:blip>
            <a:srcRect b="0" l="0" r="0" t="0"/>
            <a:stretch/>
          </p:blipFill>
          <p:spPr>
            <a:xfrm>
              <a:off x="1637933" y="3697711"/>
              <a:ext cx="350400" cy="350400"/>
            </a:xfrm>
            <a:prstGeom prst="rect">
              <a:avLst/>
            </a:prstGeom>
            <a:noFill/>
            <a:ln>
              <a:noFill/>
            </a:ln>
          </p:spPr>
        </p:pic>
      </p:grpSp>
      <p:grpSp>
        <p:nvGrpSpPr>
          <p:cNvPr id="7205" name="Google Shape;7205;p611"/>
          <p:cNvGrpSpPr/>
          <p:nvPr/>
        </p:nvGrpSpPr>
        <p:grpSpPr>
          <a:xfrm>
            <a:off x="2098223" y="3784320"/>
            <a:ext cx="694321" cy="457897"/>
            <a:chOff x="2089388" y="3697264"/>
            <a:chExt cx="696900" cy="459598"/>
          </a:xfrm>
        </p:grpSpPr>
        <p:sp>
          <p:nvSpPr>
            <p:cNvPr id="7206" name="Google Shape;7206;p611"/>
            <p:cNvSpPr txBox="1"/>
            <p:nvPr/>
          </p:nvSpPr>
          <p:spPr>
            <a:xfrm>
              <a:off x="2089388" y="3975062"/>
              <a:ext cx="696900" cy="18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Dataproc</a:t>
              </a:r>
              <a:endParaRPr sz="700">
                <a:solidFill>
                  <a:srgbClr val="434343"/>
                </a:solidFill>
                <a:latin typeface="Google Sans"/>
                <a:ea typeface="Google Sans"/>
                <a:cs typeface="Google Sans"/>
                <a:sym typeface="Google Sans"/>
              </a:endParaRPr>
            </a:p>
          </p:txBody>
        </p:sp>
        <p:pic>
          <p:nvPicPr>
            <p:cNvPr descr="DataProc_512px_Retina.png" id="7207" name="Google Shape;7207;p611"/>
            <p:cNvPicPr preferRelativeResize="0"/>
            <p:nvPr/>
          </p:nvPicPr>
          <p:blipFill>
            <a:blip r:embed="rId19">
              <a:alphaModFix/>
            </a:blip>
            <a:stretch>
              <a:fillRect/>
            </a:stretch>
          </p:blipFill>
          <p:spPr>
            <a:xfrm>
              <a:off x="2262650" y="3697264"/>
              <a:ext cx="354476" cy="350303"/>
            </a:xfrm>
            <a:prstGeom prst="rect">
              <a:avLst/>
            </a:prstGeom>
            <a:noFill/>
            <a:ln>
              <a:noFill/>
            </a:ln>
          </p:spPr>
        </p:pic>
      </p:grpSp>
      <p:grpSp>
        <p:nvGrpSpPr>
          <p:cNvPr id="7208" name="Google Shape;7208;p611"/>
          <p:cNvGrpSpPr/>
          <p:nvPr/>
        </p:nvGrpSpPr>
        <p:grpSpPr>
          <a:xfrm>
            <a:off x="808435" y="3784397"/>
            <a:ext cx="671008" cy="447359"/>
            <a:chOff x="794810" y="3697341"/>
            <a:chExt cx="673500" cy="449021"/>
          </a:xfrm>
        </p:grpSpPr>
        <p:sp>
          <p:nvSpPr>
            <p:cNvPr id="7209" name="Google Shape;7209;p611"/>
            <p:cNvSpPr txBox="1"/>
            <p:nvPr/>
          </p:nvSpPr>
          <p:spPr>
            <a:xfrm>
              <a:off x="794810" y="3975062"/>
              <a:ext cx="673500" cy="1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ML Engine</a:t>
              </a:r>
              <a:endParaRPr sz="700">
                <a:solidFill>
                  <a:srgbClr val="434343"/>
                </a:solidFill>
                <a:latin typeface="Google Sans"/>
                <a:ea typeface="Google Sans"/>
                <a:cs typeface="Google Sans"/>
                <a:sym typeface="Google Sans"/>
              </a:endParaRPr>
            </a:p>
          </p:txBody>
        </p:sp>
        <p:pic>
          <p:nvPicPr>
            <p:cNvPr descr="Machine-Learning_512px.png" id="7210" name="Google Shape;7210;p611"/>
            <p:cNvPicPr preferRelativeResize="0"/>
            <p:nvPr/>
          </p:nvPicPr>
          <p:blipFill>
            <a:blip r:embed="rId20">
              <a:alphaModFix/>
            </a:blip>
            <a:stretch>
              <a:fillRect/>
            </a:stretch>
          </p:blipFill>
          <p:spPr>
            <a:xfrm>
              <a:off x="954312" y="3697341"/>
              <a:ext cx="354476" cy="348759"/>
            </a:xfrm>
            <a:prstGeom prst="rect">
              <a:avLst/>
            </a:prstGeom>
            <a:noFill/>
            <a:ln>
              <a:noFill/>
            </a:ln>
          </p:spPr>
        </p:pic>
      </p:grpSp>
      <p:sp>
        <p:nvSpPr>
          <p:cNvPr id="7211" name="Google Shape;7211;p611"/>
          <p:cNvSpPr txBox="1"/>
          <p:nvPr/>
        </p:nvSpPr>
        <p:spPr>
          <a:xfrm>
            <a:off x="925727" y="1816879"/>
            <a:ext cx="1138500" cy="2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Document AI</a:t>
            </a:r>
            <a:endParaRPr sz="700">
              <a:solidFill>
                <a:srgbClr val="434343"/>
              </a:solidFill>
              <a:latin typeface="Google Sans"/>
              <a:ea typeface="Google Sans"/>
              <a:cs typeface="Google Sans"/>
              <a:sym typeface="Google Sans"/>
            </a:endParaRPr>
          </a:p>
        </p:txBody>
      </p:sp>
      <p:sp>
        <p:nvSpPr>
          <p:cNvPr id="7212" name="Google Shape;7212;p611"/>
          <p:cNvSpPr txBox="1"/>
          <p:nvPr/>
        </p:nvSpPr>
        <p:spPr>
          <a:xfrm>
            <a:off x="737484" y="3560487"/>
            <a:ext cx="2102700" cy="22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5"/>
                </a:solidFill>
                <a:latin typeface="Google Sans"/>
                <a:ea typeface="Google Sans"/>
                <a:cs typeface="Google Sans"/>
                <a:sym typeface="Google Sans"/>
              </a:rPr>
              <a:t>Machine and deep learning</a:t>
            </a:r>
            <a:endParaRPr b="1" sz="900">
              <a:solidFill>
                <a:schemeClr val="accent5"/>
              </a:solidFill>
              <a:latin typeface="Google Sans"/>
              <a:ea typeface="Google Sans"/>
              <a:cs typeface="Google Sans"/>
              <a:sym typeface="Google Sans"/>
            </a:endParaRPr>
          </a:p>
        </p:txBody>
      </p:sp>
      <p:sp>
        <p:nvSpPr>
          <p:cNvPr id="7213" name="Google Shape;7213;p611"/>
          <p:cNvSpPr/>
          <p:nvPr/>
        </p:nvSpPr>
        <p:spPr>
          <a:xfrm>
            <a:off x="782135" y="2340681"/>
            <a:ext cx="7577700" cy="945600"/>
          </a:xfrm>
          <a:prstGeom prst="rect">
            <a:avLst/>
          </a:prstGeom>
          <a:noFill/>
          <a:ln cap="flat" cmpd="sng" w="9525">
            <a:solidFill>
              <a:srgbClr val="BDBD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nvGrpSpPr>
          <p:cNvPr id="7214" name="Google Shape;7214;p611"/>
          <p:cNvGrpSpPr/>
          <p:nvPr/>
        </p:nvGrpSpPr>
        <p:grpSpPr>
          <a:xfrm>
            <a:off x="5039397" y="2580487"/>
            <a:ext cx="918489" cy="470752"/>
            <a:chOff x="5085773" y="2407766"/>
            <a:chExt cx="921900" cy="472500"/>
          </a:xfrm>
        </p:grpSpPr>
        <p:sp>
          <p:nvSpPr>
            <p:cNvPr id="7215" name="Google Shape;7215;p611"/>
            <p:cNvSpPr txBox="1"/>
            <p:nvPr/>
          </p:nvSpPr>
          <p:spPr>
            <a:xfrm>
              <a:off x="5085773" y="2685566"/>
              <a:ext cx="9219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a:t>
              </a:r>
              <a:r>
                <a:rPr lang="en" sz="700">
                  <a:solidFill>
                    <a:srgbClr val="434343"/>
                  </a:solidFill>
                  <a:latin typeface="Google Sans"/>
                  <a:ea typeface="Google Sans"/>
                  <a:cs typeface="Google Sans"/>
                  <a:sym typeface="Google Sans"/>
                </a:rPr>
                <a:t> AutoML Translation</a:t>
              </a:r>
              <a:endParaRPr sz="700">
                <a:solidFill>
                  <a:srgbClr val="434343"/>
                </a:solidFill>
                <a:latin typeface="Google Sans"/>
                <a:ea typeface="Google Sans"/>
                <a:cs typeface="Google Sans"/>
                <a:sym typeface="Google Sans"/>
              </a:endParaRPr>
            </a:p>
          </p:txBody>
        </p:sp>
        <p:pic>
          <p:nvPicPr>
            <p:cNvPr id="7216" name="Google Shape;7216;p611"/>
            <p:cNvPicPr preferRelativeResize="0"/>
            <p:nvPr/>
          </p:nvPicPr>
          <p:blipFill>
            <a:blip r:embed="rId21">
              <a:alphaModFix/>
            </a:blip>
            <a:stretch>
              <a:fillRect/>
            </a:stretch>
          </p:blipFill>
          <p:spPr>
            <a:xfrm>
              <a:off x="5379611" y="2407766"/>
              <a:ext cx="345251" cy="345225"/>
            </a:xfrm>
            <a:prstGeom prst="rect">
              <a:avLst/>
            </a:prstGeom>
            <a:noFill/>
            <a:ln>
              <a:noFill/>
            </a:ln>
          </p:spPr>
        </p:pic>
      </p:grpSp>
      <p:grpSp>
        <p:nvGrpSpPr>
          <p:cNvPr id="7217" name="Google Shape;7217;p611"/>
          <p:cNvGrpSpPr/>
          <p:nvPr/>
        </p:nvGrpSpPr>
        <p:grpSpPr>
          <a:xfrm>
            <a:off x="6009647" y="2576946"/>
            <a:ext cx="852733" cy="624294"/>
            <a:chOff x="5768716" y="2700007"/>
            <a:chExt cx="855900" cy="626613"/>
          </a:xfrm>
        </p:grpSpPr>
        <p:sp>
          <p:nvSpPr>
            <p:cNvPr id="7218" name="Google Shape;7218;p611"/>
            <p:cNvSpPr txBox="1"/>
            <p:nvPr/>
          </p:nvSpPr>
          <p:spPr>
            <a:xfrm>
              <a:off x="5768716" y="2979220"/>
              <a:ext cx="855900" cy="3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Speech-to-Text</a:t>
              </a:r>
              <a:endParaRPr sz="700">
                <a:solidFill>
                  <a:srgbClr val="434343"/>
                </a:solidFill>
                <a:latin typeface="Google Sans"/>
                <a:ea typeface="Google Sans"/>
                <a:cs typeface="Google Sans"/>
                <a:sym typeface="Google Sans"/>
              </a:endParaRPr>
            </a:p>
          </p:txBody>
        </p:sp>
        <p:pic>
          <p:nvPicPr>
            <p:cNvPr descr="Speech_512px_Retina.png" id="7219" name="Google Shape;7219;p611"/>
            <p:cNvPicPr preferRelativeResize="0"/>
            <p:nvPr/>
          </p:nvPicPr>
          <p:blipFill>
            <a:blip r:embed="rId22">
              <a:alphaModFix/>
            </a:blip>
            <a:stretch>
              <a:fillRect/>
            </a:stretch>
          </p:blipFill>
          <p:spPr>
            <a:xfrm>
              <a:off x="6023091" y="2700007"/>
              <a:ext cx="348774" cy="348774"/>
            </a:xfrm>
            <a:prstGeom prst="rect">
              <a:avLst/>
            </a:prstGeom>
            <a:noFill/>
            <a:ln>
              <a:noFill/>
            </a:ln>
          </p:spPr>
        </p:pic>
      </p:grpSp>
      <p:grpSp>
        <p:nvGrpSpPr>
          <p:cNvPr id="7220" name="Google Shape;7220;p611"/>
          <p:cNvGrpSpPr/>
          <p:nvPr/>
        </p:nvGrpSpPr>
        <p:grpSpPr>
          <a:xfrm>
            <a:off x="6835221" y="2578449"/>
            <a:ext cx="671008" cy="470648"/>
            <a:chOff x="6921629" y="2405721"/>
            <a:chExt cx="673500" cy="472396"/>
          </a:xfrm>
        </p:grpSpPr>
        <p:sp>
          <p:nvSpPr>
            <p:cNvPr id="7221" name="Google Shape;7221;p611"/>
            <p:cNvSpPr txBox="1"/>
            <p:nvPr/>
          </p:nvSpPr>
          <p:spPr>
            <a:xfrm>
              <a:off x="6921629" y="2683417"/>
              <a:ext cx="6735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Dialogflow Enterprise</a:t>
              </a:r>
              <a:endParaRPr sz="700">
                <a:solidFill>
                  <a:srgbClr val="434343"/>
                </a:solidFill>
                <a:latin typeface="Google Sans"/>
                <a:ea typeface="Google Sans"/>
                <a:cs typeface="Google Sans"/>
                <a:sym typeface="Google Sans"/>
              </a:endParaRPr>
            </a:p>
          </p:txBody>
        </p:sp>
        <p:pic>
          <p:nvPicPr>
            <p:cNvPr id="7222" name="Google Shape;7222;p611"/>
            <p:cNvPicPr preferRelativeResize="0"/>
            <p:nvPr/>
          </p:nvPicPr>
          <p:blipFill>
            <a:blip r:embed="rId23">
              <a:alphaModFix/>
            </a:blip>
            <a:stretch>
              <a:fillRect/>
            </a:stretch>
          </p:blipFill>
          <p:spPr>
            <a:xfrm>
              <a:off x="7083175" y="2405721"/>
              <a:ext cx="346400" cy="346400"/>
            </a:xfrm>
            <a:prstGeom prst="rect">
              <a:avLst/>
            </a:prstGeom>
            <a:noFill/>
            <a:ln>
              <a:noFill/>
            </a:ln>
          </p:spPr>
        </p:pic>
      </p:grpSp>
      <p:grpSp>
        <p:nvGrpSpPr>
          <p:cNvPr id="7223" name="Google Shape;7223;p611"/>
          <p:cNvGrpSpPr/>
          <p:nvPr/>
        </p:nvGrpSpPr>
        <p:grpSpPr>
          <a:xfrm>
            <a:off x="7485569" y="2576747"/>
            <a:ext cx="832110" cy="472347"/>
            <a:chOff x="7106727" y="2699807"/>
            <a:chExt cx="835200" cy="474101"/>
          </a:xfrm>
        </p:grpSpPr>
        <p:sp>
          <p:nvSpPr>
            <p:cNvPr id="7224" name="Google Shape;7224;p611"/>
            <p:cNvSpPr txBox="1"/>
            <p:nvPr/>
          </p:nvSpPr>
          <p:spPr>
            <a:xfrm>
              <a:off x="7106727" y="2979208"/>
              <a:ext cx="8352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a:t>
              </a:r>
              <a:endParaRPr sz="700">
                <a:solidFill>
                  <a:srgbClr val="434343"/>
                </a:solidFill>
                <a:latin typeface="Google Sans"/>
                <a:ea typeface="Google Sans"/>
                <a:cs typeface="Google Sans"/>
                <a:sym typeface="Google Sans"/>
              </a:endParaRPr>
            </a:p>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Text-to-Speech</a:t>
              </a:r>
              <a:endParaRPr sz="700">
                <a:solidFill>
                  <a:srgbClr val="434343"/>
                </a:solidFill>
                <a:latin typeface="Google Sans"/>
                <a:ea typeface="Google Sans"/>
                <a:cs typeface="Google Sans"/>
                <a:sym typeface="Google Sans"/>
              </a:endParaRPr>
            </a:p>
          </p:txBody>
        </p:sp>
        <p:pic>
          <p:nvPicPr>
            <p:cNvPr id="7225" name="Google Shape;7225;p611"/>
            <p:cNvPicPr preferRelativeResize="0"/>
            <p:nvPr/>
          </p:nvPicPr>
          <p:blipFill>
            <a:blip r:embed="rId24">
              <a:alphaModFix/>
            </a:blip>
            <a:stretch>
              <a:fillRect/>
            </a:stretch>
          </p:blipFill>
          <p:spPr>
            <a:xfrm>
              <a:off x="7349929" y="2699807"/>
              <a:ext cx="346399" cy="346376"/>
            </a:xfrm>
            <a:prstGeom prst="rect">
              <a:avLst/>
            </a:prstGeom>
            <a:noFill/>
            <a:ln>
              <a:noFill/>
            </a:ln>
          </p:spPr>
        </p:pic>
      </p:grpSp>
      <p:grpSp>
        <p:nvGrpSpPr>
          <p:cNvPr id="7226" name="Google Shape;7226;p611"/>
          <p:cNvGrpSpPr/>
          <p:nvPr/>
        </p:nvGrpSpPr>
        <p:grpSpPr>
          <a:xfrm>
            <a:off x="713531" y="2595954"/>
            <a:ext cx="852733" cy="453143"/>
            <a:chOff x="699554" y="2423291"/>
            <a:chExt cx="855900" cy="454826"/>
          </a:xfrm>
        </p:grpSpPr>
        <p:sp>
          <p:nvSpPr>
            <p:cNvPr id="7227" name="Google Shape;7227;p611"/>
            <p:cNvSpPr txBox="1"/>
            <p:nvPr/>
          </p:nvSpPr>
          <p:spPr>
            <a:xfrm>
              <a:off x="699554" y="2683417"/>
              <a:ext cx="8559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Video Intelligence</a:t>
              </a:r>
              <a:endParaRPr sz="700">
                <a:solidFill>
                  <a:srgbClr val="434343"/>
                </a:solidFill>
                <a:latin typeface="Google Sans"/>
                <a:ea typeface="Google Sans"/>
                <a:cs typeface="Google Sans"/>
                <a:sym typeface="Google Sans"/>
              </a:endParaRPr>
            </a:p>
          </p:txBody>
        </p:sp>
        <p:pic>
          <p:nvPicPr>
            <p:cNvPr descr="Video_Intelligence_512px_Retina.png" id="7228" name="Google Shape;7228;p611"/>
            <p:cNvPicPr preferRelativeResize="0"/>
            <p:nvPr/>
          </p:nvPicPr>
          <p:blipFill>
            <a:blip r:embed="rId25">
              <a:alphaModFix/>
            </a:blip>
            <a:stretch>
              <a:fillRect/>
            </a:stretch>
          </p:blipFill>
          <p:spPr>
            <a:xfrm>
              <a:off x="954312" y="2423291"/>
              <a:ext cx="346400" cy="310325"/>
            </a:xfrm>
            <a:prstGeom prst="rect">
              <a:avLst/>
            </a:prstGeom>
            <a:noFill/>
            <a:ln>
              <a:noFill/>
            </a:ln>
          </p:spPr>
        </p:pic>
      </p:grpSp>
      <p:grpSp>
        <p:nvGrpSpPr>
          <p:cNvPr id="7229" name="Google Shape;7229;p611"/>
          <p:cNvGrpSpPr/>
          <p:nvPr/>
        </p:nvGrpSpPr>
        <p:grpSpPr>
          <a:xfrm>
            <a:off x="2182278" y="2577149"/>
            <a:ext cx="671008" cy="471948"/>
            <a:chOff x="2097554" y="2404416"/>
            <a:chExt cx="673500" cy="473701"/>
          </a:xfrm>
        </p:grpSpPr>
        <p:sp>
          <p:nvSpPr>
            <p:cNvPr id="7230" name="Google Shape;7230;p611"/>
            <p:cNvSpPr txBox="1"/>
            <p:nvPr/>
          </p:nvSpPr>
          <p:spPr>
            <a:xfrm>
              <a:off x="2097554" y="2683417"/>
              <a:ext cx="6735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a:t>
              </a:r>
              <a:endParaRPr sz="700">
                <a:solidFill>
                  <a:srgbClr val="434343"/>
                </a:solidFill>
                <a:latin typeface="Google Sans"/>
                <a:ea typeface="Google Sans"/>
                <a:cs typeface="Google Sans"/>
                <a:sym typeface="Google Sans"/>
              </a:endParaRPr>
            </a:p>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Vision</a:t>
              </a:r>
              <a:endParaRPr sz="700">
                <a:solidFill>
                  <a:srgbClr val="434343"/>
                </a:solidFill>
                <a:latin typeface="Google Sans"/>
                <a:ea typeface="Google Sans"/>
                <a:cs typeface="Google Sans"/>
                <a:sym typeface="Google Sans"/>
              </a:endParaRPr>
            </a:p>
          </p:txBody>
        </p:sp>
        <p:pic>
          <p:nvPicPr>
            <p:cNvPr descr="Vision_512px_Retina.png" id="7231" name="Google Shape;7231;p611"/>
            <p:cNvPicPr preferRelativeResize="0"/>
            <p:nvPr/>
          </p:nvPicPr>
          <p:blipFill>
            <a:blip r:embed="rId26">
              <a:alphaModFix/>
            </a:blip>
            <a:stretch>
              <a:fillRect/>
            </a:stretch>
          </p:blipFill>
          <p:spPr>
            <a:xfrm>
              <a:off x="2262650" y="2404416"/>
              <a:ext cx="347651" cy="347651"/>
            </a:xfrm>
            <a:prstGeom prst="rect">
              <a:avLst/>
            </a:prstGeom>
            <a:noFill/>
            <a:ln>
              <a:noFill/>
            </a:ln>
          </p:spPr>
        </p:pic>
      </p:grpSp>
      <p:sp>
        <p:nvSpPr>
          <p:cNvPr id="7232" name="Google Shape;7232;p611"/>
          <p:cNvSpPr txBox="1"/>
          <p:nvPr/>
        </p:nvSpPr>
        <p:spPr>
          <a:xfrm>
            <a:off x="3267809" y="2333991"/>
            <a:ext cx="2427300" cy="2259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900">
                <a:solidFill>
                  <a:schemeClr val="accent5"/>
                </a:solidFill>
                <a:latin typeface="Google Sans"/>
                <a:ea typeface="Google Sans"/>
                <a:cs typeface="Google Sans"/>
                <a:sym typeface="Google Sans"/>
              </a:rPr>
              <a:t>Language</a:t>
            </a:r>
            <a:endParaRPr b="1" sz="900">
              <a:solidFill>
                <a:schemeClr val="accent5"/>
              </a:solidFill>
              <a:latin typeface="Google Sans"/>
              <a:ea typeface="Google Sans"/>
              <a:cs typeface="Google Sans"/>
              <a:sym typeface="Google Sans"/>
            </a:endParaRPr>
          </a:p>
        </p:txBody>
      </p:sp>
      <p:sp>
        <p:nvSpPr>
          <p:cNvPr id="7233" name="Google Shape;7233;p611"/>
          <p:cNvSpPr txBox="1"/>
          <p:nvPr/>
        </p:nvSpPr>
        <p:spPr>
          <a:xfrm>
            <a:off x="6449562" y="2333990"/>
            <a:ext cx="1597200" cy="2259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900">
                <a:solidFill>
                  <a:schemeClr val="accent5"/>
                </a:solidFill>
                <a:latin typeface="Google Sans"/>
                <a:ea typeface="Google Sans"/>
                <a:cs typeface="Google Sans"/>
                <a:sym typeface="Google Sans"/>
              </a:rPr>
              <a:t>Conversation</a:t>
            </a:r>
            <a:endParaRPr b="1" sz="900">
              <a:solidFill>
                <a:schemeClr val="accent5"/>
              </a:solidFill>
              <a:latin typeface="Google Sans"/>
              <a:ea typeface="Google Sans"/>
              <a:cs typeface="Google Sans"/>
              <a:sym typeface="Google Sans"/>
            </a:endParaRPr>
          </a:p>
        </p:txBody>
      </p:sp>
      <p:sp>
        <p:nvSpPr>
          <p:cNvPr id="7234" name="Google Shape;7234;p611"/>
          <p:cNvSpPr txBox="1"/>
          <p:nvPr/>
        </p:nvSpPr>
        <p:spPr>
          <a:xfrm>
            <a:off x="992665" y="2333990"/>
            <a:ext cx="1566600" cy="2259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SzPts val="1100"/>
              <a:buNone/>
            </a:pPr>
            <a:r>
              <a:rPr b="1" lang="en" sz="900">
                <a:solidFill>
                  <a:schemeClr val="accent5"/>
                </a:solidFill>
                <a:latin typeface="Google Sans"/>
                <a:ea typeface="Google Sans"/>
                <a:cs typeface="Google Sans"/>
                <a:sym typeface="Google Sans"/>
              </a:rPr>
              <a:t>Sight</a:t>
            </a:r>
            <a:endParaRPr b="1" sz="900">
              <a:solidFill>
                <a:schemeClr val="accent5"/>
              </a:solidFill>
              <a:latin typeface="Google Sans"/>
              <a:ea typeface="Google Sans"/>
              <a:cs typeface="Google Sans"/>
              <a:sym typeface="Google Sans"/>
            </a:endParaRPr>
          </a:p>
        </p:txBody>
      </p:sp>
      <p:sp>
        <p:nvSpPr>
          <p:cNvPr id="7235" name="Google Shape;7235;p611"/>
          <p:cNvSpPr txBox="1"/>
          <p:nvPr/>
        </p:nvSpPr>
        <p:spPr>
          <a:xfrm>
            <a:off x="3004963" y="2855153"/>
            <a:ext cx="753300" cy="2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Natural Language</a:t>
            </a:r>
            <a:endParaRPr sz="700">
              <a:solidFill>
                <a:srgbClr val="434343"/>
              </a:solidFill>
              <a:latin typeface="Google Sans"/>
              <a:ea typeface="Google Sans"/>
              <a:cs typeface="Google Sans"/>
              <a:sym typeface="Google Sans"/>
            </a:endParaRPr>
          </a:p>
        </p:txBody>
      </p:sp>
      <p:cxnSp>
        <p:nvCxnSpPr>
          <p:cNvPr id="7236" name="Google Shape;7236;p611"/>
          <p:cNvCxnSpPr/>
          <p:nvPr/>
        </p:nvCxnSpPr>
        <p:spPr>
          <a:xfrm>
            <a:off x="2883050" y="2422811"/>
            <a:ext cx="0" cy="781200"/>
          </a:xfrm>
          <a:prstGeom prst="straightConnector1">
            <a:avLst/>
          </a:prstGeom>
          <a:noFill/>
          <a:ln cap="flat" cmpd="sng" w="9525">
            <a:solidFill>
              <a:schemeClr val="accent5"/>
            </a:solidFill>
            <a:prstDash val="dot"/>
            <a:round/>
            <a:headEnd len="med" w="med" type="none"/>
            <a:tailEnd len="med" w="med" type="none"/>
          </a:ln>
        </p:spPr>
      </p:cxnSp>
      <p:cxnSp>
        <p:nvCxnSpPr>
          <p:cNvPr id="7237" name="Google Shape;7237;p611"/>
          <p:cNvCxnSpPr/>
          <p:nvPr/>
        </p:nvCxnSpPr>
        <p:spPr>
          <a:xfrm>
            <a:off x="5992227" y="2422811"/>
            <a:ext cx="0" cy="781200"/>
          </a:xfrm>
          <a:prstGeom prst="straightConnector1">
            <a:avLst/>
          </a:prstGeom>
          <a:noFill/>
          <a:ln cap="flat" cmpd="sng" w="9525">
            <a:solidFill>
              <a:schemeClr val="accent5"/>
            </a:solidFill>
            <a:prstDash val="dot"/>
            <a:round/>
            <a:headEnd len="med" w="med" type="none"/>
            <a:tailEnd len="med" w="med" type="none"/>
          </a:ln>
        </p:spPr>
      </p:cxnSp>
      <p:cxnSp>
        <p:nvCxnSpPr>
          <p:cNvPr id="7238" name="Google Shape;7238;p611"/>
          <p:cNvCxnSpPr/>
          <p:nvPr/>
        </p:nvCxnSpPr>
        <p:spPr>
          <a:xfrm>
            <a:off x="776954" y="2340690"/>
            <a:ext cx="7587000" cy="0"/>
          </a:xfrm>
          <a:prstGeom prst="straightConnector1">
            <a:avLst/>
          </a:prstGeom>
          <a:noFill/>
          <a:ln cap="flat" cmpd="sng" w="28575">
            <a:solidFill>
              <a:srgbClr val="EA4335"/>
            </a:solidFill>
            <a:prstDash val="solid"/>
            <a:round/>
            <a:headEnd len="med" w="med" type="none"/>
            <a:tailEnd len="med" w="med" type="none"/>
          </a:ln>
        </p:spPr>
      </p:cxnSp>
      <p:grpSp>
        <p:nvGrpSpPr>
          <p:cNvPr id="7239" name="Google Shape;7239;p611"/>
          <p:cNvGrpSpPr/>
          <p:nvPr/>
        </p:nvGrpSpPr>
        <p:grpSpPr>
          <a:xfrm>
            <a:off x="4471562" y="2576898"/>
            <a:ext cx="671008" cy="448886"/>
            <a:chOff x="4469610" y="2404164"/>
            <a:chExt cx="673500" cy="450553"/>
          </a:xfrm>
        </p:grpSpPr>
        <p:sp>
          <p:nvSpPr>
            <p:cNvPr id="7240" name="Google Shape;7240;p611"/>
            <p:cNvSpPr txBox="1"/>
            <p:nvPr/>
          </p:nvSpPr>
          <p:spPr>
            <a:xfrm>
              <a:off x="4469610" y="2683417"/>
              <a:ext cx="673500" cy="17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Translation</a:t>
              </a:r>
              <a:endParaRPr sz="700">
                <a:solidFill>
                  <a:srgbClr val="434343"/>
                </a:solidFill>
                <a:latin typeface="Google Sans"/>
                <a:ea typeface="Google Sans"/>
                <a:cs typeface="Google Sans"/>
                <a:sym typeface="Google Sans"/>
              </a:endParaRPr>
            </a:p>
          </p:txBody>
        </p:sp>
        <p:pic>
          <p:nvPicPr>
            <p:cNvPr id="7241" name="Google Shape;7241;p611"/>
            <p:cNvPicPr preferRelativeResize="0"/>
            <p:nvPr/>
          </p:nvPicPr>
          <p:blipFill rotWithShape="1">
            <a:blip r:embed="rId27">
              <a:alphaModFix/>
            </a:blip>
            <a:srcRect b="0" l="0" r="0" t="0"/>
            <a:stretch/>
          </p:blipFill>
          <p:spPr>
            <a:xfrm>
              <a:off x="4631162" y="2404164"/>
              <a:ext cx="350400" cy="350400"/>
            </a:xfrm>
            <a:prstGeom prst="rect">
              <a:avLst/>
            </a:prstGeom>
            <a:noFill/>
            <a:ln>
              <a:noFill/>
            </a:ln>
          </p:spPr>
        </p:pic>
      </p:grpSp>
      <p:grpSp>
        <p:nvGrpSpPr>
          <p:cNvPr id="7242" name="Google Shape;7242;p611"/>
          <p:cNvGrpSpPr/>
          <p:nvPr/>
        </p:nvGrpSpPr>
        <p:grpSpPr>
          <a:xfrm>
            <a:off x="1488155" y="2581035"/>
            <a:ext cx="753203" cy="468056"/>
            <a:chOff x="1435133" y="2408316"/>
            <a:chExt cx="756000" cy="469794"/>
          </a:xfrm>
        </p:grpSpPr>
        <p:sp>
          <p:nvSpPr>
            <p:cNvPr id="7243" name="Google Shape;7243;p611"/>
            <p:cNvSpPr txBox="1"/>
            <p:nvPr/>
          </p:nvSpPr>
          <p:spPr>
            <a:xfrm>
              <a:off x="1435133" y="2683410"/>
              <a:ext cx="7560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Cloud </a:t>
              </a:r>
              <a:br>
                <a:rPr lang="en" sz="700">
                  <a:solidFill>
                    <a:srgbClr val="434343"/>
                  </a:solidFill>
                  <a:latin typeface="Google Sans"/>
                  <a:ea typeface="Google Sans"/>
                  <a:cs typeface="Google Sans"/>
                  <a:sym typeface="Google Sans"/>
                </a:rPr>
              </a:br>
              <a:r>
                <a:rPr lang="en" sz="700">
                  <a:solidFill>
                    <a:srgbClr val="434343"/>
                  </a:solidFill>
                  <a:latin typeface="Google Sans"/>
                  <a:ea typeface="Google Sans"/>
                  <a:cs typeface="Google Sans"/>
                  <a:sym typeface="Google Sans"/>
                </a:rPr>
                <a:t>AutoML Vision</a:t>
              </a:r>
              <a:endParaRPr sz="700">
                <a:solidFill>
                  <a:srgbClr val="434343"/>
                </a:solidFill>
                <a:latin typeface="Google Sans"/>
                <a:ea typeface="Google Sans"/>
                <a:cs typeface="Google Sans"/>
                <a:sym typeface="Google Sans"/>
              </a:endParaRPr>
            </a:p>
          </p:txBody>
        </p:sp>
        <p:pic>
          <p:nvPicPr>
            <p:cNvPr id="7244" name="Google Shape;7244;p611"/>
            <p:cNvPicPr preferRelativeResize="0"/>
            <p:nvPr/>
          </p:nvPicPr>
          <p:blipFill>
            <a:blip r:embed="rId28">
              <a:alphaModFix/>
            </a:blip>
            <a:stretch>
              <a:fillRect/>
            </a:stretch>
          </p:blipFill>
          <p:spPr>
            <a:xfrm>
              <a:off x="1633850" y="2408316"/>
              <a:ext cx="354476" cy="344750"/>
            </a:xfrm>
            <a:prstGeom prst="rect">
              <a:avLst/>
            </a:prstGeom>
            <a:noFill/>
            <a:ln>
              <a:noFill/>
            </a:ln>
          </p:spPr>
        </p:pic>
      </p:grpSp>
      <p:pic>
        <p:nvPicPr>
          <p:cNvPr descr="NaturalLanguage_512px_Retina.png" id="7245" name="Google Shape;7245;p611"/>
          <p:cNvPicPr preferRelativeResize="0"/>
          <p:nvPr/>
        </p:nvPicPr>
        <p:blipFill>
          <a:blip r:embed="rId29">
            <a:alphaModFix/>
          </a:blip>
          <a:stretch>
            <a:fillRect/>
          </a:stretch>
        </p:blipFill>
        <p:spPr>
          <a:xfrm>
            <a:off x="3204627" y="2576957"/>
            <a:ext cx="347715" cy="347712"/>
          </a:xfrm>
          <a:prstGeom prst="rect">
            <a:avLst/>
          </a:prstGeom>
          <a:noFill/>
          <a:ln>
            <a:noFill/>
          </a:ln>
        </p:spPr>
      </p:pic>
      <p:pic>
        <p:nvPicPr>
          <p:cNvPr id="7246" name="Google Shape;7246;p611"/>
          <p:cNvPicPr preferRelativeResize="0"/>
          <p:nvPr/>
        </p:nvPicPr>
        <p:blipFill rotWithShape="1">
          <a:blip r:embed="rId30">
            <a:alphaModFix/>
          </a:blip>
          <a:srcRect b="25020" l="13174" r="14950" t="0"/>
          <a:stretch/>
        </p:blipFill>
        <p:spPr>
          <a:xfrm>
            <a:off x="4848074" y="3844920"/>
            <a:ext cx="349110" cy="361332"/>
          </a:xfrm>
          <a:prstGeom prst="rect">
            <a:avLst/>
          </a:prstGeom>
          <a:noFill/>
          <a:ln>
            <a:noFill/>
          </a:ln>
        </p:spPr>
      </p:pic>
      <p:sp>
        <p:nvSpPr>
          <p:cNvPr id="7247" name="Google Shape;7247;p611"/>
          <p:cNvSpPr txBox="1"/>
          <p:nvPr/>
        </p:nvSpPr>
        <p:spPr>
          <a:xfrm>
            <a:off x="4758107" y="4104024"/>
            <a:ext cx="528900" cy="3543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808080"/>
              </a:buClr>
              <a:buFont typeface="Open Sans"/>
              <a:buNone/>
            </a:pPr>
            <a:r>
              <a:rPr lang="en" sz="700">
                <a:solidFill>
                  <a:srgbClr val="434343"/>
                </a:solidFill>
                <a:latin typeface="Google Sans"/>
                <a:ea typeface="Google Sans"/>
                <a:cs typeface="Google Sans"/>
                <a:sym typeface="Google Sans"/>
              </a:rPr>
              <a:t>Kubeflow</a:t>
            </a:r>
            <a:endParaRPr sz="700">
              <a:solidFill>
                <a:srgbClr val="434343"/>
              </a:solidFill>
              <a:latin typeface="Google Sans"/>
              <a:ea typeface="Google Sans"/>
              <a:cs typeface="Google Sans"/>
              <a:sym typeface="Google Sans"/>
            </a:endParaRPr>
          </a:p>
        </p:txBody>
      </p:sp>
      <p:cxnSp>
        <p:nvCxnSpPr>
          <p:cNvPr id="7248" name="Google Shape;7248;p611"/>
          <p:cNvCxnSpPr/>
          <p:nvPr/>
        </p:nvCxnSpPr>
        <p:spPr>
          <a:xfrm flipH="1" rot="10800000">
            <a:off x="777726" y="3570646"/>
            <a:ext cx="6129300" cy="300"/>
          </a:xfrm>
          <a:prstGeom prst="straightConnector1">
            <a:avLst/>
          </a:prstGeom>
          <a:noFill/>
          <a:ln cap="flat" cmpd="sng" w="28575">
            <a:solidFill>
              <a:srgbClr val="4285F4"/>
            </a:solidFill>
            <a:prstDash val="solid"/>
            <a:round/>
            <a:headEnd len="med" w="med" type="none"/>
            <a:tailEnd len="med" w="med" type="none"/>
          </a:ln>
        </p:spPr>
      </p:cxnSp>
      <p:grpSp>
        <p:nvGrpSpPr>
          <p:cNvPr id="7249" name="Google Shape;7249;p611"/>
          <p:cNvGrpSpPr/>
          <p:nvPr/>
        </p:nvGrpSpPr>
        <p:grpSpPr>
          <a:xfrm>
            <a:off x="2389294" y="1489735"/>
            <a:ext cx="1046414" cy="558483"/>
            <a:chOff x="1981000" y="1460487"/>
            <a:chExt cx="1050300" cy="560557"/>
          </a:xfrm>
        </p:grpSpPr>
        <p:sp>
          <p:nvSpPr>
            <p:cNvPr id="7250" name="Google Shape;7250;p611"/>
            <p:cNvSpPr txBox="1"/>
            <p:nvPr/>
          </p:nvSpPr>
          <p:spPr>
            <a:xfrm>
              <a:off x="1981000" y="1788844"/>
              <a:ext cx="1050300" cy="2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434343"/>
                  </a:solidFill>
                  <a:latin typeface="Google Sans"/>
                  <a:ea typeface="Google Sans"/>
                  <a:cs typeface="Google Sans"/>
                  <a:sym typeface="Google Sans"/>
                </a:rPr>
                <a:t>Contact Center AI</a:t>
              </a:r>
              <a:endParaRPr sz="700">
                <a:solidFill>
                  <a:srgbClr val="434343"/>
                </a:solidFill>
                <a:latin typeface="Google Sans"/>
                <a:ea typeface="Google Sans"/>
                <a:cs typeface="Google Sans"/>
                <a:sym typeface="Google Sans"/>
              </a:endParaRPr>
            </a:p>
          </p:txBody>
        </p:sp>
        <p:pic>
          <p:nvPicPr>
            <p:cNvPr id="7251" name="Google Shape;7251;p611"/>
            <p:cNvPicPr preferRelativeResize="0"/>
            <p:nvPr/>
          </p:nvPicPr>
          <p:blipFill rotWithShape="1">
            <a:blip r:embed="rId31">
              <a:alphaModFix/>
            </a:blip>
            <a:srcRect b="13035" l="0" r="0" t="13027"/>
            <a:stretch/>
          </p:blipFill>
          <p:spPr>
            <a:xfrm>
              <a:off x="2310942" y="1460487"/>
              <a:ext cx="390416" cy="346375"/>
            </a:xfrm>
            <a:prstGeom prst="rect">
              <a:avLst/>
            </a:prstGeom>
            <a:noFill/>
            <a:ln>
              <a:noFill/>
            </a:ln>
          </p:spPr>
        </p:pic>
      </p:grpSp>
      <p:grpSp>
        <p:nvGrpSpPr>
          <p:cNvPr id="7252" name="Google Shape;7252;p611"/>
          <p:cNvGrpSpPr/>
          <p:nvPr/>
        </p:nvGrpSpPr>
        <p:grpSpPr>
          <a:xfrm>
            <a:off x="3776267" y="2580483"/>
            <a:ext cx="634543" cy="470752"/>
            <a:chOff x="3477868" y="2703557"/>
            <a:chExt cx="636900" cy="472500"/>
          </a:xfrm>
        </p:grpSpPr>
        <p:sp>
          <p:nvSpPr>
            <p:cNvPr id="7253" name="Google Shape;7253;p611"/>
            <p:cNvSpPr txBox="1"/>
            <p:nvPr/>
          </p:nvSpPr>
          <p:spPr>
            <a:xfrm>
              <a:off x="3477868" y="2981357"/>
              <a:ext cx="636900" cy="1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333333"/>
                  </a:solidFill>
                  <a:highlight>
                    <a:srgbClr val="FFFFFF"/>
                  </a:highlight>
                </a:rPr>
                <a:t>Cloud AutoML NL</a:t>
              </a:r>
              <a:endParaRPr sz="700">
                <a:solidFill>
                  <a:srgbClr val="434343"/>
                </a:solidFill>
                <a:latin typeface="Google Sans"/>
                <a:ea typeface="Google Sans"/>
                <a:cs typeface="Google Sans"/>
                <a:sym typeface="Google Sans"/>
              </a:endParaRPr>
            </a:p>
          </p:txBody>
        </p:sp>
        <p:pic>
          <p:nvPicPr>
            <p:cNvPr id="7254" name="Google Shape;7254;p611"/>
            <p:cNvPicPr preferRelativeResize="0"/>
            <p:nvPr/>
          </p:nvPicPr>
          <p:blipFill>
            <a:blip r:embed="rId21">
              <a:alphaModFix/>
            </a:blip>
            <a:stretch>
              <a:fillRect/>
            </a:stretch>
          </p:blipFill>
          <p:spPr>
            <a:xfrm>
              <a:off x="3629160" y="2703557"/>
              <a:ext cx="345251" cy="345225"/>
            </a:xfrm>
            <a:prstGeom prst="rect">
              <a:avLst/>
            </a:prstGeom>
            <a:noFill/>
            <a:ln>
              <a:noFill/>
            </a:ln>
          </p:spPr>
        </p:pic>
      </p:grpSp>
      <p:sp>
        <p:nvSpPr>
          <p:cNvPr id="7255" name="Google Shape;7255;p611"/>
          <p:cNvSpPr txBox="1"/>
          <p:nvPr/>
        </p:nvSpPr>
        <p:spPr>
          <a:xfrm>
            <a:off x="777735" y="2117325"/>
            <a:ext cx="2102700" cy="225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Cloud AI building blocks</a:t>
            </a:r>
            <a:endParaRPr b="1" sz="1000">
              <a:solidFill>
                <a:srgbClr val="FFFFFF"/>
              </a:solidFill>
              <a:latin typeface="Google Sans"/>
              <a:ea typeface="Google Sans"/>
              <a:cs typeface="Google Sans"/>
              <a:sym typeface="Google Sans"/>
            </a:endParaRPr>
          </a:p>
        </p:txBody>
      </p:sp>
      <p:sp>
        <p:nvSpPr>
          <p:cNvPr id="7256" name="Google Shape;7256;p611"/>
          <p:cNvSpPr txBox="1"/>
          <p:nvPr/>
        </p:nvSpPr>
        <p:spPr>
          <a:xfrm>
            <a:off x="777735" y="1162923"/>
            <a:ext cx="2102700" cy="22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Cloud AI solutions</a:t>
            </a:r>
            <a:endParaRPr b="1" sz="1000">
              <a:solidFill>
                <a:srgbClr val="FFFFFF"/>
              </a:solidFill>
              <a:latin typeface="Google Sans"/>
              <a:ea typeface="Google Sans"/>
              <a:cs typeface="Google Sans"/>
              <a:sym typeface="Google Sans"/>
            </a:endParaRPr>
          </a:p>
        </p:txBody>
      </p:sp>
      <p:sp>
        <p:nvSpPr>
          <p:cNvPr id="7257" name="Google Shape;7257;p611"/>
          <p:cNvSpPr txBox="1"/>
          <p:nvPr/>
        </p:nvSpPr>
        <p:spPr>
          <a:xfrm>
            <a:off x="5424277" y="1162923"/>
            <a:ext cx="2940000" cy="22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ML professional services &amp; partners</a:t>
            </a:r>
            <a:endParaRPr b="1" sz="1000">
              <a:solidFill>
                <a:srgbClr val="FFFFFF"/>
              </a:solidFill>
              <a:latin typeface="Google Sans"/>
              <a:ea typeface="Google Sans"/>
              <a:cs typeface="Google Sans"/>
              <a:sym typeface="Google Sans"/>
            </a:endParaRPr>
          </a:p>
        </p:txBody>
      </p:sp>
      <p:sp>
        <p:nvSpPr>
          <p:cNvPr id="7258" name="Google Shape;7258;p611"/>
          <p:cNvSpPr txBox="1"/>
          <p:nvPr/>
        </p:nvSpPr>
        <p:spPr>
          <a:xfrm>
            <a:off x="7015842" y="3352346"/>
            <a:ext cx="1358700" cy="225900"/>
          </a:xfrm>
          <a:prstGeom prst="rect">
            <a:avLst/>
          </a:prstGeom>
          <a:solidFill>
            <a:srgbClr val="4FC3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latin typeface="Google Sans"/>
                <a:ea typeface="Google Sans"/>
                <a:cs typeface="Google Sans"/>
                <a:sym typeface="Google Sans"/>
              </a:rPr>
              <a:t>Kaggle/datasets</a:t>
            </a:r>
            <a:endParaRPr b="1" sz="1000">
              <a:solidFill>
                <a:srgbClr val="FFFFFF"/>
              </a:solidFill>
              <a:latin typeface="Google Sans"/>
              <a:ea typeface="Google Sans"/>
              <a:cs typeface="Google Sans"/>
              <a:sym typeface="Google Sans"/>
            </a:endParaRPr>
          </a:p>
        </p:txBody>
      </p:sp>
      <p:pic>
        <p:nvPicPr>
          <p:cNvPr descr="Cloud-Natural-Language-API.png" id="7259" name="Google Shape;7259;p611"/>
          <p:cNvPicPr preferRelativeResize="0"/>
          <p:nvPr/>
        </p:nvPicPr>
        <p:blipFill rotWithShape="1">
          <a:blip r:embed="rId32">
            <a:alphaModFix/>
          </a:blip>
          <a:srcRect b="5092" l="0" r="0" t="5092"/>
          <a:stretch/>
        </p:blipFill>
        <p:spPr>
          <a:xfrm>
            <a:off x="1300619" y="1483765"/>
            <a:ext cx="392400" cy="352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7" name="Shape 7637"/>
        <p:cNvGrpSpPr/>
        <p:nvPr/>
      </p:nvGrpSpPr>
      <p:grpSpPr>
        <a:xfrm>
          <a:off x="0" y="0"/>
          <a:ext cx="0" cy="0"/>
          <a:chOff x="0" y="0"/>
          <a:chExt cx="0" cy="0"/>
        </a:xfrm>
      </p:grpSpPr>
      <p:sp>
        <p:nvSpPr>
          <p:cNvPr id="7638" name="Google Shape;7638;p638"/>
          <p:cNvSpPr txBox="1"/>
          <p:nvPr>
            <p:ph type="title"/>
          </p:nvPr>
        </p:nvSpPr>
        <p:spPr>
          <a:xfrm>
            <a:off x="543465" y="467900"/>
            <a:ext cx="79632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Functions scale independently</a:t>
            </a:r>
            <a:endParaRPr/>
          </a:p>
        </p:txBody>
      </p:sp>
      <p:sp>
        <p:nvSpPr>
          <p:cNvPr id="7639" name="Google Shape;7639;p638"/>
          <p:cNvSpPr txBox="1"/>
          <p:nvPr>
            <p:ph idx="4294967295" type="body"/>
          </p:nvPr>
        </p:nvSpPr>
        <p:spPr>
          <a:xfrm>
            <a:off x="447450" y="1217200"/>
            <a:ext cx="7570500" cy="2909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chemeClr val="accent4"/>
                </a:solidFill>
              </a:rPr>
              <a:t>✓ </a:t>
            </a:r>
            <a:r>
              <a:rPr b="1" lang="en" sz="1800"/>
              <a:t>Scale independently </a:t>
            </a:r>
            <a:endParaRPr b="1" sz="1800"/>
          </a:p>
          <a:p>
            <a:pPr indent="0" lvl="0" marL="0" rtl="0" algn="l">
              <a:lnSpc>
                <a:spcPct val="150000"/>
              </a:lnSpc>
              <a:spcBef>
                <a:spcPts val="0"/>
              </a:spcBef>
              <a:spcAft>
                <a:spcPts val="0"/>
              </a:spcAft>
              <a:buNone/>
            </a:pPr>
            <a:r>
              <a:rPr lang="en" sz="1800"/>
              <a:t>        </a:t>
            </a:r>
            <a:r>
              <a:rPr i="1" lang="en" sz="1800"/>
              <a:t>(down to 0 if needed)</a:t>
            </a:r>
            <a:endParaRPr i="1" sz="1800"/>
          </a:p>
          <a:p>
            <a:pPr indent="0" lvl="0" marL="0" rtl="0" algn="l">
              <a:lnSpc>
                <a:spcPct val="150000"/>
              </a:lnSpc>
              <a:spcBef>
                <a:spcPts val="0"/>
              </a:spcBef>
              <a:spcAft>
                <a:spcPts val="0"/>
              </a:spcAft>
              <a:buNone/>
            </a:pPr>
            <a:r>
              <a:rPr lang="en" sz="2000">
                <a:solidFill>
                  <a:schemeClr val="accent4"/>
                </a:solidFill>
              </a:rPr>
              <a:t>✓ </a:t>
            </a:r>
            <a:r>
              <a:rPr b="1" lang="en" sz="1800"/>
              <a:t>Isolated from one another</a:t>
            </a:r>
            <a:endParaRPr b="1" sz="1800"/>
          </a:p>
          <a:p>
            <a:pPr indent="0" lvl="0" marL="0" rtl="0" algn="l">
              <a:lnSpc>
                <a:spcPct val="150000"/>
              </a:lnSpc>
              <a:spcBef>
                <a:spcPts val="0"/>
              </a:spcBef>
              <a:spcAft>
                <a:spcPts val="0"/>
              </a:spcAft>
              <a:buNone/>
            </a:pPr>
            <a:r>
              <a:rPr lang="en" sz="2000">
                <a:solidFill>
                  <a:schemeClr val="accent4"/>
                </a:solidFill>
              </a:rPr>
              <a:t>✓ </a:t>
            </a:r>
            <a:r>
              <a:rPr b="1" lang="en" sz="1800"/>
              <a:t>Stateless / ephemeral</a:t>
            </a:r>
            <a:endParaRPr b="1" sz="1800"/>
          </a:p>
          <a:p>
            <a:pPr indent="0" lvl="0" marL="0" rtl="0" algn="l">
              <a:lnSpc>
                <a:spcPct val="150000"/>
              </a:lnSpc>
              <a:spcBef>
                <a:spcPts val="0"/>
              </a:spcBef>
              <a:spcAft>
                <a:spcPts val="0"/>
              </a:spcAft>
              <a:buNone/>
            </a:pPr>
            <a:r>
              <a:rPr lang="en" sz="2000">
                <a:solidFill>
                  <a:schemeClr val="accent4"/>
                </a:solidFill>
              </a:rPr>
              <a:t>✓ </a:t>
            </a:r>
            <a:r>
              <a:rPr b="1" lang="en" sz="1800"/>
              <a:t>More closely matches your traffic pattern</a:t>
            </a:r>
            <a:r>
              <a:rPr lang="en" sz="1800"/>
              <a:t> </a:t>
            </a:r>
            <a:br>
              <a:rPr lang="en" sz="1800"/>
            </a:br>
            <a:r>
              <a:rPr lang="en" sz="1800"/>
              <a:t>        </a:t>
            </a:r>
            <a:r>
              <a:rPr i="1" lang="en" sz="1800"/>
              <a:t>(some functions executed a lot, some a little)</a:t>
            </a:r>
            <a:endParaRPr i="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39"/>
                                        </p:tgtEl>
                                        <p:attrNameLst>
                                          <p:attrName>style.visibility</p:attrName>
                                        </p:attrNameLst>
                                      </p:cBhvr>
                                      <p:to>
                                        <p:strVal val="visible"/>
                                      </p:to>
                                    </p:set>
                                    <p:animEffect filter="fade" transition="in">
                                      <p:cBhvr>
                                        <p:cTn dur="200"/>
                                        <p:tgtEl>
                                          <p:spTgt spid="7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3" name="Shape 7643"/>
        <p:cNvGrpSpPr/>
        <p:nvPr/>
      </p:nvGrpSpPr>
      <p:grpSpPr>
        <a:xfrm>
          <a:off x="0" y="0"/>
          <a:ext cx="0" cy="0"/>
          <a:chOff x="0" y="0"/>
          <a:chExt cx="0" cy="0"/>
        </a:xfrm>
      </p:grpSpPr>
      <p:sp>
        <p:nvSpPr>
          <p:cNvPr id="7644" name="Google Shape;7644;p639"/>
          <p:cNvSpPr txBox="1"/>
          <p:nvPr/>
        </p:nvSpPr>
        <p:spPr>
          <a:xfrm>
            <a:off x="2784100" y="1505975"/>
            <a:ext cx="4919400" cy="10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434343"/>
                </a:solidFill>
                <a:latin typeface="Roboto"/>
                <a:ea typeface="Roboto"/>
                <a:cs typeface="Roboto"/>
                <a:sym typeface="Roboto"/>
              </a:rPr>
              <a:t>HTTP functions</a:t>
            </a:r>
            <a:endParaRPr sz="24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n">
                <a:solidFill>
                  <a:srgbClr val="666666"/>
                </a:solidFill>
                <a:latin typeface="Roboto"/>
                <a:ea typeface="Roboto"/>
                <a:cs typeface="Roboto"/>
                <a:sym typeface="Roboto"/>
              </a:rPr>
              <a:t>Synchronous</a:t>
            </a:r>
            <a:r>
              <a:rPr lang="en">
                <a:solidFill>
                  <a:srgbClr val="666666"/>
                </a:solidFill>
                <a:latin typeface="Roboto"/>
                <a:ea typeface="Roboto"/>
                <a:cs typeface="Roboto"/>
                <a:sym typeface="Roboto"/>
              </a:rPr>
              <a:t> invocation over HTTPS. </a:t>
            </a:r>
            <a:br>
              <a:rPr lang="en">
                <a:solidFill>
                  <a:srgbClr val="666666"/>
                </a:solidFill>
                <a:latin typeface="Roboto"/>
                <a:ea typeface="Roboto"/>
                <a:cs typeface="Roboto"/>
                <a:sym typeface="Roboto"/>
              </a:rPr>
            </a:br>
            <a:r>
              <a:rPr lang="en">
                <a:solidFill>
                  <a:srgbClr val="666666"/>
                </a:solidFill>
                <a:latin typeface="Roboto"/>
                <a:ea typeface="Roboto"/>
                <a:cs typeface="Roboto"/>
                <a:sym typeface="Roboto"/>
              </a:rPr>
              <a:t>We give you a URL and a TLS certificate</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pic>
        <p:nvPicPr>
          <p:cNvPr descr="HTTP200.png" id="7645" name="Google Shape;7645;p639"/>
          <p:cNvPicPr preferRelativeResize="0"/>
          <p:nvPr/>
        </p:nvPicPr>
        <p:blipFill rotWithShape="1">
          <a:blip r:embed="rId3">
            <a:alphaModFix/>
          </a:blip>
          <a:srcRect b="0" l="0" r="0" t="0"/>
          <a:stretch/>
        </p:blipFill>
        <p:spPr>
          <a:xfrm>
            <a:off x="1765292" y="1544600"/>
            <a:ext cx="859300" cy="769100"/>
          </a:xfrm>
          <a:prstGeom prst="rect">
            <a:avLst/>
          </a:prstGeom>
          <a:noFill/>
          <a:ln>
            <a:noFill/>
          </a:ln>
        </p:spPr>
      </p:pic>
      <p:sp>
        <p:nvSpPr>
          <p:cNvPr id="7646" name="Google Shape;7646;p639"/>
          <p:cNvSpPr txBox="1"/>
          <p:nvPr/>
        </p:nvSpPr>
        <p:spPr>
          <a:xfrm>
            <a:off x="2784092" y="2771875"/>
            <a:ext cx="3417000" cy="65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434343"/>
                </a:solidFill>
                <a:latin typeface="Roboto"/>
                <a:ea typeface="Roboto"/>
                <a:cs typeface="Roboto"/>
                <a:sym typeface="Roboto"/>
              </a:rPr>
              <a:t>Background functions</a:t>
            </a:r>
            <a:endParaRPr sz="2400">
              <a:solidFill>
                <a:srgbClr val="434343"/>
              </a:solidFill>
              <a:latin typeface="Roboto"/>
              <a:ea typeface="Roboto"/>
              <a:cs typeface="Roboto"/>
              <a:sym typeface="Roboto"/>
            </a:endParaRPr>
          </a:p>
          <a:p>
            <a:pPr indent="0" lvl="0" marL="0" rtl="0" algn="l">
              <a:lnSpc>
                <a:spcPct val="115000"/>
              </a:lnSpc>
              <a:spcBef>
                <a:spcPts val="0"/>
              </a:spcBef>
              <a:spcAft>
                <a:spcPts val="0"/>
              </a:spcAft>
              <a:buNone/>
            </a:pPr>
            <a:r>
              <a:rPr b="1" lang="en">
                <a:solidFill>
                  <a:srgbClr val="666666"/>
                </a:solidFill>
                <a:latin typeface="Roboto"/>
                <a:ea typeface="Roboto"/>
                <a:cs typeface="Roboto"/>
                <a:sym typeface="Roboto"/>
              </a:rPr>
              <a:t>Asynchronously</a:t>
            </a:r>
            <a:r>
              <a:rPr lang="en">
                <a:solidFill>
                  <a:srgbClr val="666666"/>
                </a:solidFill>
                <a:latin typeface="Roboto"/>
                <a:ea typeface="Roboto"/>
                <a:cs typeface="Roboto"/>
                <a:sym typeface="Roboto"/>
              </a:rPr>
              <a:t> invoked by cloud events</a:t>
            </a:r>
            <a:endParaRPr>
              <a:solidFill>
                <a:srgbClr val="666666"/>
              </a:solidFill>
              <a:latin typeface="Roboto"/>
              <a:ea typeface="Roboto"/>
              <a:cs typeface="Roboto"/>
              <a:sym typeface="Roboto"/>
            </a:endParaRPr>
          </a:p>
        </p:txBody>
      </p:sp>
      <p:sp>
        <p:nvSpPr>
          <p:cNvPr id="7647" name="Google Shape;7647;p639"/>
          <p:cNvSpPr txBox="1"/>
          <p:nvPr>
            <p:ph type="title"/>
          </p:nvPr>
        </p:nvSpPr>
        <p:spPr>
          <a:xfrm>
            <a:off x="1076865" y="225350"/>
            <a:ext cx="7963200" cy="83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 types</a:t>
            </a:r>
            <a:endParaRPr/>
          </a:p>
        </p:txBody>
      </p:sp>
      <p:pic>
        <p:nvPicPr>
          <p:cNvPr descr="Cloud-Function_256.png" id="7648" name="Google Shape;7648;p639"/>
          <p:cNvPicPr preferRelativeResize="0"/>
          <p:nvPr/>
        </p:nvPicPr>
        <p:blipFill>
          <a:blip r:embed="rId4">
            <a:alphaModFix/>
          </a:blip>
          <a:stretch>
            <a:fillRect/>
          </a:stretch>
        </p:blipFill>
        <p:spPr>
          <a:xfrm>
            <a:off x="276702" y="269449"/>
            <a:ext cx="800172" cy="712675"/>
          </a:xfrm>
          <a:prstGeom prst="rect">
            <a:avLst/>
          </a:prstGeom>
          <a:noFill/>
          <a:ln>
            <a:noFill/>
          </a:ln>
        </p:spPr>
      </p:pic>
      <p:pic>
        <p:nvPicPr>
          <p:cNvPr descr="CloudStorage_512px.png" id="7649" name="Google Shape;7649;p639"/>
          <p:cNvPicPr preferRelativeResize="0"/>
          <p:nvPr/>
        </p:nvPicPr>
        <p:blipFill>
          <a:blip r:embed="rId5">
            <a:alphaModFix/>
          </a:blip>
          <a:stretch>
            <a:fillRect/>
          </a:stretch>
        </p:blipFill>
        <p:spPr>
          <a:xfrm>
            <a:off x="1776892" y="2796849"/>
            <a:ext cx="836100" cy="836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3" name="Shape 7653"/>
        <p:cNvGrpSpPr/>
        <p:nvPr/>
      </p:nvGrpSpPr>
      <p:grpSpPr>
        <a:xfrm>
          <a:off x="0" y="0"/>
          <a:ext cx="0" cy="0"/>
          <a:chOff x="0" y="0"/>
          <a:chExt cx="0" cy="0"/>
        </a:xfrm>
      </p:grpSpPr>
      <p:pic>
        <p:nvPicPr>
          <p:cNvPr id="7654" name="Google Shape;7654;p640"/>
          <p:cNvPicPr preferRelativeResize="0"/>
          <p:nvPr/>
        </p:nvPicPr>
        <p:blipFill>
          <a:blip r:embed="rId3">
            <a:alphaModFix/>
          </a:blip>
          <a:stretch>
            <a:fillRect/>
          </a:stretch>
        </p:blipFill>
        <p:spPr>
          <a:xfrm>
            <a:off x="0" y="0"/>
            <a:ext cx="9114147"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9" name="Shape 7659"/>
        <p:cNvGrpSpPr/>
        <p:nvPr/>
      </p:nvGrpSpPr>
      <p:grpSpPr>
        <a:xfrm>
          <a:off x="0" y="0"/>
          <a:ext cx="0" cy="0"/>
          <a:chOff x="0" y="0"/>
          <a:chExt cx="0" cy="0"/>
        </a:xfrm>
      </p:grpSpPr>
      <p:pic>
        <p:nvPicPr>
          <p:cNvPr id="7660" name="Google Shape;7660;p641"/>
          <p:cNvPicPr preferRelativeResize="0"/>
          <p:nvPr/>
        </p:nvPicPr>
        <p:blipFill>
          <a:blip r:embed="rId3">
            <a:alphaModFix/>
          </a:blip>
          <a:stretch>
            <a:fillRect/>
          </a:stretch>
        </p:blipFill>
        <p:spPr>
          <a:xfrm>
            <a:off x="0" y="76200"/>
            <a:ext cx="9144002" cy="48504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4" name="Shape 7664"/>
        <p:cNvGrpSpPr/>
        <p:nvPr/>
      </p:nvGrpSpPr>
      <p:grpSpPr>
        <a:xfrm>
          <a:off x="0" y="0"/>
          <a:ext cx="0" cy="0"/>
          <a:chOff x="0" y="0"/>
          <a:chExt cx="0" cy="0"/>
        </a:xfrm>
      </p:grpSpPr>
      <p:sp>
        <p:nvSpPr>
          <p:cNvPr id="7665" name="Google Shape;7665;p642"/>
          <p:cNvSpPr txBox="1"/>
          <p:nvPr>
            <p:ph type="title"/>
          </p:nvPr>
        </p:nvSpPr>
        <p:spPr>
          <a:xfrm>
            <a:off x="298600" y="2050450"/>
            <a:ext cx="4727400" cy="65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Cloud AutoML</a:t>
            </a:r>
            <a:endParaRPr b="1"/>
          </a:p>
        </p:txBody>
      </p:sp>
      <p:sp>
        <p:nvSpPr>
          <p:cNvPr id="7666" name="Google Shape;7666;p642"/>
          <p:cNvSpPr txBox="1"/>
          <p:nvPr>
            <p:ph idx="2" type="title"/>
          </p:nvPr>
        </p:nvSpPr>
        <p:spPr>
          <a:xfrm>
            <a:off x="298600" y="2633950"/>
            <a:ext cx="4727400" cy="6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0" name="Shape 7670"/>
        <p:cNvGrpSpPr/>
        <p:nvPr/>
      </p:nvGrpSpPr>
      <p:grpSpPr>
        <a:xfrm>
          <a:off x="0" y="0"/>
          <a:ext cx="0" cy="0"/>
          <a:chOff x="0" y="0"/>
          <a:chExt cx="0" cy="0"/>
        </a:xfrm>
      </p:grpSpPr>
      <p:pic>
        <p:nvPicPr>
          <p:cNvPr id="7671" name="Google Shape;7671;p643"/>
          <p:cNvPicPr preferRelativeResize="0"/>
          <p:nvPr/>
        </p:nvPicPr>
        <p:blipFill>
          <a:blip r:embed="rId3">
            <a:alphaModFix/>
          </a:blip>
          <a:stretch>
            <a:fillRect/>
          </a:stretch>
        </p:blipFill>
        <p:spPr>
          <a:xfrm>
            <a:off x="1316125" y="1714500"/>
            <a:ext cx="2679000" cy="1865400"/>
          </a:xfrm>
          <a:prstGeom prst="roundRect">
            <a:avLst>
              <a:gd fmla="val 12897" name="adj"/>
            </a:avLst>
          </a:prstGeom>
          <a:noFill/>
          <a:ln>
            <a:noFill/>
          </a:ln>
        </p:spPr>
      </p:pic>
      <p:sp>
        <p:nvSpPr>
          <p:cNvPr id="7672" name="Google Shape;7672;p643"/>
          <p:cNvSpPr txBox="1"/>
          <p:nvPr>
            <p:ph idx="4294967295" type="title"/>
          </p:nvPr>
        </p:nvSpPr>
        <p:spPr>
          <a:xfrm>
            <a:off x="530175" y="335725"/>
            <a:ext cx="8083500" cy="579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Let’s try the Vision API</a:t>
            </a:r>
            <a:endParaRPr sz="3000">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6" name="Shape 7676"/>
        <p:cNvGrpSpPr/>
        <p:nvPr/>
      </p:nvGrpSpPr>
      <p:grpSpPr>
        <a:xfrm>
          <a:off x="0" y="0"/>
          <a:ext cx="0" cy="0"/>
          <a:chOff x="0" y="0"/>
          <a:chExt cx="0" cy="0"/>
        </a:xfrm>
      </p:grpSpPr>
      <p:pic>
        <p:nvPicPr>
          <p:cNvPr id="7677" name="Google Shape;7677;p644"/>
          <p:cNvPicPr preferRelativeResize="0"/>
          <p:nvPr/>
        </p:nvPicPr>
        <p:blipFill rotWithShape="1">
          <a:blip r:embed="rId3">
            <a:alphaModFix/>
          </a:blip>
          <a:srcRect b="0" l="0" r="0" t="9057"/>
          <a:stretch/>
        </p:blipFill>
        <p:spPr>
          <a:xfrm>
            <a:off x="5401325" y="1974963"/>
            <a:ext cx="2426551" cy="1344475"/>
          </a:xfrm>
          <a:prstGeom prst="rect">
            <a:avLst/>
          </a:prstGeom>
          <a:noFill/>
          <a:ln>
            <a:noFill/>
          </a:ln>
        </p:spPr>
      </p:pic>
      <p:cxnSp>
        <p:nvCxnSpPr>
          <p:cNvPr id="7678" name="Google Shape;7678;p644"/>
          <p:cNvCxnSpPr/>
          <p:nvPr/>
        </p:nvCxnSpPr>
        <p:spPr>
          <a:xfrm>
            <a:off x="3995125" y="2647200"/>
            <a:ext cx="1153200" cy="0"/>
          </a:xfrm>
          <a:prstGeom prst="straightConnector1">
            <a:avLst/>
          </a:prstGeom>
          <a:noFill/>
          <a:ln cap="flat" cmpd="sng" w="9525">
            <a:solidFill>
              <a:schemeClr val="dk1"/>
            </a:solidFill>
            <a:prstDash val="solid"/>
            <a:round/>
            <a:headEnd len="med" w="med" type="none"/>
            <a:tailEnd len="med" w="med" type="triangle"/>
          </a:ln>
        </p:spPr>
      </p:cxnSp>
      <p:pic>
        <p:nvPicPr>
          <p:cNvPr id="7679" name="Google Shape;7679;p644"/>
          <p:cNvPicPr preferRelativeResize="0"/>
          <p:nvPr/>
        </p:nvPicPr>
        <p:blipFill>
          <a:blip r:embed="rId4">
            <a:alphaModFix/>
          </a:blip>
          <a:stretch>
            <a:fillRect/>
          </a:stretch>
        </p:blipFill>
        <p:spPr>
          <a:xfrm>
            <a:off x="1316125" y="1714500"/>
            <a:ext cx="2679000" cy="1865400"/>
          </a:xfrm>
          <a:prstGeom prst="roundRect">
            <a:avLst>
              <a:gd fmla="val 12897" name="adj"/>
            </a:avLst>
          </a:prstGeom>
          <a:noFill/>
          <a:ln>
            <a:noFill/>
          </a:ln>
        </p:spPr>
      </p:pic>
      <p:sp>
        <p:nvSpPr>
          <p:cNvPr id="7680" name="Google Shape;7680;p644"/>
          <p:cNvSpPr txBox="1"/>
          <p:nvPr>
            <p:ph idx="4294967295" type="title"/>
          </p:nvPr>
        </p:nvSpPr>
        <p:spPr>
          <a:xfrm>
            <a:off x="530175" y="335725"/>
            <a:ext cx="8083500" cy="579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Let’s try the Vision API</a:t>
            </a:r>
            <a:endParaRPr sz="3000">
              <a:solidFill>
                <a:srgbClr val="434343"/>
              </a:solidFill>
            </a:endParaRPr>
          </a:p>
        </p:txBody>
      </p:sp>
      <p:sp>
        <p:nvSpPr>
          <p:cNvPr id="7681" name="Google Shape;7681;p644"/>
          <p:cNvSpPr/>
          <p:nvPr/>
        </p:nvSpPr>
        <p:spPr>
          <a:xfrm>
            <a:off x="5252325" y="1865850"/>
            <a:ext cx="45000" cy="156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44"/>
          <p:cNvSpPr txBox="1"/>
          <p:nvPr/>
        </p:nvSpPr>
        <p:spPr>
          <a:xfrm>
            <a:off x="5466725" y="3520050"/>
            <a:ext cx="3195600" cy="11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 But, these results may be too general for your business, and that’s exactly where AutoML Vision can help!</a:t>
            </a:r>
            <a:endParaRPr>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6" name="Shape 7686"/>
        <p:cNvGrpSpPr/>
        <p:nvPr/>
      </p:nvGrpSpPr>
      <p:grpSpPr>
        <a:xfrm>
          <a:off x="0" y="0"/>
          <a:ext cx="0" cy="0"/>
          <a:chOff x="0" y="0"/>
          <a:chExt cx="0" cy="0"/>
        </a:xfrm>
      </p:grpSpPr>
      <p:pic>
        <p:nvPicPr>
          <p:cNvPr descr="autoML-MD-2.1.png" id="7687" name="Google Shape;7687;p645"/>
          <p:cNvPicPr preferRelativeResize="0"/>
          <p:nvPr/>
        </p:nvPicPr>
        <p:blipFill rotWithShape="1">
          <a:blip r:embed="rId3">
            <a:alphaModFix/>
          </a:blip>
          <a:srcRect b="6011" l="-1072" r="-1072" t="-824"/>
          <a:stretch/>
        </p:blipFill>
        <p:spPr>
          <a:xfrm>
            <a:off x="3970738" y="1943003"/>
            <a:ext cx="1327849" cy="1197792"/>
          </a:xfrm>
          <a:prstGeom prst="rect">
            <a:avLst/>
          </a:prstGeom>
          <a:noFill/>
          <a:ln>
            <a:noFill/>
          </a:ln>
        </p:spPr>
      </p:pic>
      <p:sp>
        <p:nvSpPr>
          <p:cNvPr id="7688" name="Google Shape;7688;p645"/>
          <p:cNvSpPr txBox="1"/>
          <p:nvPr/>
        </p:nvSpPr>
        <p:spPr>
          <a:xfrm>
            <a:off x="3750163" y="1438200"/>
            <a:ext cx="1707000" cy="42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Google Sans"/>
                <a:ea typeface="Google Sans"/>
                <a:cs typeface="Google Sans"/>
                <a:sym typeface="Google Sans"/>
              </a:rPr>
              <a:t>AutoML Vision</a:t>
            </a:r>
            <a:endParaRPr b="1">
              <a:solidFill>
                <a:srgbClr val="666666"/>
              </a:solidFill>
              <a:latin typeface="Google Sans"/>
              <a:ea typeface="Google Sans"/>
              <a:cs typeface="Google Sans"/>
              <a:sym typeface="Google Sans"/>
            </a:endParaRPr>
          </a:p>
        </p:txBody>
      </p:sp>
      <p:sp>
        <p:nvSpPr>
          <p:cNvPr id="7689" name="Google Shape;7689;p645"/>
          <p:cNvSpPr txBox="1"/>
          <p:nvPr/>
        </p:nvSpPr>
        <p:spPr>
          <a:xfrm>
            <a:off x="1242763" y="1438206"/>
            <a:ext cx="1389900" cy="42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Google Sans"/>
                <a:ea typeface="Google Sans"/>
                <a:cs typeface="Google Sans"/>
                <a:sym typeface="Google Sans"/>
              </a:rPr>
              <a:t>Photo dataset</a:t>
            </a:r>
            <a:endParaRPr b="1">
              <a:solidFill>
                <a:srgbClr val="666666"/>
              </a:solidFill>
              <a:latin typeface="Google Sans"/>
              <a:ea typeface="Google Sans"/>
              <a:cs typeface="Google Sans"/>
              <a:sym typeface="Google Sans"/>
            </a:endParaRPr>
          </a:p>
        </p:txBody>
      </p:sp>
      <p:cxnSp>
        <p:nvCxnSpPr>
          <p:cNvPr id="7690" name="Google Shape;7690;p645"/>
          <p:cNvCxnSpPr/>
          <p:nvPr/>
        </p:nvCxnSpPr>
        <p:spPr>
          <a:xfrm>
            <a:off x="2648100" y="2543850"/>
            <a:ext cx="1281000" cy="0"/>
          </a:xfrm>
          <a:prstGeom prst="straightConnector1">
            <a:avLst/>
          </a:prstGeom>
          <a:noFill/>
          <a:ln cap="flat" cmpd="sng" w="9525">
            <a:solidFill>
              <a:schemeClr val="dk1"/>
            </a:solidFill>
            <a:prstDash val="dot"/>
            <a:round/>
            <a:headEnd len="med" w="med" type="none"/>
            <a:tailEnd len="med" w="med" type="triangle"/>
          </a:ln>
        </p:spPr>
      </p:cxnSp>
      <p:pic>
        <p:nvPicPr>
          <p:cNvPr id="7691" name="Google Shape;7691;p645"/>
          <p:cNvPicPr preferRelativeResize="0"/>
          <p:nvPr/>
        </p:nvPicPr>
        <p:blipFill>
          <a:blip r:embed="rId4">
            <a:alphaModFix/>
          </a:blip>
          <a:stretch>
            <a:fillRect/>
          </a:stretch>
        </p:blipFill>
        <p:spPr>
          <a:xfrm>
            <a:off x="4424588" y="3518833"/>
            <a:ext cx="428775" cy="427918"/>
          </a:xfrm>
          <a:prstGeom prst="rect">
            <a:avLst/>
          </a:prstGeom>
          <a:noFill/>
          <a:ln>
            <a:noFill/>
          </a:ln>
        </p:spPr>
      </p:pic>
      <p:pic>
        <p:nvPicPr>
          <p:cNvPr id="7692" name="Google Shape;7692;p645"/>
          <p:cNvPicPr preferRelativeResize="0"/>
          <p:nvPr/>
        </p:nvPicPr>
        <p:blipFill rotWithShape="1">
          <a:blip r:embed="rId5">
            <a:alphaModFix/>
          </a:blip>
          <a:srcRect b="10698" l="0" r="0" t="0"/>
          <a:stretch/>
        </p:blipFill>
        <p:spPr>
          <a:xfrm>
            <a:off x="3394913" y="3468901"/>
            <a:ext cx="534025" cy="477850"/>
          </a:xfrm>
          <a:prstGeom prst="rect">
            <a:avLst/>
          </a:prstGeom>
          <a:noFill/>
          <a:ln>
            <a:noFill/>
          </a:ln>
        </p:spPr>
      </p:pic>
      <p:pic>
        <p:nvPicPr>
          <p:cNvPr id="7693" name="Google Shape;7693;p645"/>
          <p:cNvPicPr preferRelativeResize="0"/>
          <p:nvPr/>
        </p:nvPicPr>
        <p:blipFill rotWithShape="1">
          <a:blip r:embed="rId6">
            <a:alphaModFix/>
          </a:blip>
          <a:srcRect b="19309" l="0" r="0" t="0"/>
          <a:stretch/>
        </p:blipFill>
        <p:spPr>
          <a:xfrm>
            <a:off x="5148213" y="3468901"/>
            <a:ext cx="593399" cy="477850"/>
          </a:xfrm>
          <a:prstGeom prst="rect">
            <a:avLst/>
          </a:prstGeom>
          <a:noFill/>
          <a:ln>
            <a:noFill/>
          </a:ln>
        </p:spPr>
      </p:pic>
      <p:cxnSp>
        <p:nvCxnSpPr>
          <p:cNvPr id="7694" name="Google Shape;7694;p645"/>
          <p:cNvCxnSpPr/>
          <p:nvPr/>
        </p:nvCxnSpPr>
        <p:spPr>
          <a:xfrm flipH="1">
            <a:off x="3868038" y="3142200"/>
            <a:ext cx="203100" cy="210900"/>
          </a:xfrm>
          <a:prstGeom prst="straightConnector1">
            <a:avLst/>
          </a:prstGeom>
          <a:noFill/>
          <a:ln cap="flat" cmpd="sng" w="9525">
            <a:solidFill>
              <a:srgbClr val="999999"/>
            </a:solidFill>
            <a:prstDash val="solid"/>
            <a:round/>
            <a:headEnd len="med" w="med" type="none"/>
            <a:tailEnd len="med" w="med" type="triangle"/>
          </a:ln>
        </p:spPr>
      </p:cxnSp>
      <p:cxnSp>
        <p:nvCxnSpPr>
          <p:cNvPr id="7695" name="Google Shape;7695;p645"/>
          <p:cNvCxnSpPr/>
          <p:nvPr/>
        </p:nvCxnSpPr>
        <p:spPr>
          <a:xfrm flipH="1">
            <a:off x="4630013" y="3140788"/>
            <a:ext cx="9300" cy="307800"/>
          </a:xfrm>
          <a:prstGeom prst="straightConnector1">
            <a:avLst/>
          </a:prstGeom>
          <a:noFill/>
          <a:ln cap="flat" cmpd="sng" w="9525">
            <a:solidFill>
              <a:srgbClr val="999999"/>
            </a:solidFill>
            <a:prstDash val="solid"/>
            <a:round/>
            <a:headEnd len="med" w="med" type="none"/>
            <a:tailEnd len="med" w="med" type="triangle"/>
          </a:ln>
        </p:spPr>
      </p:cxnSp>
      <p:cxnSp>
        <p:nvCxnSpPr>
          <p:cNvPr id="7696" name="Google Shape;7696;p645"/>
          <p:cNvCxnSpPr/>
          <p:nvPr/>
        </p:nvCxnSpPr>
        <p:spPr>
          <a:xfrm>
            <a:off x="5148213" y="3150000"/>
            <a:ext cx="187200" cy="210900"/>
          </a:xfrm>
          <a:prstGeom prst="straightConnector1">
            <a:avLst/>
          </a:prstGeom>
          <a:noFill/>
          <a:ln cap="flat" cmpd="sng" w="9525">
            <a:solidFill>
              <a:srgbClr val="999999"/>
            </a:solidFill>
            <a:prstDash val="solid"/>
            <a:round/>
            <a:headEnd len="med" w="med" type="none"/>
            <a:tailEnd len="med" w="med" type="triangle"/>
          </a:ln>
        </p:spPr>
      </p:cxnSp>
      <p:sp>
        <p:nvSpPr>
          <p:cNvPr id="7697" name="Google Shape;7697;p645"/>
          <p:cNvSpPr txBox="1"/>
          <p:nvPr/>
        </p:nvSpPr>
        <p:spPr>
          <a:xfrm>
            <a:off x="3350675" y="3967050"/>
            <a:ext cx="622500" cy="2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Google Sans"/>
                <a:ea typeface="Google Sans"/>
                <a:cs typeface="Google Sans"/>
                <a:sym typeface="Google Sans"/>
              </a:rPr>
              <a:t>Train</a:t>
            </a:r>
            <a:endParaRPr sz="1000">
              <a:solidFill>
                <a:srgbClr val="666666"/>
              </a:solidFill>
              <a:latin typeface="Google Sans"/>
              <a:ea typeface="Google Sans"/>
              <a:cs typeface="Google Sans"/>
              <a:sym typeface="Google Sans"/>
            </a:endParaRPr>
          </a:p>
        </p:txBody>
      </p:sp>
      <p:sp>
        <p:nvSpPr>
          <p:cNvPr id="7698" name="Google Shape;7698;p645"/>
          <p:cNvSpPr txBox="1"/>
          <p:nvPr/>
        </p:nvSpPr>
        <p:spPr>
          <a:xfrm>
            <a:off x="4323400" y="3967050"/>
            <a:ext cx="622500" cy="2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Google Sans"/>
                <a:ea typeface="Google Sans"/>
                <a:cs typeface="Google Sans"/>
                <a:sym typeface="Google Sans"/>
              </a:rPr>
              <a:t>Deploy</a:t>
            </a:r>
            <a:endParaRPr sz="1000">
              <a:solidFill>
                <a:srgbClr val="666666"/>
              </a:solidFill>
              <a:latin typeface="Google Sans"/>
              <a:ea typeface="Google Sans"/>
              <a:cs typeface="Google Sans"/>
              <a:sym typeface="Google Sans"/>
            </a:endParaRPr>
          </a:p>
        </p:txBody>
      </p:sp>
      <p:sp>
        <p:nvSpPr>
          <p:cNvPr id="7699" name="Google Shape;7699;p645"/>
          <p:cNvSpPr txBox="1"/>
          <p:nvPr/>
        </p:nvSpPr>
        <p:spPr>
          <a:xfrm>
            <a:off x="5148238" y="3984908"/>
            <a:ext cx="622500" cy="2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Google Sans"/>
                <a:ea typeface="Google Sans"/>
                <a:cs typeface="Google Sans"/>
                <a:sym typeface="Google Sans"/>
              </a:rPr>
              <a:t>Serve</a:t>
            </a:r>
            <a:endParaRPr sz="1000">
              <a:solidFill>
                <a:srgbClr val="666666"/>
              </a:solidFill>
              <a:latin typeface="Google Sans"/>
              <a:ea typeface="Google Sans"/>
              <a:cs typeface="Google Sans"/>
              <a:sym typeface="Google Sans"/>
            </a:endParaRPr>
          </a:p>
        </p:txBody>
      </p:sp>
      <p:cxnSp>
        <p:nvCxnSpPr>
          <p:cNvPr id="7700" name="Google Shape;7700;p645"/>
          <p:cNvCxnSpPr/>
          <p:nvPr/>
        </p:nvCxnSpPr>
        <p:spPr>
          <a:xfrm>
            <a:off x="5248738" y="2539949"/>
            <a:ext cx="1660800" cy="3900"/>
          </a:xfrm>
          <a:prstGeom prst="straightConnector1">
            <a:avLst/>
          </a:prstGeom>
          <a:noFill/>
          <a:ln cap="flat" cmpd="sng" w="9525">
            <a:solidFill>
              <a:schemeClr val="dk1"/>
            </a:solidFill>
            <a:prstDash val="dot"/>
            <a:round/>
            <a:headEnd len="med" w="med" type="none"/>
            <a:tailEnd len="med" w="med" type="triangle"/>
          </a:ln>
        </p:spPr>
      </p:cxnSp>
      <p:pic>
        <p:nvPicPr>
          <p:cNvPr id="7701" name="Google Shape;7701;p645"/>
          <p:cNvPicPr preferRelativeResize="0"/>
          <p:nvPr/>
        </p:nvPicPr>
        <p:blipFill>
          <a:blip r:embed="rId7">
            <a:alphaModFix/>
          </a:blip>
          <a:stretch>
            <a:fillRect/>
          </a:stretch>
        </p:blipFill>
        <p:spPr>
          <a:xfrm>
            <a:off x="7059162" y="2122225"/>
            <a:ext cx="1119100" cy="839350"/>
          </a:xfrm>
          <a:prstGeom prst="rect">
            <a:avLst/>
          </a:prstGeom>
          <a:noFill/>
          <a:ln>
            <a:noFill/>
          </a:ln>
        </p:spPr>
      </p:pic>
      <p:sp>
        <p:nvSpPr>
          <p:cNvPr id="7702" name="Google Shape;7702;p645"/>
          <p:cNvSpPr txBox="1"/>
          <p:nvPr/>
        </p:nvSpPr>
        <p:spPr>
          <a:xfrm>
            <a:off x="6682638" y="1438206"/>
            <a:ext cx="2133000" cy="42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Google Sans"/>
                <a:ea typeface="Google Sans"/>
                <a:cs typeface="Google Sans"/>
                <a:sym typeface="Google Sans"/>
              </a:rPr>
              <a:t>Generate predictions with a REST API</a:t>
            </a:r>
            <a:endParaRPr b="1">
              <a:solidFill>
                <a:srgbClr val="666666"/>
              </a:solidFill>
              <a:latin typeface="Google Sans"/>
              <a:ea typeface="Google Sans"/>
              <a:cs typeface="Google Sans"/>
              <a:sym typeface="Google Sans"/>
            </a:endParaRPr>
          </a:p>
        </p:txBody>
      </p:sp>
      <p:sp>
        <p:nvSpPr>
          <p:cNvPr id="7703" name="Google Shape;7703;p645"/>
          <p:cNvSpPr txBox="1"/>
          <p:nvPr>
            <p:ph idx="4294967295" type="title"/>
          </p:nvPr>
        </p:nvSpPr>
        <p:spPr>
          <a:xfrm>
            <a:off x="530175" y="335725"/>
            <a:ext cx="8083500" cy="5793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AutoML to the rescue</a:t>
            </a:r>
            <a:endParaRPr sz="3000">
              <a:solidFill>
                <a:srgbClr val="434343"/>
              </a:solidFill>
            </a:endParaRPr>
          </a:p>
        </p:txBody>
      </p:sp>
      <p:grpSp>
        <p:nvGrpSpPr>
          <p:cNvPr id="7704" name="Google Shape;7704;p645"/>
          <p:cNvGrpSpPr/>
          <p:nvPr/>
        </p:nvGrpSpPr>
        <p:grpSpPr>
          <a:xfrm>
            <a:off x="1302686" y="1993497"/>
            <a:ext cx="1302474" cy="1096803"/>
            <a:chOff x="998850" y="1857350"/>
            <a:chExt cx="1302474" cy="1096803"/>
          </a:xfrm>
        </p:grpSpPr>
        <p:pic>
          <p:nvPicPr>
            <p:cNvPr id="7705" name="Google Shape;7705;p645"/>
            <p:cNvPicPr preferRelativeResize="0"/>
            <p:nvPr/>
          </p:nvPicPr>
          <p:blipFill>
            <a:blip r:embed="rId8">
              <a:alphaModFix/>
            </a:blip>
            <a:stretch>
              <a:fillRect/>
            </a:stretch>
          </p:blipFill>
          <p:spPr>
            <a:xfrm>
              <a:off x="1034878" y="2462025"/>
              <a:ext cx="428774" cy="294789"/>
            </a:xfrm>
            <a:prstGeom prst="rect">
              <a:avLst/>
            </a:prstGeom>
            <a:noFill/>
            <a:ln>
              <a:noFill/>
            </a:ln>
          </p:spPr>
        </p:pic>
        <p:pic>
          <p:nvPicPr>
            <p:cNvPr id="7706" name="Google Shape;7706;p645"/>
            <p:cNvPicPr preferRelativeResize="0"/>
            <p:nvPr/>
          </p:nvPicPr>
          <p:blipFill>
            <a:blip r:embed="rId8">
              <a:alphaModFix/>
            </a:blip>
            <a:stretch>
              <a:fillRect/>
            </a:stretch>
          </p:blipFill>
          <p:spPr>
            <a:xfrm>
              <a:off x="1545025" y="2074928"/>
              <a:ext cx="622435" cy="427925"/>
            </a:xfrm>
            <a:prstGeom prst="rect">
              <a:avLst/>
            </a:prstGeom>
            <a:noFill/>
            <a:ln>
              <a:noFill/>
            </a:ln>
          </p:spPr>
        </p:pic>
        <p:pic>
          <p:nvPicPr>
            <p:cNvPr id="7707" name="Google Shape;7707;p645"/>
            <p:cNvPicPr preferRelativeResize="0"/>
            <p:nvPr/>
          </p:nvPicPr>
          <p:blipFill>
            <a:blip r:embed="rId8">
              <a:alphaModFix/>
            </a:blip>
            <a:stretch>
              <a:fillRect/>
            </a:stretch>
          </p:blipFill>
          <p:spPr>
            <a:xfrm>
              <a:off x="1500950" y="2722803"/>
              <a:ext cx="336475" cy="231350"/>
            </a:xfrm>
            <a:prstGeom prst="rect">
              <a:avLst/>
            </a:prstGeom>
            <a:noFill/>
            <a:ln>
              <a:noFill/>
            </a:ln>
          </p:spPr>
        </p:pic>
        <p:sp>
          <p:nvSpPr>
            <p:cNvPr id="7708" name="Google Shape;7708;p645"/>
            <p:cNvSpPr/>
            <p:nvPr/>
          </p:nvSpPr>
          <p:spPr>
            <a:xfrm>
              <a:off x="1882425" y="1857350"/>
              <a:ext cx="407400" cy="29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9" name="Google Shape;7709;p645"/>
            <p:cNvPicPr preferRelativeResize="0"/>
            <p:nvPr/>
          </p:nvPicPr>
          <p:blipFill>
            <a:blip r:embed="rId8">
              <a:alphaModFix/>
            </a:blip>
            <a:stretch>
              <a:fillRect/>
            </a:stretch>
          </p:blipFill>
          <p:spPr>
            <a:xfrm>
              <a:off x="1872550" y="1860725"/>
              <a:ext cx="428774" cy="294775"/>
            </a:xfrm>
            <a:prstGeom prst="rect">
              <a:avLst/>
            </a:prstGeom>
            <a:noFill/>
            <a:ln>
              <a:noFill/>
            </a:ln>
          </p:spPr>
        </p:pic>
        <p:sp>
          <p:nvSpPr>
            <p:cNvPr id="7710" name="Google Shape;7710;p645"/>
            <p:cNvSpPr/>
            <p:nvPr/>
          </p:nvSpPr>
          <p:spPr>
            <a:xfrm>
              <a:off x="1011275" y="1927675"/>
              <a:ext cx="593400" cy="3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1" name="Google Shape;7711;p645"/>
            <p:cNvPicPr preferRelativeResize="0"/>
            <p:nvPr/>
          </p:nvPicPr>
          <p:blipFill>
            <a:blip r:embed="rId8">
              <a:alphaModFix/>
            </a:blip>
            <a:stretch>
              <a:fillRect/>
            </a:stretch>
          </p:blipFill>
          <p:spPr>
            <a:xfrm>
              <a:off x="998850" y="1915225"/>
              <a:ext cx="622435" cy="427925"/>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5" name="Shape 7715"/>
        <p:cNvGrpSpPr/>
        <p:nvPr/>
      </p:nvGrpSpPr>
      <p:grpSpPr>
        <a:xfrm>
          <a:off x="0" y="0"/>
          <a:ext cx="0" cy="0"/>
          <a:chOff x="0" y="0"/>
          <a:chExt cx="0" cy="0"/>
        </a:xfrm>
      </p:grpSpPr>
      <p:cxnSp>
        <p:nvCxnSpPr>
          <p:cNvPr id="7716" name="Google Shape;7716;p646"/>
          <p:cNvCxnSpPr>
            <a:stCxn id="7717" idx="3"/>
            <a:endCxn id="7718" idx="1"/>
          </p:cNvCxnSpPr>
          <p:nvPr/>
        </p:nvCxnSpPr>
        <p:spPr>
          <a:xfrm flipH="1" rot="10800000">
            <a:off x="5701050" y="2579487"/>
            <a:ext cx="1573200" cy="6600"/>
          </a:xfrm>
          <a:prstGeom prst="straightConnector1">
            <a:avLst/>
          </a:prstGeom>
          <a:noFill/>
          <a:ln cap="flat" cmpd="sng" w="9525">
            <a:solidFill>
              <a:srgbClr val="434343"/>
            </a:solidFill>
            <a:prstDash val="dot"/>
            <a:round/>
            <a:headEnd len="med" w="med" type="none"/>
            <a:tailEnd len="med" w="med" type="none"/>
          </a:ln>
        </p:spPr>
      </p:cxnSp>
      <p:grpSp>
        <p:nvGrpSpPr>
          <p:cNvPr id="7719" name="Google Shape;7719;p646"/>
          <p:cNvGrpSpPr/>
          <p:nvPr/>
        </p:nvGrpSpPr>
        <p:grpSpPr>
          <a:xfrm>
            <a:off x="6341944" y="2431677"/>
            <a:ext cx="290400" cy="290400"/>
            <a:chOff x="5710309" y="2584077"/>
            <a:chExt cx="290400" cy="290400"/>
          </a:xfrm>
        </p:grpSpPr>
        <p:sp>
          <p:nvSpPr>
            <p:cNvPr id="7720" name="Google Shape;7720;p646"/>
            <p:cNvSpPr/>
            <p:nvPr/>
          </p:nvSpPr>
          <p:spPr>
            <a:xfrm>
              <a:off x="5710309" y="2584077"/>
              <a:ext cx="290400" cy="290400"/>
            </a:xfrm>
            <a:prstGeom prst="ellipse">
              <a:avLst/>
            </a:prstGeom>
            <a:solidFill>
              <a:srgbClr val="FFFFFF"/>
            </a:solidFill>
            <a:ln cap="flat" cmpd="sng" w="9525">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1" name="Google Shape;7721;p646"/>
            <p:cNvPicPr preferRelativeResize="0"/>
            <p:nvPr/>
          </p:nvPicPr>
          <p:blipFill>
            <a:blip r:embed="rId3">
              <a:alphaModFix/>
            </a:blip>
            <a:stretch>
              <a:fillRect/>
            </a:stretch>
          </p:blipFill>
          <p:spPr>
            <a:xfrm>
              <a:off x="5756498" y="2643391"/>
              <a:ext cx="195549" cy="171772"/>
            </a:xfrm>
            <a:prstGeom prst="rect">
              <a:avLst/>
            </a:prstGeom>
            <a:noFill/>
            <a:ln>
              <a:noFill/>
            </a:ln>
          </p:spPr>
        </p:pic>
      </p:grpSp>
      <p:grpSp>
        <p:nvGrpSpPr>
          <p:cNvPr id="7722" name="Google Shape;7722;p646"/>
          <p:cNvGrpSpPr/>
          <p:nvPr/>
        </p:nvGrpSpPr>
        <p:grpSpPr>
          <a:xfrm>
            <a:off x="6795734" y="2436413"/>
            <a:ext cx="290400" cy="290400"/>
            <a:chOff x="6390549" y="2569763"/>
            <a:chExt cx="290400" cy="290400"/>
          </a:xfrm>
        </p:grpSpPr>
        <p:sp>
          <p:nvSpPr>
            <p:cNvPr id="7723" name="Google Shape;7723;p646"/>
            <p:cNvSpPr/>
            <p:nvPr/>
          </p:nvSpPr>
          <p:spPr>
            <a:xfrm>
              <a:off x="6390549" y="2569763"/>
              <a:ext cx="290400" cy="290400"/>
            </a:xfrm>
            <a:prstGeom prst="ellipse">
              <a:avLst/>
            </a:prstGeom>
            <a:solidFill>
              <a:srgbClr val="FFFFFF"/>
            </a:solidFill>
            <a:ln cap="flat" cmpd="sng" w="952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4" name="Google Shape;7724;p646"/>
            <p:cNvPicPr preferRelativeResize="0"/>
            <p:nvPr/>
          </p:nvPicPr>
          <p:blipFill>
            <a:blip r:embed="rId4">
              <a:alphaModFix/>
            </a:blip>
            <a:stretch>
              <a:fillRect/>
            </a:stretch>
          </p:blipFill>
          <p:spPr>
            <a:xfrm>
              <a:off x="6426000" y="2641529"/>
              <a:ext cx="219499" cy="142642"/>
            </a:xfrm>
            <a:prstGeom prst="rect">
              <a:avLst/>
            </a:prstGeom>
            <a:noFill/>
            <a:ln>
              <a:noFill/>
            </a:ln>
          </p:spPr>
        </p:pic>
      </p:grpSp>
      <p:grpSp>
        <p:nvGrpSpPr>
          <p:cNvPr id="7725" name="Google Shape;7725;p646"/>
          <p:cNvGrpSpPr/>
          <p:nvPr/>
        </p:nvGrpSpPr>
        <p:grpSpPr>
          <a:xfrm>
            <a:off x="7238663" y="2436413"/>
            <a:ext cx="290400" cy="290400"/>
            <a:chOff x="7061954" y="2645963"/>
            <a:chExt cx="290400" cy="290400"/>
          </a:xfrm>
        </p:grpSpPr>
        <p:sp>
          <p:nvSpPr>
            <p:cNvPr id="7726" name="Google Shape;7726;p646"/>
            <p:cNvSpPr/>
            <p:nvPr/>
          </p:nvSpPr>
          <p:spPr>
            <a:xfrm>
              <a:off x="7061954" y="2645963"/>
              <a:ext cx="290400" cy="290400"/>
            </a:xfrm>
            <a:prstGeom prst="ellipse">
              <a:avLst/>
            </a:prstGeom>
            <a:solidFill>
              <a:srgbClr val="FFFFFF"/>
            </a:solid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8" name="Google Shape;7718;p646"/>
            <p:cNvPicPr preferRelativeResize="0"/>
            <p:nvPr/>
          </p:nvPicPr>
          <p:blipFill>
            <a:blip r:embed="rId5">
              <a:alphaModFix/>
            </a:blip>
            <a:stretch>
              <a:fillRect/>
            </a:stretch>
          </p:blipFill>
          <p:spPr>
            <a:xfrm>
              <a:off x="7097400" y="2704078"/>
              <a:ext cx="219501" cy="169669"/>
            </a:xfrm>
            <a:prstGeom prst="rect">
              <a:avLst/>
            </a:prstGeom>
            <a:noFill/>
            <a:ln>
              <a:noFill/>
            </a:ln>
          </p:spPr>
        </p:pic>
      </p:grpSp>
      <p:grpSp>
        <p:nvGrpSpPr>
          <p:cNvPr id="7727" name="Google Shape;7727;p646"/>
          <p:cNvGrpSpPr/>
          <p:nvPr/>
        </p:nvGrpSpPr>
        <p:grpSpPr>
          <a:xfrm>
            <a:off x="6795859" y="3199613"/>
            <a:ext cx="290400" cy="290400"/>
            <a:chOff x="6390674" y="3332963"/>
            <a:chExt cx="290400" cy="290400"/>
          </a:xfrm>
        </p:grpSpPr>
        <p:sp>
          <p:nvSpPr>
            <p:cNvPr id="7728" name="Google Shape;7728;p646"/>
            <p:cNvSpPr/>
            <p:nvPr/>
          </p:nvSpPr>
          <p:spPr>
            <a:xfrm>
              <a:off x="6390674" y="3332963"/>
              <a:ext cx="290400" cy="290400"/>
            </a:xfrm>
            <a:prstGeom prst="ellipse">
              <a:avLst/>
            </a:prstGeom>
            <a:solidFill>
              <a:srgbClr val="FFFFFF"/>
            </a:solidFill>
            <a:ln cap="flat" cmpd="sng" w="952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29" name="Google Shape;7729;p646"/>
            <p:cNvPicPr preferRelativeResize="0"/>
            <p:nvPr/>
          </p:nvPicPr>
          <p:blipFill>
            <a:blip r:embed="rId6">
              <a:alphaModFix/>
            </a:blip>
            <a:stretch>
              <a:fillRect/>
            </a:stretch>
          </p:blipFill>
          <p:spPr>
            <a:xfrm>
              <a:off x="6425862" y="3420333"/>
              <a:ext cx="219525" cy="115659"/>
            </a:xfrm>
            <a:prstGeom prst="rect">
              <a:avLst/>
            </a:prstGeom>
            <a:noFill/>
            <a:ln>
              <a:noFill/>
            </a:ln>
          </p:spPr>
        </p:pic>
      </p:grpSp>
      <p:grpSp>
        <p:nvGrpSpPr>
          <p:cNvPr id="7730" name="Google Shape;7730;p646"/>
          <p:cNvGrpSpPr/>
          <p:nvPr/>
        </p:nvGrpSpPr>
        <p:grpSpPr>
          <a:xfrm>
            <a:off x="6795859" y="2818013"/>
            <a:ext cx="290400" cy="290400"/>
            <a:chOff x="6390674" y="2951363"/>
            <a:chExt cx="290400" cy="290400"/>
          </a:xfrm>
        </p:grpSpPr>
        <p:sp>
          <p:nvSpPr>
            <p:cNvPr id="7731" name="Google Shape;7731;p646"/>
            <p:cNvSpPr/>
            <p:nvPr/>
          </p:nvSpPr>
          <p:spPr>
            <a:xfrm>
              <a:off x="6390674" y="2951363"/>
              <a:ext cx="290400" cy="290400"/>
            </a:xfrm>
            <a:prstGeom prst="ellipse">
              <a:avLst/>
            </a:prstGeom>
            <a:solidFill>
              <a:srgbClr val="FFFFFF"/>
            </a:solidFill>
            <a:ln cap="flat" cmpd="sng" w="9525">
              <a:solidFill>
                <a:srgbClr val="FBBC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2" name="Google Shape;7732;p646"/>
            <p:cNvPicPr preferRelativeResize="0"/>
            <p:nvPr/>
          </p:nvPicPr>
          <p:blipFill>
            <a:blip r:embed="rId7">
              <a:alphaModFix/>
            </a:blip>
            <a:stretch>
              <a:fillRect/>
            </a:stretch>
          </p:blipFill>
          <p:spPr>
            <a:xfrm>
              <a:off x="6426612" y="3040029"/>
              <a:ext cx="219501" cy="123142"/>
            </a:xfrm>
            <a:prstGeom prst="rect">
              <a:avLst/>
            </a:prstGeom>
            <a:noFill/>
            <a:ln>
              <a:noFill/>
            </a:ln>
          </p:spPr>
        </p:pic>
      </p:grpSp>
      <p:grpSp>
        <p:nvGrpSpPr>
          <p:cNvPr id="7733" name="Google Shape;7733;p646"/>
          <p:cNvGrpSpPr/>
          <p:nvPr/>
        </p:nvGrpSpPr>
        <p:grpSpPr>
          <a:xfrm>
            <a:off x="7238663" y="2818013"/>
            <a:ext cx="290400" cy="290400"/>
            <a:chOff x="7061954" y="3027563"/>
            <a:chExt cx="290400" cy="290400"/>
          </a:xfrm>
        </p:grpSpPr>
        <p:sp>
          <p:nvSpPr>
            <p:cNvPr id="7734" name="Google Shape;7734;p646"/>
            <p:cNvSpPr/>
            <p:nvPr/>
          </p:nvSpPr>
          <p:spPr>
            <a:xfrm>
              <a:off x="7061954" y="3027563"/>
              <a:ext cx="290400" cy="290400"/>
            </a:xfrm>
            <a:prstGeom prst="ellipse">
              <a:avLst/>
            </a:prstGeom>
            <a:solidFill>
              <a:srgbClr val="FFFFFF"/>
            </a:solid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5" name="Google Shape;7735;p646"/>
            <p:cNvPicPr preferRelativeResize="0"/>
            <p:nvPr/>
          </p:nvPicPr>
          <p:blipFill>
            <a:blip r:embed="rId8">
              <a:alphaModFix/>
            </a:blip>
            <a:stretch>
              <a:fillRect/>
            </a:stretch>
          </p:blipFill>
          <p:spPr>
            <a:xfrm>
              <a:off x="7119750" y="3069213"/>
              <a:ext cx="173251" cy="188049"/>
            </a:xfrm>
            <a:prstGeom prst="rect">
              <a:avLst/>
            </a:prstGeom>
            <a:noFill/>
            <a:ln>
              <a:noFill/>
            </a:ln>
          </p:spPr>
        </p:pic>
      </p:grpSp>
      <p:grpSp>
        <p:nvGrpSpPr>
          <p:cNvPr id="7736" name="Google Shape;7736;p646"/>
          <p:cNvGrpSpPr/>
          <p:nvPr/>
        </p:nvGrpSpPr>
        <p:grpSpPr>
          <a:xfrm>
            <a:off x="6341544" y="2813250"/>
            <a:ext cx="290400" cy="290400"/>
            <a:chOff x="5709909" y="2965650"/>
            <a:chExt cx="290400" cy="290400"/>
          </a:xfrm>
        </p:grpSpPr>
        <p:sp>
          <p:nvSpPr>
            <p:cNvPr id="7737" name="Google Shape;7737;p646"/>
            <p:cNvSpPr/>
            <p:nvPr/>
          </p:nvSpPr>
          <p:spPr>
            <a:xfrm>
              <a:off x="5709909" y="2965650"/>
              <a:ext cx="290400" cy="290400"/>
            </a:xfrm>
            <a:prstGeom prst="ellipse">
              <a:avLst/>
            </a:prstGeom>
            <a:solidFill>
              <a:srgbClr val="FFFFFF"/>
            </a:solidFill>
            <a:ln cap="flat" cmpd="sng" w="9525">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8" name="Google Shape;7738;p646"/>
            <p:cNvPicPr preferRelativeResize="0"/>
            <p:nvPr/>
          </p:nvPicPr>
          <p:blipFill>
            <a:blip r:embed="rId9">
              <a:alphaModFix/>
            </a:blip>
            <a:stretch>
              <a:fillRect/>
            </a:stretch>
          </p:blipFill>
          <p:spPr>
            <a:xfrm>
              <a:off x="5759262" y="3016796"/>
              <a:ext cx="195550" cy="188033"/>
            </a:xfrm>
            <a:prstGeom prst="rect">
              <a:avLst/>
            </a:prstGeom>
            <a:noFill/>
            <a:ln>
              <a:noFill/>
            </a:ln>
          </p:spPr>
        </p:pic>
      </p:grpSp>
      <p:sp>
        <p:nvSpPr>
          <p:cNvPr id="7739" name="Google Shape;7739;p646"/>
          <p:cNvSpPr txBox="1"/>
          <p:nvPr/>
        </p:nvSpPr>
        <p:spPr>
          <a:xfrm>
            <a:off x="1351290" y="1464705"/>
            <a:ext cx="23334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Google Sans"/>
                <a:ea typeface="Google Sans"/>
                <a:cs typeface="Google Sans"/>
                <a:sym typeface="Google Sans"/>
              </a:rPr>
              <a:t>Upload and label images</a:t>
            </a:r>
            <a:endParaRPr>
              <a:solidFill>
                <a:srgbClr val="434343"/>
              </a:solidFill>
              <a:latin typeface="Google Sans"/>
              <a:ea typeface="Google Sans"/>
              <a:cs typeface="Google Sans"/>
              <a:sym typeface="Google Sans"/>
            </a:endParaRPr>
          </a:p>
        </p:txBody>
      </p:sp>
      <p:sp>
        <p:nvSpPr>
          <p:cNvPr id="7740" name="Google Shape;7740;p646"/>
          <p:cNvSpPr/>
          <p:nvPr/>
        </p:nvSpPr>
        <p:spPr>
          <a:xfrm>
            <a:off x="3992313" y="1464705"/>
            <a:ext cx="1921500" cy="46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34343"/>
                </a:solidFill>
                <a:latin typeface="Google Sans"/>
                <a:ea typeface="Google Sans"/>
                <a:cs typeface="Google Sans"/>
                <a:sym typeface="Google Sans"/>
              </a:rPr>
              <a:t>Train your model</a:t>
            </a:r>
            <a:endParaRPr>
              <a:solidFill>
                <a:srgbClr val="434343"/>
              </a:solidFill>
              <a:latin typeface="Google Sans"/>
              <a:ea typeface="Google Sans"/>
              <a:cs typeface="Google Sans"/>
              <a:sym typeface="Google Sans"/>
            </a:endParaRPr>
          </a:p>
        </p:txBody>
      </p:sp>
      <p:sp>
        <p:nvSpPr>
          <p:cNvPr id="7741" name="Google Shape;7741;p646"/>
          <p:cNvSpPr/>
          <p:nvPr/>
        </p:nvSpPr>
        <p:spPr>
          <a:xfrm>
            <a:off x="6192863" y="1464705"/>
            <a:ext cx="1496100" cy="46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34343"/>
                </a:solidFill>
                <a:latin typeface="Google Sans"/>
                <a:ea typeface="Google Sans"/>
                <a:cs typeface="Google Sans"/>
                <a:sym typeface="Google Sans"/>
              </a:rPr>
              <a:t>Evaluate</a:t>
            </a:r>
            <a:endParaRPr>
              <a:solidFill>
                <a:srgbClr val="434343"/>
              </a:solidFill>
              <a:latin typeface="Google Sans"/>
              <a:ea typeface="Google Sans"/>
              <a:cs typeface="Google Sans"/>
              <a:sym typeface="Google Sans"/>
            </a:endParaRPr>
          </a:p>
        </p:txBody>
      </p:sp>
      <p:cxnSp>
        <p:nvCxnSpPr>
          <p:cNvPr id="7742" name="Google Shape;7742;p646"/>
          <p:cNvCxnSpPr>
            <a:stCxn id="7743" idx="3"/>
            <a:endCxn id="7717" idx="1"/>
          </p:cNvCxnSpPr>
          <p:nvPr/>
        </p:nvCxnSpPr>
        <p:spPr>
          <a:xfrm>
            <a:off x="1973309" y="2574475"/>
            <a:ext cx="2231700" cy="11700"/>
          </a:xfrm>
          <a:prstGeom prst="straightConnector1">
            <a:avLst/>
          </a:prstGeom>
          <a:noFill/>
          <a:ln cap="flat" cmpd="sng" w="9525">
            <a:solidFill>
              <a:srgbClr val="434343"/>
            </a:solidFill>
            <a:prstDash val="dot"/>
            <a:round/>
            <a:headEnd len="med" w="med" type="none"/>
            <a:tailEnd len="med" w="med" type="none"/>
          </a:ln>
        </p:spPr>
      </p:cxnSp>
      <p:grpSp>
        <p:nvGrpSpPr>
          <p:cNvPr id="7744" name="Google Shape;7744;p646"/>
          <p:cNvGrpSpPr/>
          <p:nvPr/>
        </p:nvGrpSpPr>
        <p:grpSpPr>
          <a:xfrm>
            <a:off x="1257995" y="2278100"/>
            <a:ext cx="1005300" cy="1396325"/>
            <a:chOff x="670950" y="2430500"/>
            <a:chExt cx="1005300" cy="1396325"/>
          </a:xfrm>
        </p:grpSpPr>
        <p:sp>
          <p:nvSpPr>
            <p:cNvPr id="7745" name="Google Shape;7745;p646"/>
            <p:cNvSpPr/>
            <p:nvPr/>
          </p:nvSpPr>
          <p:spPr>
            <a:xfrm>
              <a:off x="879700" y="2430500"/>
              <a:ext cx="587700" cy="587700"/>
            </a:xfrm>
            <a:prstGeom prst="ellipse">
              <a:avLst/>
            </a:prstGeom>
            <a:solidFill>
              <a:srgbClr val="FFFFFF"/>
            </a:solid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43" name="Google Shape;7743;p646"/>
            <p:cNvPicPr preferRelativeResize="0"/>
            <p:nvPr/>
          </p:nvPicPr>
          <p:blipFill>
            <a:blip r:embed="rId10">
              <a:alphaModFix/>
            </a:blip>
            <a:stretch>
              <a:fillRect/>
            </a:stretch>
          </p:blipFill>
          <p:spPr>
            <a:xfrm>
              <a:off x="965137" y="2564125"/>
              <a:ext cx="421127" cy="325499"/>
            </a:xfrm>
            <a:prstGeom prst="rect">
              <a:avLst/>
            </a:prstGeom>
            <a:noFill/>
            <a:ln>
              <a:noFill/>
            </a:ln>
          </p:spPr>
        </p:pic>
        <p:cxnSp>
          <p:nvCxnSpPr>
            <p:cNvPr id="7746" name="Google Shape;7746;p646"/>
            <p:cNvCxnSpPr/>
            <p:nvPr/>
          </p:nvCxnSpPr>
          <p:spPr>
            <a:xfrm>
              <a:off x="1173550" y="3018200"/>
              <a:ext cx="0" cy="498600"/>
            </a:xfrm>
            <a:prstGeom prst="straightConnector1">
              <a:avLst/>
            </a:prstGeom>
            <a:noFill/>
            <a:ln cap="flat" cmpd="sng" w="9525">
              <a:solidFill>
                <a:srgbClr val="34A853"/>
              </a:solidFill>
              <a:prstDash val="solid"/>
              <a:round/>
              <a:headEnd len="med" w="med" type="none"/>
              <a:tailEnd len="med" w="med" type="oval"/>
            </a:ln>
          </p:spPr>
        </p:cxnSp>
        <p:sp>
          <p:nvSpPr>
            <p:cNvPr id="7747" name="Google Shape;7747;p646"/>
            <p:cNvSpPr txBox="1"/>
            <p:nvPr/>
          </p:nvSpPr>
          <p:spPr>
            <a:xfrm>
              <a:off x="670950" y="3536425"/>
              <a:ext cx="1005300" cy="2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4A853"/>
                  </a:solidFill>
                  <a:latin typeface="Google Sans"/>
                  <a:ea typeface="Google Sans"/>
                  <a:cs typeface="Google Sans"/>
                  <a:sym typeface="Google Sans"/>
                </a:rPr>
                <a:t>Handbag</a:t>
              </a:r>
              <a:endParaRPr>
                <a:solidFill>
                  <a:srgbClr val="34A853"/>
                </a:solidFill>
                <a:latin typeface="Google Sans"/>
                <a:ea typeface="Google Sans"/>
                <a:cs typeface="Google Sans"/>
                <a:sym typeface="Google Sans"/>
              </a:endParaRPr>
            </a:p>
          </p:txBody>
        </p:sp>
      </p:grpSp>
      <p:grpSp>
        <p:nvGrpSpPr>
          <p:cNvPr id="7748" name="Google Shape;7748;p646"/>
          <p:cNvGrpSpPr/>
          <p:nvPr/>
        </p:nvGrpSpPr>
        <p:grpSpPr>
          <a:xfrm>
            <a:off x="2118545" y="2278100"/>
            <a:ext cx="798900" cy="1396325"/>
            <a:chOff x="1754750" y="2430500"/>
            <a:chExt cx="798900" cy="1396325"/>
          </a:xfrm>
        </p:grpSpPr>
        <p:sp>
          <p:nvSpPr>
            <p:cNvPr id="7749" name="Google Shape;7749;p646"/>
            <p:cNvSpPr/>
            <p:nvPr/>
          </p:nvSpPr>
          <p:spPr>
            <a:xfrm>
              <a:off x="1860350" y="2430500"/>
              <a:ext cx="587700" cy="587700"/>
            </a:xfrm>
            <a:prstGeom prst="ellipse">
              <a:avLst/>
            </a:prstGeom>
            <a:solidFill>
              <a:srgbClr val="FFFFFF"/>
            </a:solidFill>
            <a:ln cap="flat" cmpd="sng" w="9525">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0" name="Google Shape;7750;p646"/>
            <p:cNvPicPr preferRelativeResize="0"/>
            <p:nvPr/>
          </p:nvPicPr>
          <p:blipFill>
            <a:blip r:embed="rId11">
              <a:alphaModFix/>
            </a:blip>
            <a:stretch>
              <a:fillRect/>
            </a:stretch>
          </p:blipFill>
          <p:spPr>
            <a:xfrm>
              <a:off x="1963350" y="2558268"/>
              <a:ext cx="384001" cy="337312"/>
            </a:xfrm>
            <a:prstGeom prst="rect">
              <a:avLst/>
            </a:prstGeom>
            <a:noFill/>
            <a:ln>
              <a:noFill/>
            </a:ln>
          </p:spPr>
        </p:pic>
        <p:cxnSp>
          <p:nvCxnSpPr>
            <p:cNvPr id="7751" name="Google Shape;7751;p646"/>
            <p:cNvCxnSpPr/>
            <p:nvPr/>
          </p:nvCxnSpPr>
          <p:spPr>
            <a:xfrm>
              <a:off x="2154200" y="3018200"/>
              <a:ext cx="0" cy="498600"/>
            </a:xfrm>
            <a:prstGeom prst="straightConnector1">
              <a:avLst/>
            </a:prstGeom>
            <a:noFill/>
            <a:ln cap="flat" cmpd="sng" w="9525">
              <a:solidFill>
                <a:srgbClr val="EA4335"/>
              </a:solidFill>
              <a:prstDash val="solid"/>
              <a:round/>
              <a:headEnd len="med" w="med" type="none"/>
              <a:tailEnd len="med" w="med" type="oval"/>
            </a:ln>
          </p:spPr>
        </p:cxnSp>
        <p:sp>
          <p:nvSpPr>
            <p:cNvPr id="7752" name="Google Shape;7752;p646"/>
            <p:cNvSpPr txBox="1"/>
            <p:nvPr/>
          </p:nvSpPr>
          <p:spPr>
            <a:xfrm>
              <a:off x="1754750" y="3536425"/>
              <a:ext cx="798900" cy="2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A4335"/>
                  </a:solidFill>
                  <a:latin typeface="Google Sans"/>
                  <a:ea typeface="Google Sans"/>
                  <a:cs typeface="Google Sans"/>
                  <a:sym typeface="Google Sans"/>
                </a:rPr>
                <a:t>Shoe</a:t>
              </a:r>
              <a:endParaRPr>
                <a:solidFill>
                  <a:srgbClr val="EA4335"/>
                </a:solidFill>
                <a:latin typeface="Google Sans"/>
                <a:ea typeface="Google Sans"/>
                <a:cs typeface="Google Sans"/>
                <a:sym typeface="Google Sans"/>
              </a:endParaRPr>
            </a:p>
          </p:txBody>
        </p:sp>
      </p:grpSp>
      <p:grpSp>
        <p:nvGrpSpPr>
          <p:cNvPr id="7753" name="Google Shape;7753;p646"/>
          <p:cNvGrpSpPr/>
          <p:nvPr/>
        </p:nvGrpSpPr>
        <p:grpSpPr>
          <a:xfrm>
            <a:off x="2875445" y="2278100"/>
            <a:ext cx="798900" cy="1396325"/>
            <a:chOff x="2736075" y="2430500"/>
            <a:chExt cx="798900" cy="1396325"/>
          </a:xfrm>
        </p:grpSpPr>
        <p:sp>
          <p:nvSpPr>
            <p:cNvPr id="7754" name="Google Shape;7754;p646"/>
            <p:cNvSpPr/>
            <p:nvPr/>
          </p:nvSpPr>
          <p:spPr>
            <a:xfrm>
              <a:off x="2841675" y="2430500"/>
              <a:ext cx="587700" cy="587700"/>
            </a:xfrm>
            <a:prstGeom prst="ellipse">
              <a:avLst/>
            </a:prstGeom>
            <a:solidFill>
              <a:srgbClr val="FFFFFF"/>
            </a:solidFill>
            <a:ln cap="flat" cmpd="sng" w="9525">
              <a:solidFill>
                <a:srgbClr val="FABB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5" name="Google Shape;7755;p646"/>
            <p:cNvPicPr preferRelativeResize="0"/>
            <p:nvPr/>
          </p:nvPicPr>
          <p:blipFill>
            <a:blip r:embed="rId12">
              <a:alphaModFix/>
            </a:blip>
            <a:stretch>
              <a:fillRect/>
            </a:stretch>
          </p:blipFill>
          <p:spPr>
            <a:xfrm>
              <a:off x="2915062" y="2588821"/>
              <a:ext cx="421150" cy="273659"/>
            </a:xfrm>
            <a:prstGeom prst="rect">
              <a:avLst/>
            </a:prstGeom>
            <a:noFill/>
            <a:ln>
              <a:noFill/>
            </a:ln>
          </p:spPr>
        </p:pic>
        <p:cxnSp>
          <p:nvCxnSpPr>
            <p:cNvPr id="7756" name="Google Shape;7756;p646"/>
            <p:cNvCxnSpPr/>
            <p:nvPr/>
          </p:nvCxnSpPr>
          <p:spPr>
            <a:xfrm>
              <a:off x="3135525" y="3018200"/>
              <a:ext cx="0" cy="498600"/>
            </a:xfrm>
            <a:prstGeom prst="straightConnector1">
              <a:avLst/>
            </a:prstGeom>
            <a:noFill/>
            <a:ln cap="flat" cmpd="sng" w="9525">
              <a:solidFill>
                <a:srgbClr val="FABB05"/>
              </a:solidFill>
              <a:prstDash val="solid"/>
              <a:round/>
              <a:headEnd len="med" w="med" type="none"/>
              <a:tailEnd len="med" w="med" type="oval"/>
            </a:ln>
          </p:spPr>
        </p:cxnSp>
        <p:sp>
          <p:nvSpPr>
            <p:cNvPr id="7757" name="Google Shape;7757;p646"/>
            <p:cNvSpPr txBox="1"/>
            <p:nvPr/>
          </p:nvSpPr>
          <p:spPr>
            <a:xfrm>
              <a:off x="2736075" y="3536425"/>
              <a:ext cx="798900" cy="2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ABB05"/>
                  </a:solidFill>
                  <a:latin typeface="Google Sans"/>
                  <a:ea typeface="Google Sans"/>
                  <a:cs typeface="Google Sans"/>
                  <a:sym typeface="Google Sans"/>
                </a:rPr>
                <a:t>Hat</a:t>
              </a:r>
              <a:endParaRPr>
                <a:solidFill>
                  <a:srgbClr val="FABB05"/>
                </a:solidFill>
                <a:latin typeface="Google Sans"/>
                <a:ea typeface="Google Sans"/>
                <a:cs typeface="Google Sans"/>
                <a:sym typeface="Google Sans"/>
              </a:endParaRPr>
            </a:p>
          </p:txBody>
        </p:sp>
      </p:grpSp>
      <p:pic>
        <p:nvPicPr>
          <p:cNvPr id="7717" name="Google Shape;7717;p646"/>
          <p:cNvPicPr preferRelativeResize="0"/>
          <p:nvPr/>
        </p:nvPicPr>
        <p:blipFill rotWithShape="1">
          <a:blip r:embed="rId13">
            <a:alphaModFix/>
          </a:blip>
          <a:srcRect b="4898" l="0" r="0" t="4898"/>
          <a:stretch/>
        </p:blipFill>
        <p:spPr>
          <a:xfrm>
            <a:off x="4204950" y="1911306"/>
            <a:ext cx="1496100" cy="1349562"/>
          </a:xfrm>
          <a:prstGeom prst="rect">
            <a:avLst/>
          </a:prstGeom>
          <a:noFill/>
          <a:ln>
            <a:noFill/>
          </a:ln>
        </p:spPr>
      </p:pic>
      <p:sp>
        <p:nvSpPr>
          <p:cNvPr id="7758" name="Google Shape;7758;p646"/>
          <p:cNvSpPr txBox="1"/>
          <p:nvPr/>
        </p:nvSpPr>
        <p:spPr>
          <a:xfrm>
            <a:off x="4361986" y="3274051"/>
            <a:ext cx="1123200" cy="5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4285F4"/>
                </a:solidFill>
                <a:latin typeface="Google Sans"/>
                <a:ea typeface="Google Sans"/>
                <a:cs typeface="Google Sans"/>
                <a:sym typeface="Google Sans"/>
              </a:rPr>
              <a:t>Cloud AutoML</a:t>
            </a:r>
            <a:endParaRPr b="1">
              <a:solidFill>
                <a:srgbClr val="4285F4"/>
              </a:solidFill>
              <a:latin typeface="Google Sans"/>
              <a:ea typeface="Google Sans"/>
              <a:cs typeface="Google Sans"/>
              <a:sym typeface="Google Sans"/>
            </a:endParaRPr>
          </a:p>
        </p:txBody>
      </p:sp>
      <p:sp>
        <p:nvSpPr>
          <p:cNvPr id="7759" name="Google Shape;7759;p646"/>
          <p:cNvSpPr txBox="1"/>
          <p:nvPr/>
        </p:nvSpPr>
        <p:spPr>
          <a:xfrm>
            <a:off x="543475" y="311675"/>
            <a:ext cx="8257500" cy="83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2800">
                <a:solidFill>
                  <a:srgbClr val="545454"/>
                </a:solidFill>
                <a:latin typeface="Google Sans"/>
                <a:ea typeface="Google Sans"/>
                <a:cs typeface="Google Sans"/>
                <a:sym typeface="Google Sans"/>
              </a:rPr>
              <a:t>AutoML Vision</a:t>
            </a:r>
            <a:endParaRPr b="1" sz="2800">
              <a:solidFill>
                <a:srgbClr val="545454"/>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3" name="Shape 7763"/>
        <p:cNvGrpSpPr/>
        <p:nvPr/>
      </p:nvGrpSpPr>
      <p:grpSpPr>
        <a:xfrm>
          <a:off x="0" y="0"/>
          <a:ext cx="0" cy="0"/>
          <a:chOff x="0" y="0"/>
          <a:chExt cx="0" cy="0"/>
        </a:xfrm>
      </p:grpSpPr>
      <p:sp>
        <p:nvSpPr>
          <p:cNvPr id="7764" name="Google Shape;7764;p647"/>
          <p:cNvSpPr txBox="1"/>
          <p:nvPr>
            <p:ph type="title"/>
          </p:nvPr>
        </p:nvSpPr>
        <p:spPr>
          <a:xfrm>
            <a:off x="761950" y="461225"/>
            <a:ext cx="79659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A combinatorial explosion in things to worry </a:t>
            </a:r>
            <a:r>
              <a:rPr lang="en">
                <a:solidFill>
                  <a:srgbClr val="434343"/>
                </a:solidFill>
              </a:rPr>
              <a:t>about</a:t>
            </a:r>
            <a:endParaRPr>
              <a:solidFill>
                <a:srgbClr val="434343"/>
              </a:solidFill>
            </a:endParaRPr>
          </a:p>
        </p:txBody>
      </p:sp>
      <p:cxnSp>
        <p:nvCxnSpPr>
          <p:cNvPr id="7765" name="Google Shape;7765;p647"/>
          <p:cNvCxnSpPr/>
          <p:nvPr/>
        </p:nvCxnSpPr>
        <p:spPr>
          <a:xfrm>
            <a:off x="784825" y="4267200"/>
            <a:ext cx="7592400" cy="18300"/>
          </a:xfrm>
          <a:prstGeom prst="straightConnector1">
            <a:avLst/>
          </a:prstGeom>
          <a:noFill/>
          <a:ln cap="flat" cmpd="sng" w="9525">
            <a:solidFill>
              <a:schemeClr val="dk2"/>
            </a:solidFill>
            <a:prstDash val="solid"/>
            <a:round/>
            <a:headEnd len="med" w="med" type="triangle"/>
            <a:tailEnd len="med" w="med" type="triangle"/>
          </a:ln>
        </p:spPr>
      </p:cxnSp>
      <p:sp>
        <p:nvSpPr>
          <p:cNvPr id="7766" name="Google Shape;7766;p647"/>
          <p:cNvSpPr txBox="1"/>
          <p:nvPr/>
        </p:nvSpPr>
        <p:spPr>
          <a:xfrm>
            <a:off x="2631175" y="4129725"/>
            <a:ext cx="3899700" cy="28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Roboto"/>
                <a:ea typeface="Roboto"/>
                <a:cs typeface="Roboto"/>
                <a:sym typeface="Roboto"/>
              </a:rPr>
              <a:t>Rinse &amp; repeat up to 10s of times per use case</a:t>
            </a:r>
            <a:endParaRPr b="1">
              <a:solidFill>
                <a:srgbClr val="434343"/>
              </a:solidFill>
              <a:latin typeface="Roboto"/>
              <a:ea typeface="Roboto"/>
              <a:cs typeface="Roboto"/>
              <a:sym typeface="Roboto"/>
            </a:endParaRPr>
          </a:p>
        </p:txBody>
      </p:sp>
      <p:sp>
        <p:nvSpPr>
          <p:cNvPr id="7767" name="Google Shape;7767;p647"/>
          <p:cNvSpPr txBox="1"/>
          <p:nvPr/>
        </p:nvSpPr>
        <p:spPr>
          <a:xfrm>
            <a:off x="762150" y="1130075"/>
            <a:ext cx="1953000" cy="35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accent2"/>
                </a:solidFill>
                <a:latin typeface="Roboto"/>
                <a:ea typeface="Roboto"/>
                <a:cs typeface="Roboto"/>
                <a:sym typeface="Roboto"/>
              </a:rPr>
              <a:t>Data </a:t>
            </a:r>
            <a:endParaRPr b="1" sz="1200">
              <a:solidFill>
                <a:schemeClr val="accent2"/>
              </a:solidFill>
              <a:latin typeface="Roboto"/>
              <a:ea typeface="Roboto"/>
              <a:cs typeface="Roboto"/>
              <a:sym typeface="Roboto"/>
            </a:endParaRPr>
          </a:p>
          <a:p>
            <a:pPr indent="0" lvl="0" marL="0" rtl="0" algn="l">
              <a:spcBef>
                <a:spcPts val="0"/>
              </a:spcBef>
              <a:spcAft>
                <a:spcPts val="0"/>
              </a:spcAft>
              <a:buNone/>
            </a:pPr>
            <a:r>
              <a:rPr b="1" lang="en" sz="1200">
                <a:solidFill>
                  <a:schemeClr val="accent2"/>
                </a:solidFill>
                <a:latin typeface="Roboto"/>
                <a:ea typeface="Roboto"/>
                <a:cs typeface="Roboto"/>
                <a:sym typeface="Roboto"/>
              </a:rPr>
              <a:t>preparation</a:t>
            </a:r>
            <a:endParaRPr b="1" sz="1200">
              <a:solidFill>
                <a:schemeClr val="accent2"/>
              </a:solidFill>
              <a:latin typeface="Roboto"/>
              <a:ea typeface="Roboto"/>
              <a:cs typeface="Roboto"/>
              <a:sym typeface="Roboto"/>
            </a:endParaRPr>
          </a:p>
        </p:txBody>
      </p:sp>
      <p:sp>
        <p:nvSpPr>
          <p:cNvPr id="7768" name="Google Shape;7768;p647"/>
          <p:cNvSpPr txBox="1"/>
          <p:nvPr/>
        </p:nvSpPr>
        <p:spPr>
          <a:xfrm>
            <a:off x="2108250" y="1130075"/>
            <a:ext cx="1953000" cy="35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accent2"/>
                </a:solidFill>
                <a:latin typeface="Roboto"/>
                <a:ea typeface="Roboto"/>
                <a:cs typeface="Roboto"/>
                <a:sym typeface="Roboto"/>
              </a:rPr>
              <a:t>Feature </a:t>
            </a:r>
            <a:endParaRPr b="1" sz="1200">
              <a:solidFill>
                <a:schemeClr val="accent2"/>
              </a:solidFill>
              <a:latin typeface="Roboto"/>
              <a:ea typeface="Roboto"/>
              <a:cs typeface="Roboto"/>
              <a:sym typeface="Roboto"/>
            </a:endParaRPr>
          </a:p>
          <a:p>
            <a:pPr indent="0" lvl="0" marL="0" rtl="0" algn="l">
              <a:spcBef>
                <a:spcPts val="0"/>
              </a:spcBef>
              <a:spcAft>
                <a:spcPts val="0"/>
              </a:spcAft>
              <a:buNone/>
            </a:pPr>
            <a:r>
              <a:rPr b="1" lang="en" sz="1200">
                <a:solidFill>
                  <a:schemeClr val="accent2"/>
                </a:solidFill>
                <a:latin typeface="Roboto"/>
                <a:ea typeface="Roboto"/>
                <a:cs typeface="Roboto"/>
                <a:sym typeface="Roboto"/>
              </a:rPr>
              <a:t>engineering</a:t>
            </a:r>
            <a:endParaRPr b="1" sz="1200">
              <a:solidFill>
                <a:schemeClr val="accent2"/>
              </a:solidFill>
              <a:latin typeface="Roboto"/>
              <a:ea typeface="Roboto"/>
              <a:cs typeface="Roboto"/>
              <a:sym typeface="Roboto"/>
            </a:endParaRPr>
          </a:p>
        </p:txBody>
      </p:sp>
      <p:sp>
        <p:nvSpPr>
          <p:cNvPr id="7769" name="Google Shape;7769;p647"/>
          <p:cNvSpPr txBox="1"/>
          <p:nvPr/>
        </p:nvSpPr>
        <p:spPr>
          <a:xfrm>
            <a:off x="3378250" y="1130075"/>
            <a:ext cx="1953000" cy="35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accent2"/>
                </a:solidFill>
                <a:latin typeface="Roboto"/>
                <a:ea typeface="Roboto"/>
                <a:cs typeface="Roboto"/>
                <a:sym typeface="Roboto"/>
              </a:rPr>
              <a:t>Architecture </a:t>
            </a:r>
            <a:endParaRPr b="1" sz="1200">
              <a:solidFill>
                <a:schemeClr val="accent2"/>
              </a:solidFill>
              <a:latin typeface="Roboto"/>
              <a:ea typeface="Roboto"/>
              <a:cs typeface="Roboto"/>
              <a:sym typeface="Roboto"/>
            </a:endParaRPr>
          </a:p>
          <a:p>
            <a:pPr indent="0" lvl="0" marL="0" rtl="0" algn="l">
              <a:spcBef>
                <a:spcPts val="0"/>
              </a:spcBef>
              <a:spcAft>
                <a:spcPts val="0"/>
              </a:spcAft>
              <a:buNone/>
            </a:pPr>
            <a:r>
              <a:rPr b="1" lang="en" sz="1200">
                <a:solidFill>
                  <a:schemeClr val="accent2"/>
                </a:solidFill>
                <a:latin typeface="Roboto"/>
                <a:ea typeface="Roboto"/>
                <a:cs typeface="Roboto"/>
                <a:sym typeface="Roboto"/>
              </a:rPr>
              <a:t>selection</a:t>
            </a:r>
            <a:endParaRPr b="1" sz="1200">
              <a:solidFill>
                <a:schemeClr val="accent2"/>
              </a:solidFill>
              <a:latin typeface="Roboto"/>
              <a:ea typeface="Roboto"/>
              <a:cs typeface="Roboto"/>
              <a:sym typeface="Roboto"/>
            </a:endParaRPr>
          </a:p>
        </p:txBody>
      </p:sp>
      <p:sp>
        <p:nvSpPr>
          <p:cNvPr id="7770" name="Google Shape;7770;p647"/>
          <p:cNvSpPr txBox="1"/>
          <p:nvPr/>
        </p:nvSpPr>
        <p:spPr>
          <a:xfrm>
            <a:off x="4648200" y="1130075"/>
            <a:ext cx="1953000" cy="35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accent2"/>
                </a:solidFill>
                <a:latin typeface="Roboto"/>
                <a:ea typeface="Roboto"/>
                <a:cs typeface="Roboto"/>
                <a:sym typeface="Roboto"/>
              </a:rPr>
              <a:t>Parameter </a:t>
            </a:r>
            <a:endParaRPr b="1" sz="1200">
              <a:solidFill>
                <a:schemeClr val="accent2"/>
              </a:solidFill>
              <a:latin typeface="Roboto"/>
              <a:ea typeface="Roboto"/>
              <a:cs typeface="Roboto"/>
              <a:sym typeface="Roboto"/>
            </a:endParaRPr>
          </a:p>
          <a:p>
            <a:pPr indent="0" lvl="0" marL="0" rtl="0" algn="l">
              <a:spcBef>
                <a:spcPts val="0"/>
              </a:spcBef>
              <a:spcAft>
                <a:spcPts val="0"/>
              </a:spcAft>
              <a:buNone/>
            </a:pPr>
            <a:r>
              <a:rPr b="1" lang="en" sz="1200">
                <a:solidFill>
                  <a:schemeClr val="accent2"/>
                </a:solidFill>
                <a:latin typeface="Roboto"/>
                <a:ea typeface="Roboto"/>
                <a:cs typeface="Roboto"/>
                <a:sym typeface="Roboto"/>
              </a:rPr>
              <a:t>selection</a:t>
            </a:r>
            <a:endParaRPr b="1" sz="1200">
              <a:solidFill>
                <a:schemeClr val="accent2"/>
              </a:solidFill>
              <a:latin typeface="Roboto"/>
              <a:ea typeface="Roboto"/>
              <a:cs typeface="Roboto"/>
              <a:sym typeface="Roboto"/>
            </a:endParaRPr>
          </a:p>
        </p:txBody>
      </p:sp>
      <p:sp>
        <p:nvSpPr>
          <p:cNvPr id="7771" name="Google Shape;7771;p647"/>
          <p:cNvSpPr txBox="1"/>
          <p:nvPr/>
        </p:nvSpPr>
        <p:spPr>
          <a:xfrm>
            <a:off x="5918150" y="1130075"/>
            <a:ext cx="1953000" cy="35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accent2"/>
                </a:solidFill>
                <a:latin typeface="Roboto"/>
                <a:ea typeface="Roboto"/>
                <a:cs typeface="Roboto"/>
                <a:sym typeface="Roboto"/>
              </a:rPr>
              <a:t>Tuning </a:t>
            </a:r>
            <a:endParaRPr b="1" sz="1200">
              <a:solidFill>
                <a:schemeClr val="accent2"/>
              </a:solidFill>
              <a:latin typeface="Roboto"/>
              <a:ea typeface="Roboto"/>
              <a:cs typeface="Roboto"/>
              <a:sym typeface="Roboto"/>
            </a:endParaRPr>
          </a:p>
          <a:p>
            <a:pPr indent="0" lvl="0" marL="0" rtl="0" algn="l">
              <a:spcBef>
                <a:spcPts val="0"/>
              </a:spcBef>
              <a:spcAft>
                <a:spcPts val="0"/>
              </a:spcAft>
              <a:buNone/>
            </a:pPr>
            <a:r>
              <a:rPr b="1" lang="en" sz="1200">
                <a:solidFill>
                  <a:schemeClr val="accent2"/>
                </a:solidFill>
                <a:latin typeface="Roboto"/>
                <a:ea typeface="Roboto"/>
                <a:cs typeface="Roboto"/>
                <a:sym typeface="Roboto"/>
              </a:rPr>
              <a:t>strategy</a:t>
            </a:r>
            <a:endParaRPr b="1" sz="1200">
              <a:solidFill>
                <a:schemeClr val="accent2"/>
              </a:solidFill>
              <a:latin typeface="Roboto"/>
              <a:ea typeface="Roboto"/>
              <a:cs typeface="Roboto"/>
              <a:sym typeface="Roboto"/>
            </a:endParaRPr>
          </a:p>
        </p:txBody>
      </p:sp>
      <p:sp>
        <p:nvSpPr>
          <p:cNvPr id="7772" name="Google Shape;7772;p647"/>
          <p:cNvSpPr txBox="1"/>
          <p:nvPr/>
        </p:nvSpPr>
        <p:spPr>
          <a:xfrm>
            <a:off x="7188150" y="1130075"/>
            <a:ext cx="1953000" cy="35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accent2"/>
                </a:solidFill>
                <a:latin typeface="Roboto"/>
                <a:ea typeface="Roboto"/>
                <a:cs typeface="Roboto"/>
                <a:sym typeface="Roboto"/>
              </a:rPr>
              <a:t>Model </a:t>
            </a:r>
            <a:endParaRPr b="1" sz="1200">
              <a:solidFill>
                <a:schemeClr val="accent2"/>
              </a:solidFill>
              <a:latin typeface="Roboto"/>
              <a:ea typeface="Roboto"/>
              <a:cs typeface="Roboto"/>
              <a:sym typeface="Roboto"/>
            </a:endParaRPr>
          </a:p>
          <a:p>
            <a:pPr indent="0" lvl="0" marL="0" rtl="0" algn="l">
              <a:spcBef>
                <a:spcPts val="0"/>
              </a:spcBef>
              <a:spcAft>
                <a:spcPts val="0"/>
              </a:spcAft>
              <a:buNone/>
            </a:pPr>
            <a:r>
              <a:rPr b="1" lang="en" sz="1200">
                <a:solidFill>
                  <a:schemeClr val="accent2"/>
                </a:solidFill>
                <a:latin typeface="Roboto"/>
                <a:ea typeface="Roboto"/>
                <a:cs typeface="Roboto"/>
                <a:sym typeface="Roboto"/>
              </a:rPr>
              <a:t>evaluation</a:t>
            </a:r>
            <a:endParaRPr b="1" sz="1200">
              <a:solidFill>
                <a:schemeClr val="accent2"/>
              </a:solidFill>
              <a:latin typeface="Roboto"/>
              <a:ea typeface="Roboto"/>
              <a:cs typeface="Roboto"/>
              <a:sym typeface="Roboto"/>
            </a:endParaRPr>
          </a:p>
        </p:txBody>
      </p:sp>
      <p:cxnSp>
        <p:nvCxnSpPr>
          <p:cNvPr id="7773" name="Google Shape;7773;p647"/>
          <p:cNvCxnSpPr/>
          <p:nvPr/>
        </p:nvCxnSpPr>
        <p:spPr>
          <a:xfrm>
            <a:off x="762150" y="1689875"/>
            <a:ext cx="298200" cy="0"/>
          </a:xfrm>
          <a:prstGeom prst="straightConnector1">
            <a:avLst/>
          </a:prstGeom>
          <a:noFill/>
          <a:ln cap="flat" cmpd="sng" w="28575">
            <a:solidFill>
              <a:schemeClr val="dk1"/>
            </a:solidFill>
            <a:prstDash val="solid"/>
            <a:round/>
            <a:headEnd len="med" w="med" type="none"/>
            <a:tailEnd len="med" w="med" type="none"/>
          </a:ln>
        </p:spPr>
      </p:cxnSp>
      <p:cxnSp>
        <p:nvCxnSpPr>
          <p:cNvPr id="7774" name="Google Shape;7774;p647"/>
          <p:cNvCxnSpPr/>
          <p:nvPr/>
        </p:nvCxnSpPr>
        <p:spPr>
          <a:xfrm>
            <a:off x="2108250" y="1689875"/>
            <a:ext cx="298200" cy="0"/>
          </a:xfrm>
          <a:prstGeom prst="straightConnector1">
            <a:avLst/>
          </a:prstGeom>
          <a:noFill/>
          <a:ln cap="flat" cmpd="sng" w="28575">
            <a:solidFill>
              <a:schemeClr val="dk1"/>
            </a:solidFill>
            <a:prstDash val="solid"/>
            <a:round/>
            <a:headEnd len="med" w="med" type="none"/>
            <a:tailEnd len="med" w="med" type="none"/>
          </a:ln>
        </p:spPr>
      </p:cxnSp>
      <p:cxnSp>
        <p:nvCxnSpPr>
          <p:cNvPr id="7775" name="Google Shape;7775;p647"/>
          <p:cNvCxnSpPr/>
          <p:nvPr/>
        </p:nvCxnSpPr>
        <p:spPr>
          <a:xfrm>
            <a:off x="3378250" y="1689875"/>
            <a:ext cx="298200" cy="0"/>
          </a:xfrm>
          <a:prstGeom prst="straightConnector1">
            <a:avLst/>
          </a:prstGeom>
          <a:noFill/>
          <a:ln cap="flat" cmpd="sng" w="28575">
            <a:solidFill>
              <a:schemeClr val="dk1"/>
            </a:solidFill>
            <a:prstDash val="solid"/>
            <a:round/>
            <a:headEnd len="med" w="med" type="none"/>
            <a:tailEnd len="med" w="med" type="none"/>
          </a:ln>
        </p:spPr>
      </p:cxnSp>
      <p:cxnSp>
        <p:nvCxnSpPr>
          <p:cNvPr id="7776" name="Google Shape;7776;p647"/>
          <p:cNvCxnSpPr/>
          <p:nvPr/>
        </p:nvCxnSpPr>
        <p:spPr>
          <a:xfrm>
            <a:off x="4668025" y="1689875"/>
            <a:ext cx="298200" cy="0"/>
          </a:xfrm>
          <a:prstGeom prst="straightConnector1">
            <a:avLst/>
          </a:prstGeom>
          <a:noFill/>
          <a:ln cap="flat" cmpd="sng" w="28575">
            <a:solidFill>
              <a:schemeClr val="dk1"/>
            </a:solidFill>
            <a:prstDash val="solid"/>
            <a:round/>
            <a:headEnd len="med" w="med" type="none"/>
            <a:tailEnd len="med" w="med" type="none"/>
          </a:ln>
        </p:spPr>
      </p:cxnSp>
      <p:cxnSp>
        <p:nvCxnSpPr>
          <p:cNvPr id="7777" name="Google Shape;7777;p647"/>
          <p:cNvCxnSpPr/>
          <p:nvPr/>
        </p:nvCxnSpPr>
        <p:spPr>
          <a:xfrm>
            <a:off x="5918150" y="1689875"/>
            <a:ext cx="298200" cy="0"/>
          </a:xfrm>
          <a:prstGeom prst="straightConnector1">
            <a:avLst/>
          </a:prstGeom>
          <a:noFill/>
          <a:ln cap="flat" cmpd="sng" w="28575">
            <a:solidFill>
              <a:schemeClr val="dk1"/>
            </a:solidFill>
            <a:prstDash val="solid"/>
            <a:round/>
            <a:headEnd len="med" w="med" type="none"/>
            <a:tailEnd len="med" w="med" type="none"/>
          </a:ln>
        </p:spPr>
      </p:cxnSp>
      <p:cxnSp>
        <p:nvCxnSpPr>
          <p:cNvPr id="7778" name="Google Shape;7778;p647"/>
          <p:cNvCxnSpPr/>
          <p:nvPr/>
        </p:nvCxnSpPr>
        <p:spPr>
          <a:xfrm>
            <a:off x="7188150" y="1689875"/>
            <a:ext cx="298200" cy="0"/>
          </a:xfrm>
          <a:prstGeom prst="straightConnector1">
            <a:avLst/>
          </a:prstGeom>
          <a:noFill/>
          <a:ln cap="flat" cmpd="sng" w="28575">
            <a:solidFill>
              <a:schemeClr val="dk1"/>
            </a:solidFill>
            <a:prstDash val="solid"/>
            <a:round/>
            <a:headEnd len="med" w="med" type="none"/>
            <a:tailEnd len="med" w="med" type="none"/>
          </a:ln>
        </p:spPr>
      </p:cxnSp>
      <p:grpSp>
        <p:nvGrpSpPr>
          <p:cNvPr id="7779" name="Google Shape;7779;p647"/>
          <p:cNvGrpSpPr/>
          <p:nvPr/>
        </p:nvGrpSpPr>
        <p:grpSpPr>
          <a:xfrm>
            <a:off x="760350" y="1862425"/>
            <a:ext cx="7627800" cy="2130200"/>
            <a:chOff x="760350" y="1862425"/>
            <a:chExt cx="7627800" cy="2130200"/>
          </a:xfrm>
        </p:grpSpPr>
        <p:sp>
          <p:nvSpPr>
            <p:cNvPr id="7780" name="Google Shape;7780;p647"/>
            <p:cNvSpPr txBox="1"/>
            <p:nvPr/>
          </p:nvSpPr>
          <p:spPr>
            <a:xfrm>
              <a:off x="866450" y="1871750"/>
              <a:ext cx="1118100" cy="14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b="1" lang="en" sz="900">
                  <a:solidFill>
                    <a:srgbClr val="434343"/>
                  </a:solidFill>
                  <a:latin typeface="Roboto"/>
                  <a:ea typeface="Roboto"/>
                  <a:cs typeface="Roboto"/>
                  <a:sym typeface="Roboto"/>
                </a:rPr>
                <a:t>Properly handling:</a:t>
              </a:r>
              <a:endParaRPr b="1"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Imbalanced data</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Outliers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Missing values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High cardinality features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Highly correlated features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Target leakage</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Inconsistent feature definition</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Data that doesn’t fit local memory</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a:t>
              </a:r>
              <a:endParaRPr sz="900">
                <a:solidFill>
                  <a:srgbClr val="434343"/>
                </a:solidFill>
                <a:latin typeface="Roboto"/>
                <a:ea typeface="Roboto"/>
                <a:cs typeface="Roboto"/>
                <a:sym typeface="Roboto"/>
              </a:endParaRPr>
            </a:p>
          </p:txBody>
        </p:sp>
        <p:sp>
          <p:nvSpPr>
            <p:cNvPr id="7781" name="Google Shape;7781;p647"/>
            <p:cNvSpPr txBox="1"/>
            <p:nvPr/>
          </p:nvSpPr>
          <p:spPr>
            <a:xfrm>
              <a:off x="2231950" y="1862425"/>
              <a:ext cx="1118100" cy="201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b="1" lang="en" sz="900">
                  <a:solidFill>
                    <a:srgbClr val="434343"/>
                  </a:solidFill>
                  <a:latin typeface="Roboto"/>
                  <a:ea typeface="Roboto"/>
                  <a:cs typeface="Roboto"/>
                  <a:sym typeface="Roboto"/>
                </a:rPr>
                <a:t>Selecting right preprocessing for:</a:t>
              </a:r>
              <a:endParaRPr b="1"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Numbers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Classes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Strings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Dates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Lists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Nested fields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a:t>
              </a:r>
              <a:endParaRPr sz="900">
                <a:solidFill>
                  <a:srgbClr val="434343"/>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900">
                <a:solidFill>
                  <a:srgbClr val="434343"/>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900">
                  <a:solidFill>
                    <a:srgbClr val="434343"/>
                  </a:solidFill>
                  <a:latin typeface="Roboto"/>
                  <a:ea typeface="Roboto"/>
                  <a:cs typeface="Roboto"/>
                  <a:sym typeface="Roboto"/>
                </a:rPr>
                <a:t>Multiple options per column, 100s of columns in table</a:t>
              </a:r>
              <a:endParaRPr sz="900">
                <a:solidFill>
                  <a:srgbClr val="434343"/>
                </a:solidFill>
                <a:latin typeface="Roboto"/>
                <a:ea typeface="Roboto"/>
                <a:cs typeface="Roboto"/>
                <a:sym typeface="Roboto"/>
              </a:endParaRPr>
            </a:p>
          </p:txBody>
        </p:sp>
        <p:cxnSp>
          <p:nvCxnSpPr>
            <p:cNvPr id="7782" name="Google Shape;7782;p647"/>
            <p:cNvCxnSpPr/>
            <p:nvPr/>
          </p:nvCxnSpPr>
          <p:spPr>
            <a:xfrm>
              <a:off x="760350" y="1875525"/>
              <a:ext cx="0" cy="2117100"/>
            </a:xfrm>
            <a:prstGeom prst="straightConnector1">
              <a:avLst/>
            </a:prstGeom>
            <a:noFill/>
            <a:ln cap="flat" cmpd="sng" w="9525">
              <a:solidFill>
                <a:schemeClr val="accent2"/>
              </a:solidFill>
              <a:prstDash val="solid"/>
              <a:round/>
              <a:headEnd len="med" w="med" type="none"/>
              <a:tailEnd len="med" w="med" type="none"/>
            </a:ln>
          </p:spPr>
        </p:cxnSp>
        <p:cxnSp>
          <p:nvCxnSpPr>
            <p:cNvPr id="7783" name="Google Shape;7783;p647"/>
            <p:cNvCxnSpPr/>
            <p:nvPr/>
          </p:nvCxnSpPr>
          <p:spPr>
            <a:xfrm>
              <a:off x="2108250" y="1894425"/>
              <a:ext cx="0" cy="2087100"/>
            </a:xfrm>
            <a:prstGeom prst="straightConnector1">
              <a:avLst/>
            </a:prstGeom>
            <a:noFill/>
            <a:ln cap="flat" cmpd="sng" w="9525">
              <a:solidFill>
                <a:schemeClr val="accent2"/>
              </a:solidFill>
              <a:prstDash val="solid"/>
              <a:round/>
              <a:headEnd len="med" w="med" type="none"/>
              <a:tailEnd len="med" w="med" type="none"/>
            </a:ln>
          </p:spPr>
        </p:cxnSp>
        <p:sp>
          <p:nvSpPr>
            <p:cNvPr id="7784" name="Google Shape;7784;p647"/>
            <p:cNvSpPr txBox="1"/>
            <p:nvPr/>
          </p:nvSpPr>
          <p:spPr>
            <a:xfrm>
              <a:off x="3456150" y="1871750"/>
              <a:ext cx="1191900" cy="14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Font typeface="Arial"/>
                <a:buNone/>
              </a:pPr>
              <a:r>
                <a:rPr b="1" lang="en" sz="900">
                  <a:solidFill>
                    <a:srgbClr val="434343"/>
                  </a:solidFill>
                  <a:latin typeface="Roboto"/>
                  <a:ea typeface="Roboto"/>
                  <a:cs typeface="Roboto"/>
                  <a:sym typeface="Roboto"/>
                </a:rPr>
                <a:t>Selecting the best model architecture from dozens available</a:t>
              </a:r>
              <a:endParaRPr b="1"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Linear</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Feed forward</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Random forest</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Decision tree</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Residual nets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a:t>
              </a:r>
              <a:endParaRPr sz="900">
                <a:solidFill>
                  <a:srgbClr val="434343"/>
                </a:solidFill>
                <a:latin typeface="Roboto"/>
                <a:ea typeface="Roboto"/>
                <a:cs typeface="Roboto"/>
                <a:sym typeface="Roboto"/>
              </a:endParaRPr>
            </a:p>
            <a:p>
              <a:pPr indent="0" lvl="0" marL="0" rtl="0" algn="l">
                <a:spcBef>
                  <a:spcPts val="0"/>
                </a:spcBef>
                <a:spcAft>
                  <a:spcPts val="0"/>
                </a:spcAft>
                <a:buSzPts val="1100"/>
                <a:buFont typeface="Arial"/>
                <a:buNone/>
              </a:pPr>
              <a:r>
                <a:t/>
              </a:r>
              <a:endParaRPr sz="900">
                <a:solidFill>
                  <a:srgbClr val="434343"/>
                </a:solidFill>
                <a:latin typeface="Roboto"/>
                <a:ea typeface="Roboto"/>
                <a:cs typeface="Roboto"/>
                <a:sym typeface="Roboto"/>
              </a:endParaRPr>
            </a:p>
            <a:p>
              <a:pPr indent="0" lvl="0" marL="0" rtl="0" algn="l">
                <a:spcBef>
                  <a:spcPts val="0"/>
                </a:spcBef>
                <a:spcAft>
                  <a:spcPts val="0"/>
                </a:spcAft>
                <a:buSzPts val="1100"/>
                <a:buFont typeface="Arial"/>
                <a:buNone/>
              </a:pPr>
              <a:r>
                <a:rPr lang="en" sz="900">
                  <a:solidFill>
                    <a:srgbClr val="434343"/>
                  </a:solidFill>
                  <a:latin typeface="Roboto"/>
                  <a:ea typeface="Roboto"/>
                  <a:cs typeface="Roboto"/>
                  <a:sym typeface="Roboto"/>
                </a:rPr>
                <a:t>Keeping up with the onslaught of newest state of the art </a:t>
              </a:r>
              <a:endParaRPr sz="900">
                <a:solidFill>
                  <a:srgbClr val="434343"/>
                </a:solidFill>
                <a:latin typeface="Roboto"/>
                <a:ea typeface="Roboto"/>
                <a:cs typeface="Roboto"/>
                <a:sym typeface="Roboto"/>
              </a:endParaRPr>
            </a:p>
          </p:txBody>
        </p:sp>
        <p:sp>
          <p:nvSpPr>
            <p:cNvPr id="7785" name="Google Shape;7785;p647"/>
            <p:cNvSpPr txBox="1"/>
            <p:nvPr/>
          </p:nvSpPr>
          <p:spPr>
            <a:xfrm>
              <a:off x="4756550" y="1862425"/>
              <a:ext cx="1161600" cy="14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Font typeface="Arial"/>
                <a:buNone/>
              </a:pPr>
              <a:r>
                <a:rPr b="1" lang="en" sz="900">
                  <a:solidFill>
                    <a:srgbClr val="434343"/>
                  </a:solidFill>
                  <a:latin typeface="Roboto"/>
                  <a:ea typeface="Roboto"/>
                  <a:cs typeface="Roboto"/>
                  <a:sym typeface="Roboto"/>
                </a:rPr>
                <a:t>For each architecture, selecting the right values for each hyperparameter</a:t>
              </a:r>
              <a:endParaRPr b="1"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Learning rate</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Regularization</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Layers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Hidden nodes</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Activation fxn</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a:t>
              </a:r>
              <a:endParaRPr sz="900">
                <a:solidFill>
                  <a:srgbClr val="434343"/>
                </a:solidFill>
                <a:latin typeface="Roboto"/>
                <a:ea typeface="Roboto"/>
                <a:cs typeface="Roboto"/>
                <a:sym typeface="Roboto"/>
              </a:endParaRPr>
            </a:p>
            <a:p>
              <a:pPr indent="0" lvl="0" marL="0" rtl="0" algn="l">
                <a:spcBef>
                  <a:spcPts val="0"/>
                </a:spcBef>
                <a:spcAft>
                  <a:spcPts val="0"/>
                </a:spcAft>
                <a:buSzPts val="1100"/>
                <a:buFont typeface="Arial"/>
                <a:buNone/>
              </a:pPr>
              <a:r>
                <a:t/>
              </a:r>
              <a:endParaRPr sz="900">
                <a:solidFill>
                  <a:srgbClr val="434343"/>
                </a:solidFill>
                <a:latin typeface="Roboto"/>
                <a:ea typeface="Roboto"/>
                <a:cs typeface="Roboto"/>
                <a:sym typeface="Roboto"/>
              </a:endParaRPr>
            </a:p>
            <a:p>
              <a:pPr indent="0" lvl="0" marL="0" rtl="0" algn="l">
                <a:spcBef>
                  <a:spcPts val="0"/>
                </a:spcBef>
                <a:spcAft>
                  <a:spcPts val="0"/>
                </a:spcAft>
                <a:buSzPts val="1100"/>
                <a:buFont typeface="Arial"/>
                <a:buNone/>
              </a:pPr>
              <a:r>
                <a:rPr lang="en" sz="900">
                  <a:solidFill>
                    <a:srgbClr val="434343"/>
                  </a:solidFill>
                  <a:latin typeface="Roboto"/>
                  <a:ea typeface="Roboto"/>
                  <a:cs typeface="Roboto"/>
                  <a:sym typeface="Roboto"/>
                </a:rPr>
                <a:t>Potentially more than a dozen values to set</a:t>
              </a:r>
              <a:endParaRPr sz="900">
                <a:solidFill>
                  <a:srgbClr val="434343"/>
                </a:solidFill>
                <a:latin typeface="Roboto"/>
                <a:ea typeface="Roboto"/>
                <a:cs typeface="Roboto"/>
                <a:sym typeface="Roboto"/>
              </a:endParaRPr>
            </a:p>
          </p:txBody>
        </p:sp>
        <p:sp>
          <p:nvSpPr>
            <p:cNvPr id="7786" name="Google Shape;7786;p647"/>
            <p:cNvSpPr txBox="1"/>
            <p:nvPr/>
          </p:nvSpPr>
          <p:spPr>
            <a:xfrm>
              <a:off x="6027050" y="1862425"/>
              <a:ext cx="1118100" cy="14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Font typeface="Arial"/>
                <a:buNone/>
              </a:pPr>
              <a:r>
                <a:rPr b="1" lang="en" sz="900">
                  <a:solidFill>
                    <a:srgbClr val="434343"/>
                  </a:solidFill>
                  <a:latin typeface="Roboto"/>
                  <a:ea typeface="Roboto"/>
                  <a:cs typeface="Roboto"/>
                  <a:sym typeface="Roboto"/>
                </a:rPr>
                <a:t>Choose efficiently from O(1000s) of combinations. </a:t>
              </a:r>
              <a:endParaRPr b="1" sz="900">
                <a:solidFill>
                  <a:srgbClr val="434343"/>
                </a:solidFill>
                <a:latin typeface="Roboto"/>
                <a:ea typeface="Roboto"/>
                <a:cs typeface="Roboto"/>
                <a:sym typeface="Roboto"/>
              </a:endParaRPr>
            </a:p>
            <a:p>
              <a:pPr indent="0" lvl="0" marL="0" rtl="0" algn="l">
                <a:spcBef>
                  <a:spcPts val="0"/>
                </a:spcBef>
                <a:spcAft>
                  <a:spcPts val="0"/>
                </a:spcAft>
                <a:buSzPts val="1100"/>
                <a:buFont typeface="Arial"/>
                <a:buNone/>
              </a:pPr>
              <a:r>
                <a:t/>
              </a:r>
              <a:endParaRPr i="1" sz="900">
                <a:solidFill>
                  <a:srgbClr val="434343"/>
                </a:solidFill>
                <a:latin typeface="Roboto"/>
                <a:ea typeface="Roboto"/>
                <a:cs typeface="Roboto"/>
                <a:sym typeface="Roboto"/>
              </a:endParaRPr>
            </a:p>
            <a:p>
              <a:pPr indent="0" lvl="0" marL="0" rtl="0" algn="l">
                <a:spcBef>
                  <a:spcPts val="0"/>
                </a:spcBef>
                <a:spcAft>
                  <a:spcPts val="0"/>
                </a:spcAft>
                <a:buSzPts val="1100"/>
                <a:buFont typeface="Arial"/>
                <a:buNone/>
              </a:pPr>
              <a:r>
                <a:rPr lang="en" sz="900">
                  <a:solidFill>
                    <a:srgbClr val="434343"/>
                  </a:solidFill>
                  <a:latin typeface="Roboto"/>
                  <a:ea typeface="Roboto"/>
                  <a:cs typeface="Roboto"/>
                  <a:sym typeface="Roboto"/>
                </a:rPr>
                <a:t>Selecting right strategy for ensembling</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Simple average</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Boosting</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Bagging</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a:t>
              </a:r>
              <a:endParaRPr sz="900">
                <a:solidFill>
                  <a:srgbClr val="434343"/>
                </a:solidFill>
                <a:latin typeface="Roboto"/>
                <a:ea typeface="Roboto"/>
                <a:cs typeface="Roboto"/>
                <a:sym typeface="Roboto"/>
              </a:endParaRPr>
            </a:p>
            <a:p>
              <a:pPr indent="0" lvl="0" marL="0" rtl="0" algn="l">
                <a:spcBef>
                  <a:spcPts val="0"/>
                </a:spcBef>
                <a:spcAft>
                  <a:spcPts val="0"/>
                </a:spcAft>
                <a:buSzPts val="1100"/>
                <a:buFont typeface="Arial"/>
                <a:buNone/>
              </a:pPr>
              <a:r>
                <a:t/>
              </a:r>
              <a:endParaRPr i="1" sz="900">
                <a:solidFill>
                  <a:srgbClr val="434343"/>
                </a:solidFill>
                <a:latin typeface="Roboto"/>
                <a:ea typeface="Roboto"/>
                <a:cs typeface="Roboto"/>
                <a:sym typeface="Roboto"/>
              </a:endParaRPr>
            </a:p>
          </p:txBody>
        </p:sp>
        <p:sp>
          <p:nvSpPr>
            <p:cNvPr id="7787" name="Google Shape;7787;p647"/>
            <p:cNvSpPr txBox="1"/>
            <p:nvPr/>
          </p:nvSpPr>
          <p:spPr>
            <a:xfrm>
              <a:off x="7270050" y="1862425"/>
              <a:ext cx="1118100" cy="148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1100"/>
                <a:buFont typeface="Arial"/>
                <a:buNone/>
              </a:pPr>
              <a:r>
                <a:rPr b="1" lang="en" sz="900">
                  <a:solidFill>
                    <a:srgbClr val="434343"/>
                  </a:solidFill>
                  <a:latin typeface="Roboto"/>
                  <a:ea typeface="Roboto"/>
                  <a:cs typeface="Roboto"/>
                  <a:sym typeface="Roboto"/>
                </a:rPr>
                <a:t>Evaluating model at</a:t>
              </a:r>
              <a:endParaRPr b="1"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Dataset-level</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Feature-level</a:t>
              </a:r>
              <a:endParaRPr sz="900">
                <a:solidFill>
                  <a:srgbClr val="434343"/>
                </a:solidFill>
                <a:latin typeface="Roboto"/>
                <a:ea typeface="Roboto"/>
                <a:cs typeface="Roboto"/>
                <a:sym typeface="Roboto"/>
              </a:endParaRPr>
            </a:p>
            <a:p>
              <a:pPr indent="-171450" lvl="0" marL="228600" rtl="0" algn="l">
                <a:spcBef>
                  <a:spcPts val="0"/>
                </a:spcBef>
                <a:spcAft>
                  <a:spcPts val="0"/>
                </a:spcAft>
                <a:buClr>
                  <a:schemeClr val="accent2"/>
                </a:buClr>
                <a:buSzPts val="900"/>
                <a:buFont typeface="Roboto"/>
                <a:buChar char="●"/>
              </a:pPr>
              <a:r>
                <a:rPr lang="en" sz="900">
                  <a:solidFill>
                    <a:srgbClr val="434343"/>
                  </a:solidFill>
                  <a:latin typeface="Roboto"/>
                  <a:ea typeface="Roboto"/>
                  <a:cs typeface="Roboto"/>
                  <a:sym typeface="Roboto"/>
                </a:rPr>
                <a:t>Prediction-level</a:t>
              </a:r>
              <a:endParaRPr sz="900">
                <a:solidFill>
                  <a:srgbClr val="434343"/>
                </a:solidFill>
                <a:latin typeface="Roboto"/>
                <a:ea typeface="Roboto"/>
                <a:cs typeface="Roboto"/>
                <a:sym typeface="Roboto"/>
              </a:endParaRPr>
            </a:p>
            <a:p>
              <a:pPr indent="0" lvl="0" marL="0" rtl="0" algn="l">
                <a:spcBef>
                  <a:spcPts val="0"/>
                </a:spcBef>
                <a:spcAft>
                  <a:spcPts val="0"/>
                </a:spcAft>
                <a:buSzPts val="1100"/>
                <a:buFont typeface="Arial"/>
                <a:buNone/>
              </a:pPr>
              <a:r>
                <a:t/>
              </a:r>
              <a:endParaRPr sz="900">
                <a:solidFill>
                  <a:srgbClr val="434343"/>
                </a:solidFill>
                <a:latin typeface="Roboto"/>
                <a:ea typeface="Roboto"/>
                <a:cs typeface="Roboto"/>
                <a:sym typeface="Roboto"/>
              </a:endParaRPr>
            </a:p>
            <a:p>
              <a:pPr indent="0" lvl="0" marL="0" rtl="0" algn="l">
                <a:spcBef>
                  <a:spcPts val="0"/>
                </a:spcBef>
                <a:spcAft>
                  <a:spcPts val="0"/>
                </a:spcAft>
                <a:buSzPts val="1100"/>
                <a:buFont typeface="Arial"/>
                <a:buNone/>
              </a:pPr>
              <a:r>
                <a:rPr lang="en" sz="900">
                  <a:solidFill>
                    <a:srgbClr val="434343"/>
                  </a:solidFill>
                  <a:latin typeface="Roboto"/>
                  <a:ea typeface="Roboto"/>
                  <a:cs typeface="Roboto"/>
                  <a:sym typeface="Roboto"/>
                </a:rPr>
                <a:t>Ensuring behavior is fully understood before deployment</a:t>
              </a:r>
              <a:endParaRPr sz="900">
                <a:solidFill>
                  <a:srgbClr val="434343"/>
                </a:solidFill>
                <a:latin typeface="Roboto"/>
                <a:ea typeface="Roboto"/>
                <a:cs typeface="Roboto"/>
                <a:sym typeface="Roboto"/>
              </a:endParaRPr>
            </a:p>
          </p:txBody>
        </p:sp>
        <p:cxnSp>
          <p:nvCxnSpPr>
            <p:cNvPr id="7788" name="Google Shape;7788;p647"/>
            <p:cNvCxnSpPr/>
            <p:nvPr/>
          </p:nvCxnSpPr>
          <p:spPr>
            <a:xfrm>
              <a:off x="3361150" y="1894425"/>
              <a:ext cx="0" cy="2087100"/>
            </a:xfrm>
            <a:prstGeom prst="straightConnector1">
              <a:avLst/>
            </a:prstGeom>
            <a:noFill/>
            <a:ln cap="flat" cmpd="sng" w="9525">
              <a:solidFill>
                <a:schemeClr val="accent2"/>
              </a:solidFill>
              <a:prstDash val="solid"/>
              <a:round/>
              <a:headEnd len="med" w="med" type="none"/>
              <a:tailEnd len="med" w="med" type="none"/>
            </a:ln>
          </p:spPr>
        </p:cxnSp>
        <p:cxnSp>
          <p:nvCxnSpPr>
            <p:cNvPr id="7789" name="Google Shape;7789;p647"/>
            <p:cNvCxnSpPr/>
            <p:nvPr/>
          </p:nvCxnSpPr>
          <p:spPr>
            <a:xfrm>
              <a:off x="4668025" y="1891788"/>
              <a:ext cx="0" cy="2087100"/>
            </a:xfrm>
            <a:prstGeom prst="straightConnector1">
              <a:avLst/>
            </a:prstGeom>
            <a:noFill/>
            <a:ln cap="flat" cmpd="sng" w="9525">
              <a:solidFill>
                <a:schemeClr val="accent2"/>
              </a:solidFill>
              <a:prstDash val="solid"/>
              <a:round/>
              <a:headEnd len="med" w="med" type="none"/>
              <a:tailEnd len="med" w="med" type="none"/>
            </a:ln>
          </p:spPr>
        </p:cxnSp>
        <p:cxnSp>
          <p:nvCxnSpPr>
            <p:cNvPr id="7790" name="Google Shape;7790;p647"/>
            <p:cNvCxnSpPr/>
            <p:nvPr/>
          </p:nvCxnSpPr>
          <p:spPr>
            <a:xfrm>
              <a:off x="5918150" y="1891775"/>
              <a:ext cx="0" cy="2087100"/>
            </a:xfrm>
            <a:prstGeom prst="straightConnector1">
              <a:avLst/>
            </a:prstGeom>
            <a:noFill/>
            <a:ln cap="flat" cmpd="sng" w="9525">
              <a:solidFill>
                <a:schemeClr val="accent2"/>
              </a:solidFill>
              <a:prstDash val="solid"/>
              <a:round/>
              <a:headEnd len="med" w="med" type="none"/>
              <a:tailEnd len="med" w="med" type="none"/>
            </a:ln>
          </p:spPr>
        </p:cxnSp>
        <p:cxnSp>
          <p:nvCxnSpPr>
            <p:cNvPr id="7791" name="Google Shape;7791;p647"/>
            <p:cNvCxnSpPr/>
            <p:nvPr/>
          </p:nvCxnSpPr>
          <p:spPr>
            <a:xfrm>
              <a:off x="7188150" y="1894425"/>
              <a:ext cx="0" cy="2087100"/>
            </a:xfrm>
            <a:prstGeom prst="straightConnector1">
              <a:avLst/>
            </a:prstGeom>
            <a:noFill/>
            <a:ln cap="flat" cmpd="sng" w="9525">
              <a:solidFill>
                <a:schemeClr val="accent2"/>
              </a:solidFill>
              <a:prstDash val="solid"/>
              <a:round/>
              <a:headEnd len="med" w="med" type="none"/>
              <a:tailEnd len="med" w="med" type="none"/>
            </a:ln>
          </p:spPr>
        </p:cxnSp>
        <p:cxnSp>
          <p:nvCxnSpPr>
            <p:cNvPr id="7792" name="Google Shape;7792;p647"/>
            <p:cNvCxnSpPr/>
            <p:nvPr/>
          </p:nvCxnSpPr>
          <p:spPr>
            <a:xfrm>
              <a:off x="760350" y="3981525"/>
              <a:ext cx="7618200" cy="0"/>
            </a:xfrm>
            <a:prstGeom prst="straightConnector1">
              <a:avLst/>
            </a:prstGeom>
            <a:noFill/>
            <a:ln cap="flat" cmpd="sng" w="9525">
              <a:solidFill>
                <a:srgbClr val="FFFFFF"/>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779"/>
                                        </p:tgtEl>
                                        <p:attrNameLst>
                                          <p:attrName>style.visibility</p:attrName>
                                        </p:attrNameLst>
                                      </p:cBhvr>
                                      <p:to>
                                        <p:strVal val="visible"/>
                                      </p:to>
                                    </p:set>
                                    <p:animEffect filter="fade" transition="in">
                                      <p:cBhvr>
                                        <p:cTn dur="300"/>
                                        <p:tgtEl>
                                          <p:spTgt spid="7779"/>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7766"/>
                                        </p:tgtEl>
                                        <p:attrNameLst>
                                          <p:attrName>style.visibility</p:attrName>
                                        </p:attrNameLst>
                                      </p:cBhvr>
                                      <p:to>
                                        <p:strVal val="visible"/>
                                      </p:to>
                                    </p:set>
                                    <p:animEffect filter="fade" transition="in">
                                      <p:cBhvr>
                                        <p:cTn dur="300"/>
                                        <p:tgtEl>
                                          <p:spTgt spid="7766"/>
                                        </p:tgtEl>
                                      </p:cBhvr>
                                    </p:animEffect>
                                  </p:childTnLst>
                                </p:cTn>
                              </p:par>
                              <p:par>
                                <p:cTn fill="hold" nodeType="withEffect" presetClass="entr" presetID="23" presetSubtype="16">
                                  <p:stCondLst>
                                    <p:cond delay="0"/>
                                  </p:stCondLst>
                                  <p:childTnLst>
                                    <p:set>
                                      <p:cBhvr>
                                        <p:cTn dur="1" fill="hold">
                                          <p:stCondLst>
                                            <p:cond delay="0"/>
                                          </p:stCondLst>
                                        </p:cTn>
                                        <p:tgtEl>
                                          <p:spTgt spid="7765"/>
                                        </p:tgtEl>
                                        <p:attrNameLst>
                                          <p:attrName>style.visibility</p:attrName>
                                        </p:attrNameLst>
                                      </p:cBhvr>
                                      <p:to>
                                        <p:strVal val="visible"/>
                                      </p:to>
                                    </p:set>
                                    <p:anim calcmode="lin" valueType="num">
                                      <p:cBhvr additive="base">
                                        <p:cTn dur="400"/>
                                        <p:tgtEl>
                                          <p:spTgt spid="7765"/>
                                        </p:tgtEl>
                                        <p:attrNameLst>
                                          <p:attrName>ppt_w</p:attrName>
                                        </p:attrNameLst>
                                      </p:cBhvr>
                                      <p:tavLst>
                                        <p:tav fmla="" tm="0">
                                          <p:val>
                                            <p:strVal val="0"/>
                                          </p:val>
                                        </p:tav>
                                        <p:tav fmla="" tm="100000">
                                          <p:val>
                                            <p:strVal val="#ppt_w"/>
                                          </p:val>
                                        </p:tav>
                                      </p:tavLst>
                                    </p:anim>
                                    <p:anim calcmode="lin" valueType="num">
                                      <p:cBhvr additive="base">
                                        <p:cTn dur="400"/>
                                        <p:tgtEl>
                                          <p:spTgt spid="776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3" name="Shape 7263"/>
        <p:cNvGrpSpPr/>
        <p:nvPr/>
      </p:nvGrpSpPr>
      <p:grpSpPr>
        <a:xfrm>
          <a:off x="0" y="0"/>
          <a:ext cx="0" cy="0"/>
          <a:chOff x="0" y="0"/>
          <a:chExt cx="0" cy="0"/>
        </a:xfrm>
      </p:grpSpPr>
      <p:sp>
        <p:nvSpPr>
          <p:cNvPr id="7264" name="Google Shape;7264;p612"/>
          <p:cNvSpPr/>
          <p:nvPr/>
        </p:nvSpPr>
        <p:spPr>
          <a:xfrm>
            <a:off x="286011"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12"/>
          <p:cNvSpPr/>
          <p:nvPr/>
        </p:nvSpPr>
        <p:spPr>
          <a:xfrm>
            <a:off x="2485023"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12"/>
          <p:cNvSpPr/>
          <p:nvPr/>
        </p:nvSpPr>
        <p:spPr>
          <a:xfrm>
            <a:off x="4684048"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12"/>
          <p:cNvSpPr/>
          <p:nvPr/>
        </p:nvSpPr>
        <p:spPr>
          <a:xfrm>
            <a:off x="6883073"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12"/>
          <p:cNvSpPr txBox="1"/>
          <p:nvPr/>
        </p:nvSpPr>
        <p:spPr>
          <a:xfrm>
            <a:off x="572861" y="1067772"/>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Machine Learning APIs</a:t>
            </a:r>
            <a:endParaRPr b="1">
              <a:latin typeface="Google Sans"/>
              <a:ea typeface="Google Sans"/>
              <a:cs typeface="Google Sans"/>
              <a:sym typeface="Google Sans"/>
            </a:endParaRPr>
          </a:p>
        </p:txBody>
      </p:sp>
      <p:pic>
        <p:nvPicPr>
          <p:cNvPr id="7269" name="Google Shape;7269;p612"/>
          <p:cNvPicPr preferRelativeResize="0"/>
          <p:nvPr/>
        </p:nvPicPr>
        <p:blipFill>
          <a:blip r:embed="rId3">
            <a:alphaModFix/>
          </a:blip>
          <a:stretch>
            <a:fillRect/>
          </a:stretch>
        </p:blipFill>
        <p:spPr>
          <a:xfrm>
            <a:off x="709288" y="1711712"/>
            <a:ext cx="1095225" cy="1077000"/>
          </a:xfrm>
          <a:prstGeom prst="rect">
            <a:avLst/>
          </a:prstGeom>
          <a:noFill/>
          <a:ln>
            <a:noFill/>
          </a:ln>
        </p:spPr>
      </p:pic>
      <p:pic>
        <p:nvPicPr>
          <p:cNvPr id="7270" name="Google Shape;7270;p612"/>
          <p:cNvPicPr preferRelativeResize="0"/>
          <p:nvPr/>
        </p:nvPicPr>
        <p:blipFill>
          <a:blip r:embed="rId4">
            <a:alphaModFix/>
          </a:blip>
          <a:stretch>
            <a:fillRect/>
          </a:stretch>
        </p:blipFill>
        <p:spPr>
          <a:xfrm>
            <a:off x="2783658" y="1758100"/>
            <a:ext cx="1370200" cy="984225"/>
          </a:xfrm>
          <a:prstGeom prst="rect">
            <a:avLst/>
          </a:prstGeom>
          <a:noFill/>
          <a:ln>
            <a:noFill/>
          </a:ln>
        </p:spPr>
      </p:pic>
      <p:sp>
        <p:nvSpPr>
          <p:cNvPr id="7271" name="Google Shape;7271;p612"/>
          <p:cNvSpPr txBox="1"/>
          <p:nvPr/>
        </p:nvSpPr>
        <p:spPr>
          <a:xfrm>
            <a:off x="2764962" y="1067772"/>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AutoML</a:t>
            </a:r>
            <a:endParaRPr b="1">
              <a:latin typeface="Google Sans"/>
              <a:ea typeface="Google Sans"/>
              <a:cs typeface="Google Sans"/>
              <a:sym typeface="Google Sans"/>
            </a:endParaRPr>
          </a:p>
        </p:txBody>
      </p:sp>
      <p:sp>
        <p:nvSpPr>
          <p:cNvPr id="7272" name="Google Shape;7272;p612"/>
          <p:cNvSpPr txBox="1"/>
          <p:nvPr/>
        </p:nvSpPr>
        <p:spPr>
          <a:xfrm>
            <a:off x="4779992" y="1067772"/>
            <a:ext cx="1788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SQL-Based Machine Learning</a:t>
            </a:r>
            <a:endParaRPr b="1">
              <a:latin typeface="Google Sans"/>
              <a:ea typeface="Google Sans"/>
              <a:cs typeface="Google Sans"/>
              <a:sym typeface="Google Sans"/>
            </a:endParaRPr>
          </a:p>
        </p:txBody>
      </p:sp>
      <p:sp>
        <p:nvSpPr>
          <p:cNvPr id="7273" name="Google Shape;7273;p612"/>
          <p:cNvSpPr txBox="1"/>
          <p:nvPr/>
        </p:nvSpPr>
        <p:spPr>
          <a:xfrm>
            <a:off x="7160885" y="1067772"/>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AI Platform</a:t>
            </a:r>
            <a:endParaRPr b="1">
              <a:latin typeface="Google Sans"/>
              <a:ea typeface="Google Sans"/>
              <a:cs typeface="Google Sans"/>
              <a:sym typeface="Google Sans"/>
            </a:endParaRPr>
          </a:p>
        </p:txBody>
      </p:sp>
      <p:pic>
        <p:nvPicPr>
          <p:cNvPr id="7274" name="Google Shape;7274;p612"/>
          <p:cNvPicPr preferRelativeResize="0"/>
          <p:nvPr/>
        </p:nvPicPr>
        <p:blipFill>
          <a:blip r:embed="rId5">
            <a:alphaModFix/>
          </a:blip>
          <a:stretch>
            <a:fillRect/>
          </a:stretch>
        </p:blipFill>
        <p:spPr>
          <a:xfrm>
            <a:off x="5235121" y="1810887"/>
            <a:ext cx="878651" cy="878651"/>
          </a:xfrm>
          <a:prstGeom prst="rect">
            <a:avLst/>
          </a:prstGeom>
          <a:noFill/>
          <a:ln>
            <a:noFill/>
          </a:ln>
        </p:spPr>
      </p:pic>
      <p:pic>
        <p:nvPicPr>
          <p:cNvPr id="7275" name="Google Shape;7275;p612"/>
          <p:cNvPicPr preferRelativeResize="0"/>
          <p:nvPr/>
        </p:nvPicPr>
        <p:blipFill>
          <a:blip r:embed="rId6">
            <a:alphaModFix/>
          </a:blip>
          <a:stretch>
            <a:fillRect/>
          </a:stretch>
        </p:blipFill>
        <p:spPr>
          <a:xfrm>
            <a:off x="7095781" y="1737612"/>
            <a:ext cx="1537800" cy="1025200"/>
          </a:xfrm>
          <a:prstGeom prst="rect">
            <a:avLst/>
          </a:prstGeom>
          <a:noFill/>
          <a:ln>
            <a:noFill/>
          </a:ln>
        </p:spPr>
      </p:pic>
      <p:cxnSp>
        <p:nvCxnSpPr>
          <p:cNvPr id="7276" name="Google Shape;7276;p612"/>
          <p:cNvCxnSpPr/>
          <p:nvPr/>
        </p:nvCxnSpPr>
        <p:spPr>
          <a:xfrm>
            <a:off x="2482850" y="425250"/>
            <a:ext cx="6355200" cy="0"/>
          </a:xfrm>
          <a:prstGeom prst="straightConnector1">
            <a:avLst/>
          </a:prstGeom>
          <a:noFill/>
          <a:ln cap="flat" cmpd="sng" w="9525">
            <a:solidFill>
              <a:schemeClr val="dk2"/>
            </a:solidFill>
            <a:prstDash val="solid"/>
            <a:round/>
            <a:headEnd len="med" w="med" type="diamond"/>
            <a:tailEnd len="med" w="med" type="diamond"/>
          </a:ln>
        </p:spPr>
      </p:cxnSp>
      <p:sp>
        <p:nvSpPr>
          <p:cNvPr id="7277" name="Google Shape;7277;p612"/>
          <p:cNvSpPr txBox="1"/>
          <p:nvPr/>
        </p:nvSpPr>
        <p:spPr>
          <a:xfrm>
            <a:off x="2528950" y="138668"/>
            <a:ext cx="626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Your </a:t>
            </a:r>
            <a:r>
              <a:rPr b="1" lang="en" sz="1100">
                <a:solidFill>
                  <a:schemeClr val="accent1"/>
                </a:solidFill>
                <a:latin typeface="Roboto"/>
                <a:ea typeface="Roboto"/>
                <a:cs typeface="Roboto"/>
                <a:sym typeface="Roboto"/>
              </a:rPr>
              <a:t>Data</a:t>
            </a:r>
            <a:r>
              <a:rPr lang="en" sz="1100">
                <a:latin typeface="Roboto"/>
                <a:ea typeface="Roboto"/>
                <a:cs typeface="Roboto"/>
                <a:sym typeface="Roboto"/>
              </a:rPr>
              <a:t> + Custom </a:t>
            </a:r>
            <a:r>
              <a:rPr b="1" lang="en" sz="1100">
                <a:solidFill>
                  <a:schemeClr val="accent1"/>
                </a:solidFill>
                <a:latin typeface="Roboto"/>
                <a:ea typeface="Roboto"/>
                <a:cs typeface="Roboto"/>
                <a:sym typeface="Roboto"/>
              </a:rPr>
              <a:t>Model</a:t>
            </a:r>
            <a:endParaRPr b="1" sz="1100">
              <a:solidFill>
                <a:schemeClr val="accent1"/>
              </a:solidFill>
              <a:latin typeface="Roboto"/>
              <a:ea typeface="Roboto"/>
              <a:cs typeface="Roboto"/>
              <a:sym typeface="Roboto"/>
            </a:endParaRPr>
          </a:p>
        </p:txBody>
      </p:sp>
      <p:cxnSp>
        <p:nvCxnSpPr>
          <p:cNvPr id="7278" name="Google Shape;7278;p612"/>
          <p:cNvCxnSpPr/>
          <p:nvPr/>
        </p:nvCxnSpPr>
        <p:spPr>
          <a:xfrm>
            <a:off x="276600" y="425250"/>
            <a:ext cx="1995600" cy="0"/>
          </a:xfrm>
          <a:prstGeom prst="straightConnector1">
            <a:avLst/>
          </a:prstGeom>
          <a:noFill/>
          <a:ln cap="flat" cmpd="sng" w="9525">
            <a:solidFill>
              <a:schemeClr val="dk2"/>
            </a:solidFill>
            <a:prstDash val="solid"/>
            <a:round/>
            <a:headEnd len="med" w="med" type="diamond"/>
            <a:tailEnd len="med" w="med" type="diamond"/>
          </a:ln>
        </p:spPr>
      </p:cxnSp>
      <p:sp>
        <p:nvSpPr>
          <p:cNvPr id="7279" name="Google Shape;7279;p612"/>
          <p:cNvSpPr txBox="1"/>
          <p:nvPr/>
        </p:nvSpPr>
        <p:spPr>
          <a:xfrm>
            <a:off x="216600" y="138668"/>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Your </a:t>
            </a:r>
            <a:r>
              <a:rPr b="1" lang="en" sz="1100">
                <a:solidFill>
                  <a:schemeClr val="accent1"/>
                </a:solidFill>
                <a:latin typeface="Roboto"/>
                <a:ea typeface="Roboto"/>
                <a:cs typeface="Roboto"/>
                <a:sym typeface="Roboto"/>
              </a:rPr>
              <a:t>Data</a:t>
            </a:r>
            <a:r>
              <a:rPr lang="en" sz="1100">
                <a:latin typeface="Roboto"/>
                <a:ea typeface="Roboto"/>
                <a:cs typeface="Roboto"/>
                <a:sym typeface="Roboto"/>
              </a:rPr>
              <a:t> + Pretrained </a:t>
            </a:r>
            <a:r>
              <a:rPr b="1" lang="en" sz="1100">
                <a:solidFill>
                  <a:schemeClr val="accent1"/>
                </a:solidFill>
                <a:latin typeface="Roboto"/>
                <a:ea typeface="Roboto"/>
                <a:cs typeface="Roboto"/>
                <a:sym typeface="Roboto"/>
              </a:rPr>
              <a:t>Model</a:t>
            </a:r>
            <a:endParaRPr b="1" sz="1100">
              <a:solidFill>
                <a:schemeClr val="accent1"/>
              </a:solidFill>
              <a:latin typeface="Roboto"/>
              <a:ea typeface="Roboto"/>
              <a:cs typeface="Roboto"/>
              <a:sym typeface="Roboto"/>
            </a:endParaRPr>
          </a:p>
        </p:txBody>
      </p:sp>
      <p:cxnSp>
        <p:nvCxnSpPr>
          <p:cNvPr id="7280" name="Google Shape;7280;p612"/>
          <p:cNvCxnSpPr/>
          <p:nvPr/>
        </p:nvCxnSpPr>
        <p:spPr>
          <a:xfrm>
            <a:off x="276600" y="3953964"/>
            <a:ext cx="3088800" cy="0"/>
          </a:xfrm>
          <a:prstGeom prst="straightConnector1">
            <a:avLst/>
          </a:prstGeom>
          <a:noFill/>
          <a:ln cap="flat" cmpd="sng" w="9525">
            <a:solidFill>
              <a:srgbClr val="FF9900"/>
            </a:solidFill>
            <a:prstDash val="solid"/>
            <a:round/>
            <a:headEnd len="med" w="med" type="diamond"/>
            <a:tailEnd len="med" w="med" type="diamond"/>
          </a:ln>
        </p:spPr>
      </p:cxnSp>
      <p:sp>
        <p:nvSpPr>
          <p:cNvPr id="7281" name="Google Shape;7281;p612"/>
          <p:cNvSpPr txBox="1"/>
          <p:nvPr/>
        </p:nvSpPr>
        <p:spPr>
          <a:xfrm>
            <a:off x="709300" y="3698884"/>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9900"/>
                </a:solidFill>
                <a:latin typeface="Roboto"/>
                <a:ea typeface="Roboto"/>
                <a:cs typeface="Roboto"/>
                <a:sym typeface="Roboto"/>
              </a:rPr>
              <a:t>Developer-focused</a:t>
            </a:r>
            <a:endParaRPr b="1" sz="1100">
              <a:solidFill>
                <a:srgbClr val="FF9900"/>
              </a:solidFill>
              <a:latin typeface="Roboto"/>
              <a:ea typeface="Roboto"/>
              <a:cs typeface="Roboto"/>
              <a:sym typeface="Roboto"/>
            </a:endParaRPr>
          </a:p>
        </p:txBody>
      </p:sp>
      <p:cxnSp>
        <p:nvCxnSpPr>
          <p:cNvPr id="7282" name="Google Shape;7282;p612"/>
          <p:cNvCxnSpPr/>
          <p:nvPr/>
        </p:nvCxnSpPr>
        <p:spPr>
          <a:xfrm>
            <a:off x="2482850" y="4230576"/>
            <a:ext cx="4195200" cy="0"/>
          </a:xfrm>
          <a:prstGeom prst="straightConnector1">
            <a:avLst/>
          </a:prstGeom>
          <a:noFill/>
          <a:ln cap="flat" cmpd="sng" w="9525">
            <a:solidFill>
              <a:srgbClr val="9900FF"/>
            </a:solidFill>
            <a:prstDash val="solid"/>
            <a:round/>
            <a:headEnd len="med" w="med" type="diamond"/>
            <a:tailEnd len="med" w="med" type="diamond"/>
          </a:ln>
        </p:spPr>
      </p:cxnSp>
      <p:sp>
        <p:nvSpPr>
          <p:cNvPr id="7283" name="Google Shape;7283;p612"/>
          <p:cNvSpPr txBox="1"/>
          <p:nvPr/>
        </p:nvSpPr>
        <p:spPr>
          <a:xfrm>
            <a:off x="3430150" y="3966214"/>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9900FF"/>
                </a:solidFill>
                <a:latin typeface="Roboto"/>
                <a:ea typeface="Roboto"/>
                <a:cs typeface="Roboto"/>
                <a:sym typeface="Roboto"/>
              </a:rPr>
              <a:t>Analyst</a:t>
            </a:r>
            <a:endParaRPr b="1" sz="1100">
              <a:solidFill>
                <a:srgbClr val="9900FF"/>
              </a:solidFill>
              <a:latin typeface="Roboto"/>
              <a:ea typeface="Roboto"/>
              <a:cs typeface="Roboto"/>
              <a:sym typeface="Roboto"/>
            </a:endParaRPr>
          </a:p>
        </p:txBody>
      </p:sp>
      <p:cxnSp>
        <p:nvCxnSpPr>
          <p:cNvPr id="7284" name="Google Shape;7284;p612"/>
          <p:cNvCxnSpPr/>
          <p:nvPr/>
        </p:nvCxnSpPr>
        <p:spPr>
          <a:xfrm>
            <a:off x="2482832" y="4519366"/>
            <a:ext cx="6421200" cy="0"/>
          </a:xfrm>
          <a:prstGeom prst="straightConnector1">
            <a:avLst/>
          </a:prstGeom>
          <a:noFill/>
          <a:ln cap="flat" cmpd="sng" w="9525">
            <a:solidFill>
              <a:schemeClr val="accent1"/>
            </a:solidFill>
            <a:prstDash val="solid"/>
            <a:round/>
            <a:headEnd len="med" w="med" type="diamond"/>
            <a:tailEnd len="med" w="med" type="diamond"/>
          </a:ln>
        </p:spPr>
      </p:cxnSp>
      <p:sp>
        <p:nvSpPr>
          <p:cNvPr id="7285" name="Google Shape;7285;p612"/>
          <p:cNvSpPr txBox="1"/>
          <p:nvPr/>
        </p:nvSpPr>
        <p:spPr>
          <a:xfrm>
            <a:off x="4675075" y="4263338"/>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FF"/>
                </a:solidFill>
                <a:latin typeface="Roboto"/>
                <a:ea typeface="Roboto"/>
                <a:cs typeface="Roboto"/>
                <a:sym typeface="Roboto"/>
              </a:rPr>
              <a:t>Data Scientist</a:t>
            </a:r>
            <a:endParaRPr b="1" sz="1100">
              <a:solidFill>
                <a:srgbClr val="0000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6" name="Shape 7796"/>
        <p:cNvGrpSpPr/>
        <p:nvPr/>
      </p:nvGrpSpPr>
      <p:grpSpPr>
        <a:xfrm>
          <a:off x="0" y="0"/>
          <a:ext cx="0" cy="0"/>
          <a:chOff x="0" y="0"/>
          <a:chExt cx="0" cy="0"/>
        </a:xfrm>
      </p:grpSpPr>
      <p:sp>
        <p:nvSpPr>
          <p:cNvPr id="7797" name="Google Shape;7797;p648"/>
          <p:cNvSpPr/>
          <p:nvPr/>
        </p:nvSpPr>
        <p:spPr>
          <a:xfrm>
            <a:off x="3721800" y="1628250"/>
            <a:ext cx="1694100" cy="24702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48"/>
          <p:cNvSpPr txBox="1"/>
          <p:nvPr>
            <p:ph type="title"/>
          </p:nvPr>
        </p:nvSpPr>
        <p:spPr>
          <a:xfrm>
            <a:off x="761950" y="457175"/>
            <a:ext cx="7620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Guide users through the end-to-end ML lifecycle</a:t>
            </a:r>
            <a:endParaRPr/>
          </a:p>
        </p:txBody>
      </p:sp>
      <p:sp>
        <p:nvSpPr>
          <p:cNvPr id="7799" name="Google Shape;7799;p648"/>
          <p:cNvSpPr/>
          <p:nvPr/>
        </p:nvSpPr>
        <p:spPr>
          <a:xfrm>
            <a:off x="1818800" y="3577475"/>
            <a:ext cx="5524776" cy="897670"/>
          </a:xfrm>
          <a:custGeom>
            <a:rect b="b" l="l" r="r" t="t"/>
            <a:pathLst>
              <a:path extrusionOk="0" h="50438" w="116877">
                <a:moveTo>
                  <a:pt x="116735" y="397"/>
                </a:moveTo>
                <a:lnTo>
                  <a:pt x="116735" y="0"/>
                </a:lnTo>
                <a:lnTo>
                  <a:pt x="116877" y="50438"/>
                </a:lnTo>
                <a:lnTo>
                  <a:pt x="0" y="50438"/>
                </a:lnTo>
                <a:lnTo>
                  <a:pt x="0" y="1528"/>
                </a:lnTo>
              </a:path>
            </a:pathLst>
          </a:custGeom>
          <a:noFill/>
          <a:ln cap="flat" cmpd="sng" w="19050">
            <a:solidFill>
              <a:schemeClr val="dk2"/>
            </a:solidFill>
            <a:prstDash val="solid"/>
            <a:round/>
            <a:headEnd len="med" w="med" type="none"/>
            <a:tailEnd len="med" w="med" type="triangle"/>
          </a:ln>
        </p:spPr>
      </p:sp>
      <p:sp>
        <p:nvSpPr>
          <p:cNvPr id="7800" name="Google Shape;7800;p648"/>
          <p:cNvSpPr/>
          <p:nvPr/>
        </p:nvSpPr>
        <p:spPr>
          <a:xfrm rot="10800000">
            <a:off x="1806462" y="1263200"/>
            <a:ext cx="5524776" cy="897670"/>
          </a:xfrm>
          <a:custGeom>
            <a:rect b="b" l="l" r="r" t="t"/>
            <a:pathLst>
              <a:path extrusionOk="0" h="50438" w="116877">
                <a:moveTo>
                  <a:pt x="116735" y="397"/>
                </a:moveTo>
                <a:lnTo>
                  <a:pt x="116735" y="0"/>
                </a:lnTo>
                <a:lnTo>
                  <a:pt x="116877" y="50438"/>
                </a:lnTo>
                <a:lnTo>
                  <a:pt x="0" y="50438"/>
                </a:lnTo>
                <a:lnTo>
                  <a:pt x="0" y="1528"/>
                </a:lnTo>
              </a:path>
            </a:pathLst>
          </a:custGeom>
          <a:noFill/>
          <a:ln cap="flat" cmpd="sng" w="19050">
            <a:solidFill>
              <a:schemeClr val="dk2"/>
            </a:solidFill>
            <a:prstDash val="solid"/>
            <a:round/>
            <a:headEnd len="med" w="med" type="none"/>
            <a:tailEnd len="med" w="med" type="triangle"/>
          </a:ln>
        </p:spPr>
      </p:sp>
      <p:sp>
        <p:nvSpPr>
          <p:cNvPr id="7801" name="Google Shape;7801;p648"/>
          <p:cNvSpPr txBox="1"/>
          <p:nvPr/>
        </p:nvSpPr>
        <p:spPr>
          <a:xfrm>
            <a:off x="3842311" y="2351254"/>
            <a:ext cx="1453200" cy="447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Feature </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engineering</a:t>
            </a:r>
            <a:endParaRPr sz="1200">
              <a:solidFill>
                <a:srgbClr val="FFFFFF"/>
              </a:solidFill>
              <a:latin typeface="Roboto"/>
              <a:ea typeface="Roboto"/>
              <a:cs typeface="Roboto"/>
              <a:sym typeface="Roboto"/>
            </a:endParaRPr>
          </a:p>
        </p:txBody>
      </p:sp>
      <p:sp>
        <p:nvSpPr>
          <p:cNvPr id="7802" name="Google Shape;7802;p648"/>
          <p:cNvSpPr txBox="1"/>
          <p:nvPr/>
        </p:nvSpPr>
        <p:spPr>
          <a:xfrm>
            <a:off x="3842311" y="2905287"/>
            <a:ext cx="1453200" cy="447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Model </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selection</a:t>
            </a:r>
            <a:endParaRPr sz="1200">
              <a:solidFill>
                <a:srgbClr val="FFFFFF"/>
              </a:solidFill>
              <a:latin typeface="Roboto"/>
              <a:ea typeface="Roboto"/>
              <a:cs typeface="Roboto"/>
              <a:sym typeface="Roboto"/>
            </a:endParaRPr>
          </a:p>
        </p:txBody>
      </p:sp>
      <p:sp>
        <p:nvSpPr>
          <p:cNvPr id="7803" name="Google Shape;7803;p648"/>
          <p:cNvSpPr txBox="1"/>
          <p:nvPr/>
        </p:nvSpPr>
        <p:spPr>
          <a:xfrm>
            <a:off x="3842311" y="3459320"/>
            <a:ext cx="1453200" cy="447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Hyperparameter</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tuning</a:t>
            </a:r>
            <a:endParaRPr sz="1200">
              <a:solidFill>
                <a:srgbClr val="FFFFFF"/>
              </a:solidFill>
              <a:latin typeface="Roboto"/>
              <a:ea typeface="Roboto"/>
              <a:cs typeface="Roboto"/>
              <a:sym typeface="Roboto"/>
            </a:endParaRPr>
          </a:p>
        </p:txBody>
      </p:sp>
      <p:sp>
        <p:nvSpPr>
          <p:cNvPr id="7804" name="Google Shape;7804;p648"/>
          <p:cNvSpPr txBox="1"/>
          <p:nvPr/>
        </p:nvSpPr>
        <p:spPr>
          <a:xfrm>
            <a:off x="3721791" y="1628250"/>
            <a:ext cx="1694100" cy="5211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Train </a:t>
            </a:r>
            <a:endParaRPr b="1"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your model</a:t>
            </a:r>
            <a:endParaRPr sz="1200">
              <a:solidFill>
                <a:srgbClr val="FFFFFF"/>
              </a:solidFill>
              <a:latin typeface="Roboto"/>
              <a:ea typeface="Roboto"/>
              <a:cs typeface="Roboto"/>
              <a:sym typeface="Roboto"/>
            </a:endParaRPr>
          </a:p>
        </p:txBody>
      </p:sp>
      <p:sp>
        <p:nvSpPr>
          <p:cNvPr id="7805" name="Google Shape;7805;p648"/>
          <p:cNvSpPr txBox="1"/>
          <p:nvPr/>
        </p:nvSpPr>
        <p:spPr>
          <a:xfrm>
            <a:off x="5710490" y="2290923"/>
            <a:ext cx="968700" cy="1156500"/>
          </a:xfrm>
          <a:prstGeom prst="rect">
            <a:avLst/>
          </a:prstGeom>
          <a:solidFill>
            <a:schemeClr val="accent3"/>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Evaluate </a:t>
            </a:r>
            <a:r>
              <a:rPr lang="en" sz="1200">
                <a:solidFill>
                  <a:srgbClr val="FFFFFF"/>
                </a:solidFill>
                <a:latin typeface="Roboto"/>
                <a:ea typeface="Roboto"/>
                <a:cs typeface="Roboto"/>
                <a:sym typeface="Roboto"/>
              </a:rPr>
              <a:t>your model behavior</a:t>
            </a:r>
            <a:endParaRPr sz="1200">
              <a:solidFill>
                <a:srgbClr val="FFFFFF"/>
              </a:solidFill>
              <a:latin typeface="Roboto"/>
              <a:ea typeface="Roboto"/>
              <a:cs typeface="Roboto"/>
              <a:sym typeface="Roboto"/>
            </a:endParaRPr>
          </a:p>
        </p:txBody>
      </p:sp>
      <p:sp>
        <p:nvSpPr>
          <p:cNvPr id="7806" name="Google Shape;7806;p648"/>
          <p:cNvSpPr txBox="1"/>
          <p:nvPr/>
        </p:nvSpPr>
        <p:spPr>
          <a:xfrm>
            <a:off x="6841141" y="2290923"/>
            <a:ext cx="968700" cy="1156500"/>
          </a:xfrm>
          <a:prstGeom prst="rect">
            <a:avLst/>
          </a:prstGeom>
          <a:solidFill>
            <a:schemeClr val="accent3"/>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Deploy </a:t>
            </a:r>
            <a:r>
              <a:rPr lang="en" sz="1200">
                <a:solidFill>
                  <a:srgbClr val="FFFFFF"/>
                </a:solidFill>
                <a:latin typeface="Roboto"/>
                <a:ea typeface="Roboto"/>
                <a:cs typeface="Roboto"/>
                <a:sym typeface="Roboto"/>
              </a:rPr>
              <a:t>your model to get predictions</a:t>
            </a:r>
            <a:br>
              <a:rPr lang="en" sz="1200">
                <a:solidFill>
                  <a:srgbClr val="FFFFFF"/>
                </a:solidFill>
                <a:latin typeface="Roboto"/>
                <a:ea typeface="Roboto"/>
                <a:cs typeface="Roboto"/>
                <a:sym typeface="Roboto"/>
              </a:rPr>
            </a:br>
            <a:endParaRPr sz="1200">
              <a:solidFill>
                <a:srgbClr val="FFFFFF"/>
              </a:solidFill>
              <a:latin typeface="Roboto"/>
              <a:ea typeface="Roboto"/>
              <a:cs typeface="Roboto"/>
              <a:sym typeface="Roboto"/>
            </a:endParaRPr>
          </a:p>
        </p:txBody>
      </p:sp>
      <p:sp>
        <p:nvSpPr>
          <p:cNvPr id="7807" name="Google Shape;7807;p648"/>
          <p:cNvSpPr txBox="1"/>
          <p:nvPr/>
        </p:nvSpPr>
        <p:spPr>
          <a:xfrm>
            <a:off x="1330995" y="2290935"/>
            <a:ext cx="968700" cy="1156500"/>
          </a:xfrm>
          <a:prstGeom prst="rect">
            <a:avLst/>
          </a:prstGeom>
          <a:solidFill>
            <a:schemeClr val="accent1"/>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Define </a:t>
            </a:r>
            <a:endParaRPr b="1"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your data schema and target</a:t>
            </a:r>
            <a:endParaRPr sz="1200">
              <a:solidFill>
                <a:srgbClr val="FFFFFF"/>
              </a:solidFill>
              <a:latin typeface="Roboto"/>
              <a:ea typeface="Roboto"/>
              <a:cs typeface="Roboto"/>
              <a:sym typeface="Roboto"/>
            </a:endParaRPr>
          </a:p>
        </p:txBody>
      </p:sp>
      <p:sp>
        <p:nvSpPr>
          <p:cNvPr id="7808" name="Google Shape;7808;p648"/>
          <p:cNvSpPr txBox="1"/>
          <p:nvPr/>
        </p:nvSpPr>
        <p:spPr>
          <a:xfrm>
            <a:off x="2461646" y="2290935"/>
            <a:ext cx="968700" cy="1156500"/>
          </a:xfrm>
          <a:prstGeom prst="rect">
            <a:avLst/>
          </a:prstGeom>
          <a:solidFill>
            <a:schemeClr val="accent1"/>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Analyze </a:t>
            </a:r>
            <a:r>
              <a:rPr lang="en" sz="1200">
                <a:solidFill>
                  <a:srgbClr val="FFFFFF"/>
                </a:solidFill>
                <a:latin typeface="Roboto"/>
                <a:ea typeface="Roboto"/>
                <a:cs typeface="Roboto"/>
                <a:sym typeface="Roboto"/>
              </a:rPr>
              <a:t>your input features</a:t>
            </a:r>
            <a:br>
              <a:rPr lang="en" sz="1200">
                <a:solidFill>
                  <a:srgbClr val="FFFFFF"/>
                </a:solidFill>
                <a:latin typeface="Roboto"/>
                <a:ea typeface="Roboto"/>
                <a:cs typeface="Roboto"/>
                <a:sym typeface="Roboto"/>
              </a:rPr>
            </a:br>
            <a:endParaRPr sz="1200">
              <a:solidFill>
                <a:srgbClr val="FFFFFF"/>
              </a:solidFill>
              <a:latin typeface="Roboto"/>
              <a:ea typeface="Roboto"/>
              <a:cs typeface="Roboto"/>
              <a:sym typeface="Roboto"/>
            </a:endParaRPr>
          </a:p>
        </p:txBody>
      </p:sp>
      <p:sp>
        <p:nvSpPr>
          <p:cNvPr id="7809" name="Google Shape;7809;p648"/>
          <p:cNvSpPr/>
          <p:nvPr/>
        </p:nvSpPr>
        <p:spPr>
          <a:xfrm rot="5400000">
            <a:off x="5487328" y="2788290"/>
            <a:ext cx="153300" cy="1329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48"/>
          <p:cNvSpPr/>
          <p:nvPr/>
        </p:nvSpPr>
        <p:spPr>
          <a:xfrm rot="5400000">
            <a:off x="3497205" y="2788290"/>
            <a:ext cx="153300" cy="1329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1" name="Google Shape;7811;p648"/>
          <p:cNvGrpSpPr/>
          <p:nvPr/>
        </p:nvGrpSpPr>
        <p:grpSpPr>
          <a:xfrm>
            <a:off x="394822" y="2531287"/>
            <a:ext cx="647378" cy="647378"/>
            <a:chOff x="942600" y="2043863"/>
            <a:chExt cx="672600" cy="672600"/>
          </a:xfrm>
        </p:grpSpPr>
        <p:sp>
          <p:nvSpPr>
            <p:cNvPr id="7812" name="Google Shape;7812;p648"/>
            <p:cNvSpPr/>
            <p:nvPr/>
          </p:nvSpPr>
          <p:spPr>
            <a:xfrm>
              <a:off x="942600" y="2043863"/>
              <a:ext cx="672600" cy="672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48"/>
            <p:cNvSpPr/>
            <p:nvPr/>
          </p:nvSpPr>
          <p:spPr>
            <a:xfrm>
              <a:off x="1111425" y="2246203"/>
              <a:ext cx="334960" cy="267968"/>
            </a:xfrm>
            <a:custGeom>
              <a:rect b="b" l="l" r="r" t="t"/>
              <a:pathLst>
                <a:path extrusionOk="0" h="18988" w="23735">
                  <a:moveTo>
                    <a:pt x="4747" y="1194"/>
                  </a:moveTo>
                  <a:lnTo>
                    <a:pt x="4747" y="3554"/>
                  </a:lnTo>
                  <a:lnTo>
                    <a:pt x="2388" y="3554"/>
                  </a:lnTo>
                  <a:lnTo>
                    <a:pt x="2388" y="1194"/>
                  </a:lnTo>
                  <a:close/>
                  <a:moveTo>
                    <a:pt x="1" y="1"/>
                  </a:moveTo>
                  <a:lnTo>
                    <a:pt x="1" y="4748"/>
                  </a:lnTo>
                  <a:lnTo>
                    <a:pt x="23734" y="4748"/>
                  </a:lnTo>
                  <a:lnTo>
                    <a:pt x="23734" y="1"/>
                  </a:lnTo>
                  <a:close/>
                  <a:moveTo>
                    <a:pt x="4747" y="8301"/>
                  </a:moveTo>
                  <a:lnTo>
                    <a:pt x="4747" y="10688"/>
                  </a:lnTo>
                  <a:lnTo>
                    <a:pt x="2388" y="10688"/>
                  </a:lnTo>
                  <a:lnTo>
                    <a:pt x="2388" y="8301"/>
                  </a:lnTo>
                  <a:close/>
                  <a:moveTo>
                    <a:pt x="1" y="7107"/>
                  </a:moveTo>
                  <a:lnTo>
                    <a:pt x="1" y="11854"/>
                  </a:lnTo>
                  <a:lnTo>
                    <a:pt x="23734" y="11854"/>
                  </a:lnTo>
                  <a:lnTo>
                    <a:pt x="23734" y="7107"/>
                  </a:lnTo>
                  <a:close/>
                  <a:moveTo>
                    <a:pt x="4747" y="15434"/>
                  </a:moveTo>
                  <a:lnTo>
                    <a:pt x="4747" y="17794"/>
                  </a:lnTo>
                  <a:lnTo>
                    <a:pt x="2388" y="17794"/>
                  </a:lnTo>
                  <a:lnTo>
                    <a:pt x="2388" y="15434"/>
                  </a:lnTo>
                  <a:close/>
                  <a:moveTo>
                    <a:pt x="1" y="14241"/>
                  </a:moveTo>
                  <a:lnTo>
                    <a:pt x="1" y="18988"/>
                  </a:lnTo>
                  <a:lnTo>
                    <a:pt x="23734" y="18988"/>
                  </a:lnTo>
                  <a:lnTo>
                    <a:pt x="23734" y="1424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4" name="Google Shape;7814;p648"/>
          <p:cNvSpPr/>
          <p:nvPr/>
        </p:nvSpPr>
        <p:spPr>
          <a:xfrm rot="5400000">
            <a:off x="1110852" y="2788290"/>
            <a:ext cx="153300" cy="1329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48"/>
          <p:cNvSpPr/>
          <p:nvPr/>
        </p:nvSpPr>
        <p:spPr>
          <a:xfrm rot="5400000">
            <a:off x="7879696" y="2788290"/>
            <a:ext cx="153300" cy="1329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6" name="Google Shape;7816;p648"/>
          <p:cNvGrpSpPr/>
          <p:nvPr/>
        </p:nvGrpSpPr>
        <p:grpSpPr>
          <a:xfrm>
            <a:off x="4040697" y="910362"/>
            <a:ext cx="1108602" cy="1060585"/>
            <a:chOff x="6855136" y="2635758"/>
            <a:chExt cx="533700" cy="521916"/>
          </a:xfrm>
        </p:grpSpPr>
        <p:sp>
          <p:nvSpPr>
            <p:cNvPr id="7817" name="Google Shape;7817;p648"/>
            <p:cNvSpPr txBox="1"/>
            <p:nvPr/>
          </p:nvSpPr>
          <p:spPr>
            <a:xfrm>
              <a:off x="6855136" y="2903874"/>
              <a:ext cx="533700" cy="25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757575"/>
                  </a:solidFill>
                  <a:latin typeface="Google Sans"/>
                  <a:ea typeface="Google Sans"/>
                  <a:cs typeface="Google Sans"/>
                  <a:sym typeface="Google Sans"/>
                </a:rPr>
                <a:t>Tables</a:t>
              </a:r>
              <a:endParaRPr sz="600">
                <a:solidFill>
                  <a:srgbClr val="757575"/>
                </a:solidFill>
                <a:latin typeface="Google Sans"/>
                <a:ea typeface="Google Sans"/>
                <a:cs typeface="Google Sans"/>
                <a:sym typeface="Google Sans"/>
              </a:endParaRPr>
            </a:p>
          </p:txBody>
        </p:sp>
        <p:pic>
          <p:nvPicPr>
            <p:cNvPr id="7818" name="Google Shape;7818;p648"/>
            <p:cNvPicPr preferRelativeResize="0"/>
            <p:nvPr/>
          </p:nvPicPr>
          <p:blipFill>
            <a:blip r:embed="rId3">
              <a:alphaModFix/>
            </a:blip>
            <a:stretch>
              <a:fillRect/>
            </a:stretch>
          </p:blipFill>
          <p:spPr>
            <a:xfrm>
              <a:off x="6973436" y="2635758"/>
              <a:ext cx="297125" cy="297125"/>
            </a:xfrm>
            <a:prstGeom prst="rect">
              <a:avLst/>
            </a:prstGeom>
            <a:noFill/>
            <a:ln>
              <a:noFill/>
            </a:ln>
          </p:spPr>
        </p:pic>
      </p:grpSp>
      <p:grpSp>
        <p:nvGrpSpPr>
          <p:cNvPr id="7819" name="Google Shape;7819;p648"/>
          <p:cNvGrpSpPr/>
          <p:nvPr/>
        </p:nvGrpSpPr>
        <p:grpSpPr>
          <a:xfrm>
            <a:off x="8101798" y="2531056"/>
            <a:ext cx="647400" cy="647400"/>
            <a:chOff x="8101798" y="2531056"/>
            <a:chExt cx="647400" cy="647400"/>
          </a:xfrm>
        </p:grpSpPr>
        <p:grpSp>
          <p:nvGrpSpPr>
            <p:cNvPr id="7820" name="Google Shape;7820;p648"/>
            <p:cNvGrpSpPr/>
            <p:nvPr/>
          </p:nvGrpSpPr>
          <p:grpSpPr>
            <a:xfrm>
              <a:off x="8101798" y="2531056"/>
              <a:ext cx="647400" cy="647400"/>
              <a:chOff x="8101798" y="2531056"/>
              <a:chExt cx="647400" cy="647400"/>
            </a:xfrm>
          </p:grpSpPr>
          <p:grpSp>
            <p:nvGrpSpPr>
              <p:cNvPr id="7821" name="Google Shape;7821;p648"/>
              <p:cNvGrpSpPr/>
              <p:nvPr/>
            </p:nvGrpSpPr>
            <p:grpSpPr>
              <a:xfrm>
                <a:off x="8101798" y="2531056"/>
                <a:ext cx="647400" cy="647400"/>
                <a:chOff x="8101798" y="2302656"/>
                <a:chExt cx="647400" cy="647400"/>
              </a:xfrm>
            </p:grpSpPr>
            <p:sp>
              <p:nvSpPr>
                <p:cNvPr id="7822" name="Google Shape;7822;p648"/>
                <p:cNvSpPr/>
                <p:nvPr/>
              </p:nvSpPr>
              <p:spPr>
                <a:xfrm>
                  <a:off x="8101798" y="2302656"/>
                  <a:ext cx="647400" cy="647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48"/>
                <p:cNvSpPr/>
                <p:nvPr/>
              </p:nvSpPr>
              <p:spPr>
                <a:xfrm>
                  <a:off x="8414508" y="2648488"/>
                  <a:ext cx="21915" cy="21909"/>
                </a:xfrm>
                <a:custGeom>
                  <a:rect b="b" l="l" r="r" t="t"/>
                  <a:pathLst>
                    <a:path extrusionOk="0" h="3673" w="3674">
                      <a:moveTo>
                        <a:pt x="1" y="1"/>
                      </a:moveTo>
                      <a:lnTo>
                        <a:pt x="1" y="3673"/>
                      </a:lnTo>
                      <a:lnTo>
                        <a:pt x="3673" y="3673"/>
                      </a:lnTo>
                      <a:lnTo>
                        <a:pt x="36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648"/>
              <p:cNvGrpSpPr/>
              <p:nvPr/>
            </p:nvGrpSpPr>
            <p:grpSpPr>
              <a:xfrm>
                <a:off x="8237925" y="2690488"/>
                <a:ext cx="375137" cy="328525"/>
                <a:chOff x="8237613" y="3650763"/>
                <a:chExt cx="375137" cy="328525"/>
              </a:xfrm>
            </p:grpSpPr>
            <p:sp>
              <p:nvSpPr>
                <p:cNvPr id="7825" name="Google Shape;7825;p648"/>
                <p:cNvSpPr/>
                <p:nvPr/>
              </p:nvSpPr>
              <p:spPr>
                <a:xfrm>
                  <a:off x="8393425" y="3895287"/>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48"/>
                <p:cNvSpPr/>
                <p:nvPr/>
              </p:nvSpPr>
              <p:spPr>
                <a:xfrm>
                  <a:off x="8237613" y="3746100"/>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27" name="Google Shape;7827;p648"/>
                <p:cNvCxnSpPr>
                  <a:endCxn id="7825" idx="1"/>
                </p:cNvCxnSpPr>
                <p:nvPr/>
              </p:nvCxnSpPr>
              <p:spPr>
                <a:xfrm>
                  <a:off x="8304327" y="3813089"/>
                  <a:ext cx="101400" cy="94500"/>
                </a:xfrm>
                <a:prstGeom prst="straightConnector1">
                  <a:avLst/>
                </a:prstGeom>
                <a:noFill/>
                <a:ln cap="flat" cmpd="sng" w="19050">
                  <a:solidFill>
                    <a:srgbClr val="FFFFFF"/>
                  </a:solidFill>
                  <a:prstDash val="solid"/>
                  <a:round/>
                  <a:headEnd len="med" w="med" type="none"/>
                  <a:tailEnd len="med" w="med" type="none"/>
                </a:ln>
              </p:spPr>
            </p:cxnSp>
            <p:cxnSp>
              <p:nvCxnSpPr>
                <p:cNvPr id="7828" name="Google Shape;7828;p648"/>
                <p:cNvCxnSpPr/>
                <p:nvPr/>
              </p:nvCxnSpPr>
              <p:spPr>
                <a:xfrm flipH="1" rot="10800000">
                  <a:off x="8443550" y="3650763"/>
                  <a:ext cx="169200" cy="281700"/>
                </a:xfrm>
                <a:prstGeom prst="straightConnector1">
                  <a:avLst/>
                </a:prstGeom>
                <a:noFill/>
                <a:ln cap="flat" cmpd="sng" w="9525">
                  <a:solidFill>
                    <a:srgbClr val="FFFFFF"/>
                  </a:solidFill>
                  <a:prstDash val="dash"/>
                  <a:round/>
                  <a:headEnd len="med" w="med" type="none"/>
                  <a:tailEnd len="med" w="med" type="triangle"/>
                </a:ln>
              </p:spPr>
            </p:cxnSp>
          </p:grpSp>
        </p:grpSp>
        <p:cxnSp>
          <p:nvCxnSpPr>
            <p:cNvPr id="7829" name="Google Shape;7829;p648"/>
            <p:cNvCxnSpPr/>
            <p:nvPr/>
          </p:nvCxnSpPr>
          <p:spPr>
            <a:xfrm flipH="1">
              <a:off x="8122914" y="2852814"/>
              <a:ext cx="132000" cy="161400"/>
            </a:xfrm>
            <a:prstGeom prst="straightConnector1">
              <a:avLst/>
            </a:prstGeom>
            <a:noFill/>
            <a:ln cap="flat" cmpd="sng" w="19050">
              <a:solidFill>
                <a:srgbClr val="FFFFFF"/>
              </a:solidFill>
              <a:prstDash val="solid"/>
              <a:round/>
              <a:headEnd len="med" w="med" type="none"/>
              <a:tailEnd len="med" w="med" type="none"/>
            </a:ln>
          </p:spPr>
        </p:cxn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3" name="Shape 7833"/>
        <p:cNvGrpSpPr/>
        <p:nvPr/>
      </p:nvGrpSpPr>
      <p:grpSpPr>
        <a:xfrm>
          <a:off x="0" y="0"/>
          <a:ext cx="0" cy="0"/>
          <a:chOff x="0" y="0"/>
          <a:chExt cx="0" cy="0"/>
        </a:xfrm>
      </p:grpSpPr>
      <p:sp>
        <p:nvSpPr>
          <p:cNvPr id="7834" name="Google Shape;7834;p649"/>
          <p:cNvSpPr txBox="1"/>
          <p:nvPr/>
        </p:nvSpPr>
        <p:spPr>
          <a:xfrm>
            <a:off x="761950" y="457175"/>
            <a:ext cx="83820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3C4043"/>
                </a:solidFill>
                <a:latin typeface="Google Sans"/>
                <a:ea typeface="Google Sans"/>
                <a:cs typeface="Google Sans"/>
                <a:sym typeface="Google Sans"/>
              </a:rPr>
              <a:t>Handle data as found in the wild</a:t>
            </a:r>
            <a:endParaRPr b="1" sz="2400">
              <a:solidFill>
                <a:srgbClr val="3C4043"/>
              </a:solidFill>
              <a:latin typeface="Google Sans"/>
              <a:ea typeface="Google Sans"/>
              <a:cs typeface="Google Sans"/>
              <a:sym typeface="Google Sans"/>
            </a:endParaRPr>
          </a:p>
        </p:txBody>
      </p:sp>
      <p:grpSp>
        <p:nvGrpSpPr>
          <p:cNvPr id="7835" name="Google Shape;7835;p649"/>
          <p:cNvGrpSpPr/>
          <p:nvPr/>
        </p:nvGrpSpPr>
        <p:grpSpPr>
          <a:xfrm>
            <a:off x="614120" y="4568626"/>
            <a:ext cx="1565658" cy="245350"/>
            <a:chOff x="614120" y="4568626"/>
            <a:chExt cx="1565658" cy="245350"/>
          </a:xfrm>
        </p:grpSpPr>
        <p:grpSp>
          <p:nvGrpSpPr>
            <p:cNvPr id="7836" name="Google Shape;7836;p649"/>
            <p:cNvGrpSpPr/>
            <p:nvPr/>
          </p:nvGrpSpPr>
          <p:grpSpPr>
            <a:xfrm>
              <a:off x="614120" y="4568626"/>
              <a:ext cx="290167" cy="233377"/>
              <a:chOff x="614120" y="4568626"/>
              <a:chExt cx="290167" cy="233377"/>
            </a:xfrm>
          </p:grpSpPr>
          <p:sp>
            <p:nvSpPr>
              <p:cNvPr id="7837" name="Google Shape;7837;p64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4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4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4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649"/>
            <p:cNvGrpSpPr/>
            <p:nvPr/>
          </p:nvGrpSpPr>
          <p:grpSpPr>
            <a:xfrm>
              <a:off x="989660" y="4603434"/>
              <a:ext cx="1190118" cy="210542"/>
              <a:chOff x="989660" y="4603434"/>
              <a:chExt cx="1190118" cy="210542"/>
            </a:xfrm>
          </p:grpSpPr>
          <p:sp>
            <p:nvSpPr>
              <p:cNvPr id="7842" name="Google Shape;7842;p64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3" name="Google Shape;7843;p649"/>
              <p:cNvGrpSpPr/>
              <p:nvPr/>
            </p:nvGrpSpPr>
            <p:grpSpPr>
              <a:xfrm>
                <a:off x="1682774" y="4617610"/>
                <a:ext cx="497005" cy="149188"/>
                <a:chOff x="1682774" y="4617610"/>
                <a:chExt cx="497005" cy="149188"/>
              </a:xfrm>
            </p:grpSpPr>
            <p:sp>
              <p:nvSpPr>
                <p:cNvPr id="7844" name="Google Shape;7844;p64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4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4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4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4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849" name="Google Shape;7849;p649"/>
          <p:cNvSpPr txBox="1"/>
          <p:nvPr/>
        </p:nvSpPr>
        <p:spPr>
          <a:xfrm>
            <a:off x="761950" y="1054819"/>
            <a:ext cx="3810000" cy="719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1600">
                <a:solidFill>
                  <a:srgbClr val="4285F4"/>
                </a:solidFill>
                <a:latin typeface="Google Sans"/>
                <a:ea typeface="Google Sans"/>
                <a:cs typeface="Google Sans"/>
                <a:sym typeface="Google Sans"/>
              </a:rPr>
              <a:t>Automated feature engineering for:</a:t>
            </a:r>
            <a:endParaRPr b="1" sz="1200">
              <a:solidFill>
                <a:srgbClr val="4285F4"/>
              </a:solidFill>
              <a:latin typeface="Google Sans"/>
              <a:ea typeface="Google Sans"/>
              <a:cs typeface="Google Sans"/>
              <a:sym typeface="Google Sans"/>
            </a:endParaRPr>
          </a:p>
        </p:txBody>
      </p:sp>
      <p:grpSp>
        <p:nvGrpSpPr>
          <p:cNvPr id="7850" name="Google Shape;7850;p649"/>
          <p:cNvGrpSpPr/>
          <p:nvPr/>
        </p:nvGrpSpPr>
        <p:grpSpPr>
          <a:xfrm>
            <a:off x="761938" y="1939747"/>
            <a:ext cx="450911" cy="450978"/>
            <a:chOff x="5984325" y="955225"/>
            <a:chExt cx="672600" cy="672600"/>
          </a:xfrm>
        </p:grpSpPr>
        <p:sp>
          <p:nvSpPr>
            <p:cNvPr id="7851" name="Google Shape;7851;p649"/>
            <p:cNvSpPr/>
            <p:nvPr/>
          </p:nvSpPr>
          <p:spPr>
            <a:xfrm>
              <a:off x="5984325" y="955225"/>
              <a:ext cx="672600" cy="672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49"/>
            <p:cNvSpPr txBox="1"/>
            <p:nvPr/>
          </p:nvSpPr>
          <p:spPr>
            <a:xfrm>
              <a:off x="5984325" y="955225"/>
              <a:ext cx="672600" cy="672600"/>
            </a:xfrm>
            <a:prstGeom prst="rect">
              <a:avLst/>
            </a:prstGeom>
            <a:noFill/>
            <a:ln>
              <a:noFill/>
            </a:ln>
          </p:spPr>
          <p:txBody>
            <a:bodyPr anchorCtr="0" anchor="ctr" bIns="0" lIns="91425" spcFirstLastPara="1" rIns="91425" wrap="square" tIns="0">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123</a:t>
              </a:r>
              <a:endParaRPr b="1" sz="1200">
                <a:solidFill>
                  <a:srgbClr val="FFFFFF"/>
                </a:solidFill>
                <a:latin typeface="Google Sans"/>
                <a:ea typeface="Google Sans"/>
                <a:cs typeface="Google Sans"/>
                <a:sym typeface="Google Sans"/>
              </a:endParaRPr>
            </a:p>
          </p:txBody>
        </p:sp>
      </p:grpSp>
      <p:grpSp>
        <p:nvGrpSpPr>
          <p:cNvPr id="7853" name="Google Shape;7853;p649"/>
          <p:cNvGrpSpPr/>
          <p:nvPr/>
        </p:nvGrpSpPr>
        <p:grpSpPr>
          <a:xfrm>
            <a:off x="2325878" y="1934686"/>
            <a:ext cx="450911" cy="450978"/>
            <a:chOff x="5984325" y="1832325"/>
            <a:chExt cx="672600" cy="672600"/>
          </a:xfrm>
        </p:grpSpPr>
        <p:sp>
          <p:nvSpPr>
            <p:cNvPr id="7854" name="Google Shape;7854;p649"/>
            <p:cNvSpPr/>
            <p:nvPr/>
          </p:nvSpPr>
          <p:spPr>
            <a:xfrm>
              <a:off x="5984325" y="1832325"/>
              <a:ext cx="672600" cy="672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49"/>
            <p:cNvSpPr/>
            <p:nvPr/>
          </p:nvSpPr>
          <p:spPr>
            <a:xfrm>
              <a:off x="6118020" y="1964399"/>
              <a:ext cx="405209" cy="408451"/>
            </a:xfrm>
            <a:custGeom>
              <a:rect b="b" l="l" r="r" t="t"/>
              <a:pathLst>
                <a:path extrusionOk="0" h="160020" w="158750">
                  <a:moveTo>
                    <a:pt x="36830" y="0"/>
                  </a:moveTo>
                  <a:lnTo>
                    <a:pt x="0" y="30480"/>
                  </a:lnTo>
                  <a:lnTo>
                    <a:pt x="10160" y="43180"/>
                  </a:lnTo>
                  <a:lnTo>
                    <a:pt x="46990" y="12065"/>
                  </a:lnTo>
                  <a:lnTo>
                    <a:pt x="36830" y="0"/>
                  </a:lnTo>
                  <a:close/>
                  <a:moveTo>
                    <a:pt x="121920" y="0"/>
                  </a:moveTo>
                  <a:lnTo>
                    <a:pt x="111760" y="12065"/>
                  </a:lnTo>
                  <a:lnTo>
                    <a:pt x="148590" y="43180"/>
                  </a:lnTo>
                  <a:lnTo>
                    <a:pt x="158750" y="31115"/>
                  </a:lnTo>
                  <a:lnTo>
                    <a:pt x="121920" y="0"/>
                  </a:lnTo>
                  <a:close/>
                  <a:moveTo>
                    <a:pt x="71755" y="48895"/>
                  </a:moveTo>
                  <a:lnTo>
                    <a:pt x="71755" y="96520"/>
                  </a:lnTo>
                  <a:lnTo>
                    <a:pt x="109220" y="119380"/>
                  </a:lnTo>
                  <a:lnTo>
                    <a:pt x="114935" y="109220"/>
                  </a:lnTo>
                  <a:lnTo>
                    <a:pt x="83185" y="90805"/>
                  </a:lnTo>
                  <a:lnTo>
                    <a:pt x="83185" y="48895"/>
                  </a:lnTo>
                  <a:close/>
                  <a:moveTo>
                    <a:pt x="79375" y="33020"/>
                  </a:moveTo>
                  <a:cubicBezTo>
                    <a:pt x="109855" y="33020"/>
                    <a:pt x="135255" y="57785"/>
                    <a:pt x="135255" y="88900"/>
                  </a:cubicBezTo>
                  <a:cubicBezTo>
                    <a:pt x="135255" y="119380"/>
                    <a:pt x="109855" y="144145"/>
                    <a:pt x="79375" y="144145"/>
                  </a:cubicBezTo>
                  <a:cubicBezTo>
                    <a:pt x="48895" y="144145"/>
                    <a:pt x="24130" y="119380"/>
                    <a:pt x="24130" y="88900"/>
                  </a:cubicBezTo>
                  <a:cubicBezTo>
                    <a:pt x="24130" y="57785"/>
                    <a:pt x="48895" y="33020"/>
                    <a:pt x="79375" y="33020"/>
                  </a:cubicBezTo>
                  <a:close/>
                  <a:moveTo>
                    <a:pt x="79375" y="17145"/>
                  </a:moveTo>
                  <a:cubicBezTo>
                    <a:pt x="40005" y="17145"/>
                    <a:pt x="8255" y="48895"/>
                    <a:pt x="8255" y="88900"/>
                  </a:cubicBezTo>
                  <a:cubicBezTo>
                    <a:pt x="8255" y="128270"/>
                    <a:pt x="40005" y="160020"/>
                    <a:pt x="79375" y="160020"/>
                  </a:cubicBezTo>
                  <a:cubicBezTo>
                    <a:pt x="118745" y="160020"/>
                    <a:pt x="151130" y="128270"/>
                    <a:pt x="151130" y="88900"/>
                  </a:cubicBezTo>
                  <a:cubicBezTo>
                    <a:pt x="151130" y="48895"/>
                    <a:pt x="118745" y="17145"/>
                    <a:pt x="79375" y="171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649"/>
          <p:cNvGrpSpPr/>
          <p:nvPr/>
        </p:nvGrpSpPr>
        <p:grpSpPr>
          <a:xfrm>
            <a:off x="2353233" y="2644037"/>
            <a:ext cx="434029" cy="434029"/>
            <a:chOff x="942600" y="2043863"/>
            <a:chExt cx="672600" cy="672600"/>
          </a:xfrm>
        </p:grpSpPr>
        <p:sp>
          <p:nvSpPr>
            <p:cNvPr id="7857" name="Google Shape;7857;p649"/>
            <p:cNvSpPr/>
            <p:nvPr/>
          </p:nvSpPr>
          <p:spPr>
            <a:xfrm>
              <a:off x="942600" y="2043863"/>
              <a:ext cx="672600" cy="672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49"/>
            <p:cNvSpPr/>
            <p:nvPr/>
          </p:nvSpPr>
          <p:spPr>
            <a:xfrm>
              <a:off x="1111425" y="2246203"/>
              <a:ext cx="334960" cy="267968"/>
            </a:xfrm>
            <a:custGeom>
              <a:rect b="b" l="l" r="r" t="t"/>
              <a:pathLst>
                <a:path extrusionOk="0" h="18988" w="23735">
                  <a:moveTo>
                    <a:pt x="4747" y="1194"/>
                  </a:moveTo>
                  <a:lnTo>
                    <a:pt x="4747" y="3554"/>
                  </a:lnTo>
                  <a:lnTo>
                    <a:pt x="2388" y="3554"/>
                  </a:lnTo>
                  <a:lnTo>
                    <a:pt x="2388" y="1194"/>
                  </a:lnTo>
                  <a:close/>
                  <a:moveTo>
                    <a:pt x="1" y="1"/>
                  </a:moveTo>
                  <a:lnTo>
                    <a:pt x="1" y="4748"/>
                  </a:lnTo>
                  <a:lnTo>
                    <a:pt x="23734" y="4748"/>
                  </a:lnTo>
                  <a:lnTo>
                    <a:pt x="23734" y="1"/>
                  </a:lnTo>
                  <a:close/>
                  <a:moveTo>
                    <a:pt x="4747" y="8301"/>
                  </a:moveTo>
                  <a:lnTo>
                    <a:pt x="4747" y="10688"/>
                  </a:lnTo>
                  <a:lnTo>
                    <a:pt x="2388" y="10688"/>
                  </a:lnTo>
                  <a:lnTo>
                    <a:pt x="2388" y="8301"/>
                  </a:lnTo>
                  <a:close/>
                  <a:moveTo>
                    <a:pt x="1" y="7107"/>
                  </a:moveTo>
                  <a:lnTo>
                    <a:pt x="1" y="11854"/>
                  </a:lnTo>
                  <a:lnTo>
                    <a:pt x="23734" y="11854"/>
                  </a:lnTo>
                  <a:lnTo>
                    <a:pt x="23734" y="7107"/>
                  </a:lnTo>
                  <a:close/>
                  <a:moveTo>
                    <a:pt x="4747" y="15434"/>
                  </a:moveTo>
                  <a:lnTo>
                    <a:pt x="4747" y="17794"/>
                  </a:lnTo>
                  <a:lnTo>
                    <a:pt x="2388" y="17794"/>
                  </a:lnTo>
                  <a:lnTo>
                    <a:pt x="2388" y="15434"/>
                  </a:lnTo>
                  <a:close/>
                  <a:moveTo>
                    <a:pt x="1" y="14241"/>
                  </a:moveTo>
                  <a:lnTo>
                    <a:pt x="1" y="18988"/>
                  </a:lnTo>
                  <a:lnTo>
                    <a:pt x="23734" y="18988"/>
                  </a:lnTo>
                  <a:lnTo>
                    <a:pt x="23734" y="1424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9" name="Google Shape;7859;p649"/>
          <p:cNvSpPr/>
          <p:nvPr/>
        </p:nvSpPr>
        <p:spPr>
          <a:xfrm>
            <a:off x="762114" y="3309512"/>
            <a:ext cx="450900" cy="4512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49"/>
          <p:cNvSpPr/>
          <p:nvPr/>
        </p:nvSpPr>
        <p:spPr>
          <a:xfrm>
            <a:off x="2326321" y="3321274"/>
            <a:ext cx="450900" cy="4512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1" name="Google Shape;7861;p649"/>
          <p:cNvGrpSpPr/>
          <p:nvPr/>
        </p:nvGrpSpPr>
        <p:grpSpPr>
          <a:xfrm>
            <a:off x="761957" y="2625211"/>
            <a:ext cx="450911" cy="450978"/>
            <a:chOff x="6538550" y="1013250"/>
            <a:chExt cx="672600" cy="672600"/>
          </a:xfrm>
        </p:grpSpPr>
        <p:sp>
          <p:nvSpPr>
            <p:cNvPr id="7862" name="Google Shape;7862;p649"/>
            <p:cNvSpPr/>
            <p:nvPr/>
          </p:nvSpPr>
          <p:spPr>
            <a:xfrm>
              <a:off x="6538550" y="1013250"/>
              <a:ext cx="672600" cy="672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3" name="Google Shape;7863;p649"/>
            <p:cNvGrpSpPr/>
            <p:nvPr/>
          </p:nvGrpSpPr>
          <p:grpSpPr>
            <a:xfrm>
              <a:off x="6672358" y="1081648"/>
              <a:ext cx="404974" cy="444387"/>
              <a:chOff x="6686183" y="1093548"/>
              <a:chExt cx="404974" cy="444387"/>
            </a:xfrm>
          </p:grpSpPr>
          <p:grpSp>
            <p:nvGrpSpPr>
              <p:cNvPr id="7864" name="Google Shape;7864;p649"/>
              <p:cNvGrpSpPr/>
              <p:nvPr/>
            </p:nvGrpSpPr>
            <p:grpSpPr>
              <a:xfrm>
                <a:off x="6686183" y="1340785"/>
                <a:ext cx="404974" cy="197149"/>
                <a:chOff x="6672358" y="1360460"/>
                <a:chExt cx="404974" cy="197149"/>
              </a:xfrm>
            </p:grpSpPr>
            <p:grpSp>
              <p:nvGrpSpPr>
                <p:cNvPr id="7865" name="Google Shape;7865;p649"/>
                <p:cNvGrpSpPr/>
                <p:nvPr/>
              </p:nvGrpSpPr>
              <p:grpSpPr>
                <a:xfrm>
                  <a:off x="6672358" y="1360460"/>
                  <a:ext cx="180762" cy="197149"/>
                  <a:chOff x="6861630" y="1357399"/>
                  <a:chExt cx="146236" cy="159635"/>
                </a:xfrm>
              </p:grpSpPr>
              <p:sp>
                <p:nvSpPr>
                  <p:cNvPr id="7866" name="Google Shape;7866;p649"/>
                  <p:cNvSpPr/>
                  <p:nvPr/>
                </p:nvSpPr>
                <p:spPr>
                  <a:xfrm>
                    <a:off x="6901433" y="1357399"/>
                    <a:ext cx="77333" cy="66362"/>
                  </a:xfrm>
                  <a:custGeom>
                    <a:rect b="b" l="l" r="r" t="t"/>
                    <a:pathLst>
                      <a:path extrusionOk="0" h="5093" w="5935">
                        <a:moveTo>
                          <a:pt x="2556" y="1"/>
                        </a:moveTo>
                        <a:cubicBezTo>
                          <a:pt x="1146" y="1"/>
                          <a:pt x="0" y="1147"/>
                          <a:pt x="0" y="2557"/>
                        </a:cubicBezTo>
                        <a:cubicBezTo>
                          <a:pt x="0" y="4087"/>
                          <a:pt x="1250" y="5093"/>
                          <a:pt x="2559" y="5093"/>
                        </a:cubicBezTo>
                        <a:cubicBezTo>
                          <a:pt x="3185" y="5093"/>
                          <a:pt x="3825" y="4862"/>
                          <a:pt x="4348" y="4349"/>
                        </a:cubicBezTo>
                        <a:cubicBezTo>
                          <a:pt x="5935" y="2762"/>
                          <a:pt x="4818" y="30"/>
                          <a:pt x="25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49"/>
                  <p:cNvSpPr/>
                  <p:nvPr/>
                </p:nvSpPr>
                <p:spPr>
                  <a:xfrm>
                    <a:off x="6861630" y="1450412"/>
                    <a:ext cx="146236" cy="66622"/>
                  </a:xfrm>
                  <a:custGeom>
                    <a:rect b="b" l="l" r="r" t="t"/>
                    <a:pathLst>
                      <a:path extrusionOk="0" h="5113" w="11223">
                        <a:moveTo>
                          <a:pt x="5611" y="1"/>
                        </a:moveTo>
                        <a:cubicBezTo>
                          <a:pt x="3731" y="1"/>
                          <a:pt x="0" y="941"/>
                          <a:pt x="0" y="2821"/>
                        </a:cubicBezTo>
                        <a:lnTo>
                          <a:pt x="0" y="5112"/>
                        </a:lnTo>
                        <a:lnTo>
                          <a:pt x="11222" y="5112"/>
                        </a:lnTo>
                        <a:lnTo>
                          <a:pt x="11222" y="2821"/>
                        </a:lnTo>
                        <a:cubicBezTo>
                          <a:pt x="11222" y="941"/>
                          <a:pt x="7462" y="1"/>
                          <a:pt x="5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649"/>
                <p:cNvGrpSpPr/>
                <p:nvPr/>
              </p:nvGrpSpPr>
              <p:grpSpPr>
                <a:xfrm>
                  <a:off x="6896570" y="1360460"/>
                  <a:ext cx="180762" cy="197149"/>
                  <a:chOff x="6861630" y="1357399"/>
                  <a:chExt cx="146236" cy="159635"/>
                </a:xfrm>
              </p:grpSpPr>
              <p:sp>
                <p:nvSpPr>
                  <p:cNvPr id="7869" name="Google Shape;7869;p649"/>
                  <p:cNvSpPr/>
                  <p:nvPr/>
                </p:nvSpPr>
                <p:spPr>
                  <a:xfrm>
                    <a:off x="6901433" y="1357399"/>
                    <a:ext cx="77333" cy="66362"/>
                  </a:xfrm>
                  <a:custGeom>
                    <a:rect b="b" l="l" r="r" t="t"/>
                    <a:pathLst>
                      <a:path extrusionOk="0" h="5093" w="5935">
                        <a:moveTo>
                          <a:pt x="2556" y="1"/>
                        </a:moveTo>
                        <a:cubicBezTo>
                          <a:pt x="1146" y="1"/>
                          <a:pt x="0" y="1147"/>
                          <a:pt x="0" y="2557"/>
                        </a:cubicBezTo>
                        <a:cubicBezTo>
                          <a:pt x="0" y="4087"/>
                          <a:pt x="1250" y="5093"/>
                          <a:pt x="2559" y="5093"/>
                        </a:cubicBezTo>
                        <a:cubicBezTo>
                          <a:pt x="3185" y="5093"/>
                          <a:pt x="3825" y="4862"/>
                          <a:pt x="4348" y="4349"/>
                        </a:cubicBezTo>
                        <a:cubicBezTo>
                          <a:pt x="5935" y="2762"/>
                          <a:pt x="4818" y="30"/>
                          <a:pt x="25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49"/>
                  <p:cNvSpPr/>
                  <p:nvPr/>
                </p:nvSpPr>
                <p:spPr>
                  <a:xfrm>
                    <a:off x="6861630" y="1450412"/>
                    <a:ext cx="146236" cy="66622"/>
                  </a:xfrm>
                  <a:custGeom>
                    <a:rect b="b" l="l" r="r" t="t"/>
                    <a:pathLst>
                      <a:path extrusionOk="0" h="5113" w="11223">
                        <a:moveTo>
                          <a:pt x="5611" y="1"/>
                        </a:moveTo>
                        <a:cubicBezTo>
                          <a:pt x="3731" y="1"/>
                          <a:pt x="0" y="941"/>
                          <a:pt x="0" y="2821"/>
                        </a:cubicBezTo>
                        <a:lnTo>
                          <a:pt x="0" y="5112"/>
                        </a:lnTo>
                        <a:lnTo>
                          <a:pt x="11222" y="5112"/>
                        </a:lnTo>
                        <a:lnTo>
                          <a:pt x="11222" y="2821"/>
                        </a:lnTo>
                        <a:cubicBezTo>
                          <a:pt x="11222" y="941"/>
                          <a:pt x="7462" y="1"/>
                          <a:pt x="5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71" name="Google Shape;7871;p649"/>
              <p:cNvGrpSpPr/>
              <p:nvPr/>
            </p:nvGrpSpPr>
            <p:grpSpPr>
              <a:xfrm>
                <a:off x="6798283" y="1093548"/>
                <a:ext cx="180762" cy="197149"/>
                <a:chOff x="6861630" y="1357399"/>
                <a:chExt cx="146236" cy="159635"/>
              </a:xfrm>
            </p:grpSpPr>
            <p:sp>
              <p:nvSpPr>
                <p:cNvPr id="7872" name="Google Shape;7872;p649"/>
                <p:cNvSpPr/>
                <p:nvPr/>
              </p:nvSpPr>
              <p:spPr>
                <a:xfrm>
                  <a:off x="6901433" y="1357399"/>
                  <a:ext cx="77333" cy="66362"/>
                </a:xfrm>
                <a:custGeom>
                  <a:rect b="b" l="l" r="r" t="t"/>
                  <a:pathLst>
                    <a:path extrusionOk="0" h="5093" w="5935">
                      <a:moveTo>
                        <a:pt x="2556" y="1"/>
                      </a:moveTo>
                      <a:cubicBezTo>
                        <a:pt x="1146" y="1"/>
                        <a:pt x="0" y="1147"/>
                        <a:pt x="0" y="2557"/>
                      </a:cubicBezTo>
                      <a:cubicBezTo>
                        <a:pt x="0" y="4087"/>
                        <a:pt x="1250" y="5093"/>
                        <a:pt x="2559" y="5093"/>
                      </a:cubicBezTo>
                      <a:cubicBezTo>
                        <a:pt x="3185" y="5093"/>
                        <a:pt x="3825" y="4862"/>
                        <a:pt x="4348" y="4349"/>
                      </a:cubicBezTo>
                      <a:cubicBezTo>
                        <a:pt x="5935" y="2762"/>
                        <a:pt x="4818" y="30"/>
                        <a:pt x="25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49"/>
                <p:cNvSpPr/>
                <p:nvPr/>
              </p:nvSpPr>
              <p:spPr>
                <a:xfrm>
                  <a:off x="6861630" y="1450412"/>
                  <a:ext cx="146236" cy="66622"/>
                </a:xfrm>
                <a:custGeom>
                  <a:rect b="b" l="l" r="r" t="t"/>
                  <a:pathLst>
                    <a:path extrusionOk="0" h="5113" w="11223">
                      <a:moveTo>
                        <a:pt x="5611" y="1"/>
                      </a:moveTo>
                      <a:cubicBezTo>
                        <a:pt x="3731" y="1"/>
                        <a:pt x="0" y="941"/>
                        <a:pt x="0" y="2821"/>
                      </a:cubicBezTo>
                      <a:lnTo>
                        <a:pt x="0" y="5112"/>
                      </a:lnTo>
                      <a:lnTo>
                        <a:pt x="11222" y="5112"/>
                      </a:lnTo>
                      <a:lnTo>
                        <a:pt x="11222" y="2821"/>
                      </a:lnTo>
                      <a:cubicBezTo>
                        <a:pt x="11222" y="941"/>
                        <a:pt x="7462" y="1"/>
                        <a:pt x="56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874" name="Google Shape;7874;p649"/>
          <p:cNvSpPr txBox="1"/>
          <p:nvPr/>
        </p:nvSpPr>
        <p:spPr>
          <a:xfrm>
            <a:off x="1288239" y="1932075"/>
            <a:ext cx="9621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Numbers</a:t>
            </a:r>
            <a:endParaRPr sz="1100">
              <a:solidFill>
                <a:srgbClr val="434343"/>
              </a:solidFill>
              <a:latin typeface="Roboto"/>
              <a:ea typeface="Roboto"/>
              <a:cs typeface="Roboto"/>
              <a:sym typeface="Roboto"/>
            </a:endParaRPr>
          </a:p>
        </p:txBody>
      </p:sp>
      <p:sp>
        <p:nvSpPr>
          <p:cNvPr id="7875" name="Google Shape;7875;p649"/>
          <p:cNvSpPr txBox="1"/>
          <p:nvPr/>
        </p:nvSpPr>
        <p:spPr>
          <a:xfrm>
            <a:off x="1288314" y="2616586"/>
            <a:ext cx="9621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Classes</a:t>
            </a:r>
            <a:endParaRPr sz="1100">
              <a:solidFill>
                <a:srgbClr val="434343"/>
              </a:solidFill>
              <a:latin typeface="Roboto"/>
              <a:ea typeface="Roboto"/>
              <a:cs typeface="Roboto"/>
              <a:sym typeface="Roboto"/>
            </a:endParaRPr>
          </a:p>
        </p:txBody>
      </p:sp>
      <p:sp>
        <p:nvSpPr>
          <p:cNvPr id="7876" name="Google Shape;7876;p649"/>
          <p:cNvSpPr txBox="1"/>
          <p:nvPr/>
        </p:nvSpPr>
        <p:spPr>
          <a:xfrm>
            <a:off x="1288239" y="3321068"/>
            <a:ext cx="9621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Strings</a:t>
            </a:r>
            <a:endParaRPr sz="1100">
              <a:solidFill>
                <a:srgbClr val="434343"/>
              </a:solidFill>
              <a:latin typeface="Roboto"/>
              <a:ea typeface="Roboto"/>
              <a:cs typeface="Roboto"/>
              <a:sym typeface="Roboto"/>
            </a:endParaRPr>
          </a:p>
        </p:txBody>
      </p:sp>
      <p:sp>
        <p:nvSpPr>
          <p:cNvPr id="7877" name="Google Shape;7877;p649"/>
          <p:cNvSpPr txBox="1"/>
          <p:nvPr/>
        </p:nvSpPr>
        <p:spPr>
          <a:xfrm>
            <a:off x="2844523" y="1933329"/>
            <a:ext cx="11484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Timestamps</a:t>
            </a:r>
            <a:endParaRPr sz="1100">
              <a:solidFill>
                <a:srgbClr val="434343"/>
              </a:solidFill>
              <a:latin typeface="Roboto"/>
              <a:ea typeface="Roboto"/>
              <a:cs typeface="Roboto"/>
              <a:sym typeface="Roboto"/>
            </a:endParaRPr>
          </a:p>
        </p:txBody>
      </p:sp>
      <p:sp>
        <p:nvSpPr>
          <p:cNvPr id="7878" name="Google Shape;7878;p649"/>
          <p:cNvSpPr txBox="1"/>
          <p:nvPr/>
        </p:nvSpPr>
        <p:spPr>
          <a:xfrm>
            <a:off x="2862860" y="2628399"/>
            <a:ext cx="9621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Lists</a:t>
            </a:r>
            <a:endParaRPr sz="1100">
              <a:solidFill>
                <a:srgbClr val="434343"/>
              </a:solidFill>
              <a:latin typeface="Roboto"/>
              <a:ea typeface="Roboto"/>
              <a:cs typeface="Roboto"/>
              <a:sym typeface="Roboto"/>
            </a:endParaRPr>
          </a:p>
        </p:txBody>
      </p:sp>
      <p:sp>
        <p:nvSpPr>
          <p:cNvPr id="7879" name="Google Shape;7879;p649"/>
          <p:cNvSpPr txBox="1"/>
          <p:nvPr/>
        </p:nvSpPr>
        <p:spPr>
          <a:xfrm>
            <a:off x="2844523" y="3322323"/>
            <a:ext cx="12075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Nested</a:t>
            </a:r>
            <a:r>
              <a:rPr lang="en" sz="1100">
                <a:solidFill>
                  <a:srgbClr val="434343"/>
                </a:solidFill>
                <a:latin typeface="Roboto"/>
                <a:ea typeface="Roboto"/>
                <a:cs typeface="Roboto"/>
                <a:sym typeface="Roboto"/>
              </a:rPr>
              <a:t> fields</a:t>
            </a:r>
            <a:endParaRPr sz="1100">
              <a:solidFill>
                <a:srgbClr val="434343"/>
              </a:solidFill>
              <a:latin typeface="Roboto"/>
              <a:ea typeface="Roboto"/>
              <a:cs typeface="Roboto"/>
              <a:sym typeface="Roboto"/>
            </a:endParaRPr>
          </a:p>
        </p:txBody>
      </p:sp>
      <p:sp>
        <p:nvSpPr>
          <p:cNvPr id="7880" name="Google Shape;7880;p649"/>
          <p:cNvSpPr txBox="1"/>
          <p:nvPr/>
        </p:nvSpPr>
        <p:spPr>
          <a:xfrm>
            <a:off x="4908067" y="1054825"/>
            <a:ext cx="3575100" cy="6897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1600">
                <a:solidFill>
                  <a:schemeClr val="accent4"/>
                </a:solidFill>
                <a:latin typeface="Google Sans"/>
                <a:ea typeface="Google Sans"/>
                <a:cs typeface="Google Sans"/>
                <a:sym typeface="Google Sans"/>
              </a:rPr>
              <a:t>Resilient to + guardrails for:</a:t>
            </a:r>
            <a:endParaRPr b="1" sz="1200">
              <a:solidFill>
                <a:schemeClr val="accent4"/>
              </a:solidFill>
              <a:latin typeface="Google Sans"/>
              <a:ea typeface="Google Sans"/>
              <a:cs typeface="Google Sans"/>
              <a:sym typeface="Google Sans"/>
            </a:endParaRPr>
          </a:p>
        </p:txBody>
      </p:sp>
      <p:sp>
        <p:nvSpPr>
          <p:cNvPr id="7881" name="Google Shape;7881;p649"/>
          <p:cNvSpPr/>
          <p:nvPr/>
        </p:nvSpPr>
        <p:spPr>
          <a:xfrm>
            <a:off x="4878291" y="1939637"/>
            <a:ext cx="450900" cy="45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49"/>
          <p:cNvSpPr/>
          <p:nvPr/>
        </p:nvSpPr>
        <p:spPr>
          <a:xfrm>
            <a:off x="4993410" y="2067341"/>
            <a:ext cx="220690" cy="195606"/>
          </a:xfrm>
          <a:custGeom>
            <a:rect b="b" l="l" r="r" t="t"/>
            <a:pathLst>
              <a:path extrusionOk="0" h="22387" w="25265">
                <a:moveTo>
                  <a:pt x="12549" y="0"/>
                </a:moveTo>
                <a:cubicBezTo>
                  <a:pt x="5612" y="0"/>
                  <a:pt x="0" y="5630"/>
                  <a:pt x="0" y="12574"/>
                </a:cubicBezTo>
                <a:cubicBezTo>
                  <a:pt x="0" y="13514"/>
                  <a:pt x="705" y="13984"/>
                  <a:pt x="1410" y="13984"/>
                </a:cubicBezTo>
                <a:cubicBezTo>
                  <a:pt x="2115" y="13984"/>
                  <a:pt x="2821" y="13514"/>
                  <a:pt x="2821" y="12574"/>
                </a:cubicBezTo>
                <a:cubicBezTo>
                  <a:pt x="2821" y="7169"/>
                  <a:pt x="7227" y="2791"/>
                  <a:pt x="12633" y="2791"/>
                </a:cubicBezTo>
                <a:cubicBezTo>
                  <a:pt x="18038" y="2791"/>
                  <a:pt x="22415" y="7169"/>
                  <a:pt x="22415" y="12574"/>
                </a:cubicBezTo>
                <a:cubicBezTo>
                  <a:pt x="22415" y="13514"/>
                  <a:pt x="23128" y="13984"/>
                  <a:pt x="23840" y="13984"/>
                </a:cubicBezTo>
                <a:cubicBezTo>
                  <a:pt x="24553" y="13984"/>
                  <a:pt x="25265" y="13514"/>
                  <a:pt x="25265" y="12574"/>
                </a:cubicBezTo>
                <a:cubicBezTo>
                  <a:pt x="25206" y="5612"/>
                  <a:pt x="19566" y="0"/>
                  <a:pt x="12603" y="0"/>
                </a:cubicBezTo>
                <a:cubicBezTo>
                  <a:pt x="12585" y="0"/>
                  <a:pt x="12567" y="0"/>
                  <a:pt x="12549" y="0"/>
                </a:cubicBezTo>
                <a:close/>
                <a:moveTo>
                  <a:pt x="12603" y="13955"/>
                </a:moveTo>
                <a:cubicBezTo>
                  <a:pt x="13837" y="13984"/>
                  <a:pt x="14924" y="14807"/>
                  <a:pt x="15277" y="15982"/>
                </a:cubicBezTo>
                <a:cubicBezTo>
                  <a:pt x="15482" y="16687"/>
                  <a:pt x="15423" y="17451"/>
                  <a:pt x="15042" y="18097"/>
                </a:cubicBezTo>
                <a:cubicBezTo>
                  <a:pt x="14689" y="18743"/>
                  <a:pt x="14072" y="19243"/>
                  <a:pt x="13367" y="19448"/>
                </a:cubicBezTo>
                <a:cubicBezTo>
                  <a:pt x="13103" y="19507"/>
                  <a:pt x="12868" y="19536"/>
                  <a:pt x="12603" y="19566"/>
                </a:cubicBezTo>
                <a:cubicBezTo>
                  <a:pt x="11340" y="19536"/>
                  <a:pt x="10253" y="18714"/>
                  <a:pt x="9901" y="17539"/>
                </a:cubicBezTo>
                <a:cubicBezTo>
                  <a:pt x="9695" y="16834"/>
                  <a:pt x="9783" y="16041"/>
                  <a:pt x="10136" y="15424"/>
                </a:cubicBezTo>
                <a:cubicBezTo>
                  <a:pt x="10488" y="14748"/>
                  <a:pt x="11105" y="14278"/>
                  <a:pt x="11810" y="14072"/>
                </a:cubicBezTo>
                <a:cubicBezTo>
                  <a:pt x="12074" y="13984"/>
                  <a:pt x="12339" y="13955"/>
                  <a:pt x="12603" y="13955"/>
                </a:cubicBezTo>
                <a:close/>
                <a:moveTo>
                  <a:pt x="9924" y="6006"/>
                </a:moveTo>
                <a:cubicBezTo>
                  <a:pt x="9092" y="6006"/>
                  <a:pt x="8252" y="6702"/>
                  <a:pt x="8520" y="7756"/>
                </a:cubicBezTo>
                <a:lnTo>
                  <a:pt x="9724" y="11986"/>
                </a:lnTo>
                <a:cubicBezTo>
                  <a:pt x="4818" y="14865"/>
                  <a:pt x="6904" y="22386"/>
                  <a:pt x="12603" y="22386"/>
                </a:cubicBezTo>
                <a:cubicBezTo>
                  <a:pt x="13132" y="22386"/>
                  <a:pt x="13661" y="22298"/>
                  <a:pt x="14160" y="22151"/>
                </a:cubicBezTo>
                <a:cubicBezTo>
                  <a:pt x="16863" y="21358"/>
                  <a:pt x="18538" y="18743"/>
                  <a:pt x="18156" y="15982"/>
                </a:cubicBezTo>
                <a:cubicBezTo>
                  <a:pt x="17744" y="13220"/>
                  <a:pt x="15394" y="11164"/>
                  <a:pt x="12603" y="11164"/>
                </a:cubicBezTo>
                <a:lnTo>
                  <a:pt x="12427" y="11164"/>
                </a:lnTo>
                <a:lnTo>
                  <a:pt x="11223" y="6963"/>
                </a:lnTo>
                <a:cubicBezTo>
                  <a:pt x="10992" y="6295"/>
                  <a:pt x="10460" y="6006"/>
                  <a:pt x="9924" y="600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49"/>
          <p:cNvSpPr/>
          <p:nvPr/>
        </p:nvSpPr>
        <p:spPr>
          <a:xfrm>
            <a:off x="4878303" y="2644037"/>
            <a:ext cx="450900" cy="45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a:t>
            </a:r>
            <a:endParaRPr sz="2400">
              <a:solidFill>
                <a:srgbClr val="FFFFFF"/>
              </a:solidFill>
              <a:latin typeface="Roboto"/>
              <a:ea typeface="Roboto"/>
              <a:cs typeface="Roboto"/>
              <a:sym typeface="Roboto"/>
            </a:endParaRPr>
          </a:p>
        </p:txBody>
      </p:sp>
      <p:sp>
        <p:nvSpPr>
          <p:cNvPr id="7884" name="Google Shape;7884;p649"/>
          <p:cNvSpPr/>
          <p:nvPr/>
        </p:nvSpPr>
        <p:spPr>
          <a:xfrm>
            <a:off x="4878308" y="3348415"/>
            <a:ext cx="450900" cy="450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49"/>
          <p:cNvSpPr/>
          <p:nvPr/>
        </p:nvSpPr>
        <p:spPr>
          <a:xfrm>
            <a:off x="4991489" y="3461739"/>
            <a:ext cx="224542" cy="224353"/>
          </a:xfrm>
          <a:custGeom>
            <a:rect b="b" l="l" r="r" t="t"/>
            <a:pathLst>
              <a:path extrusionOk="0" h="25677" w="25706">
                <a:moveTo>
                  <a:pt x="8578" y="9989"/>
                </a:moveTo>
                <a:lnTo>
                  <a:pt x="8578" y="20007"/>
                </a:lnTo>
                <a:lnTo>
                  <a:pt x="5729" y="20007"/>
                </a:lnTo>
                <a:lnTo>
                  <a:pt x="5729" y="9989"/>
                </a:lnTo>
                <a:close/>
                <a:moveTo>
                  <a:pt x="14278" y="5700"/>
                </a:moveTo>
                <a:lnTo>
                  <a:pt x="14278" y="20007"/>
                </a:lnTo>
                <a:lnTo>
                  <a:pt x="11428" y="20007"/>
                </a:lnTo>
                <a:lnTo>
                  <a:pt x="11428" y="5700"/>
                </a:lnTo>
                <a:close/>
                <a:moveTo>
                  <a:pt x="19977" y="14278"/>
                </a:moveTo>
                <a:lnTo>
                  <a:pt x="19977" y="20007"/>
                </a:lnTo>
                <a:lnTo>
                  <a:pt x="17127" y="20007"/>
                </a:lnTo>
                <a:lnTo>
                  <a:pt x="17127" y="14278"/>
                </a:lnTo>
                <a:close/>
                <a:moveTo>
                  <a:pt x="2879" y="1"/>
                </a:moveTo>
                <a:cubicBezTo>
                  <a:pt x="1293" y="1"/>
                  <a:pt x="30" y="1264"/>
                  <a:pt x="0" y="2850"/>
                </a:cubicBezTo>
                <a:lnTo>
                  <a:pt x="0" y="22827"/>
                </a:lnTo>
                <a:cubicBezTo>
                  <a:pt x="0" y="24414"/>
                  <a:pt x="1293" y="25677"/>
                  <a:pt x="2879" y="25677"/>
                </a:cubicBezTo>
                <a:lnTo>
                  <a:pt x="22856" y="25677"/>
                </a:lnTo>
                <a:cubicBezTo>
                  <a:pt x="24413" y="25677"/>
                  <a:pt x="25706" y="24414"/>
                  <a:pt x="25706" y="22827"/>
                </a:cubicBezTo>
                <a:lnTo>
                  <a:pt x="25706" y="2850"/>
                </a:lnTo>
                <a:cubicBezTo>
                  <a:pt x="25706" y="1264"/>
                  <a:pt x="24413" y="1"/>
                  <a:pt x="228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6" name="Google Shape;7886;p649"/>
          <p:cNvGrpSpPr/>
          <p:nvPr/>
        </p:nvGrpSpPr>
        <p:grpSpPr>
          <a:xfrm>
            <a:off x="6675467" y="2644037"/>
            <a:ext cx="450900" cy="451200"/>
            <a:chOff x="6778142" y="2956976"/>
            <a:chExt cx="450900" cy="451200"/>
          </a:xfrm>
        </p:grpSpPr>
        <p:sp>
          <p:nvSpPr>
            <p:cNvPr id="7887" name="Google Shape;7887;p649"/>
            <p:cNvSpPr/>
            <p:nvPr/>
          </p:nvSpPr>
          <p:spPr>
            <a:xfrm>
              <a:off x="6778142" y="2956976"/>
              <a:ext cx="450900" cy="45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8" name="Google Shape;7888;p649"/>
            <p:cNvGrpSpPr/>
            <p:nvPr/>
          </p:nvGrpSpPr>
          <p:grpSpPr>
            <a:xfrm>
              <a:off x="6847376" y="3119111"/>
              <a:ext cx="334261" cy="110928"/>
              <a:chOff x="-705351" y="1496763"/>
              <a:chExt cx="498600" cy="165440"/>
            </a:xfrm>
          </p:grpSpPr>
          <p:sp>
            <p:nvSpPr>
              <p:cNvPr id="7889" name="Google Shape;7889;p649"/>
              <p:cNvSpPr/>
              <p:nvPr/>
            </p:nvSpPr>
            <p:spPr>
              <a:xfrm>
                <a:off x="-705351" y="1496763"/>
                <a:ext cx="236183" cy="165440"/>
              </a:xfrm>
              <a:custGeom>
                <a:rect b="b" l="l" r="r" t="t"/>
                <a:pathLst>
                  <a:path extrusionOk="0" h="18012" w="25707">
                    <a:moveTo>
                      <a:pt x="9005" y="1"/>
                    </a:moveTo>
                    <a:cubicBezTo>
                      <a:pt x="7029" y="1"/>
                      <a:pt x="5142" y="1531"/>
                      <a:pt x="5142" y="3851"/>
                    </a:cubicBezTo>
                    <a:cubicBezTo>
                      <a:pt x="5112" y="5996"/>
                      <a:pt x="6846" y="7729"/>
                      <a:pt x="8990" y="7729"/>
                    </a:cubicBezTo>
                    <a:cubicBezTo>
                      <a:pt x="12427" y="7729"/>
                      <a:pt x="14131" y="3557"/>
                      <a:pt x="11722" y="1148"/>
                    </a:cubicBezTo>
                    <a:cubicBezTo>
                      <a:pt x="10930" y="356"/>
                      <a:pt x="9957" y="1"/>
                      <a:pt x="9005" y="1"/>
                    </a:cubicBezTo>
                    <a:close/>
                    <a:moveTo>
                      <a:pt x="18643" y="2580"/>
                    </a:moveTo>
                    <a:cubicBezTo>
                      <a:pt x="16997" y="2580"/>
                      <a:pt x="15424" y="3862"/>
                      <a:pt x="15424" y="5790"/>
                    </a:cubicBezTo>
                    <a:cubicBezTo>
                      <a:pt x="15395" y="7535"/>
                      <a:pt x="16806" y="8993"/>
                      <a:pt x="18573" y="8993"/>
                    </a:cubicBezTo>
                    <a:cubicBezTo>
                      <a:pt x="18591" y="8993"/>
                      <a:pt x="18608" y="8993"/>
                      <a:pt x="18626" y="8992"/>
                    </a:cubicBezTo>
                    <a:cubicBezTo>
                      <a:pt x="21476" y="8992"/>
                      <a:pt x="22915" y="5555"/>
                      <a:pt x="20888" y="3528"/>
                    </a:cubicBezTo>
                    <a:cubicBezTo>
                      <a:pt x="20233" y="2872"/>
                      <a:pt x="19430" y="2580"/>
                      <a:pt x="18643" y="2580"/>
                    </a:cubicBezTo>
                    <a:close/>
                    <a:moveTo>
                      <a:pt x="8990" y="10285"/>
                    </a:moveTo>
                    <a:cubicBezTo>
                      <a:pt x="5994" y="10285"/>
                      <a:pt x="1" y="11783"/>
                      <a:pt x="1" y="14780"/>
                    </a:cubicBezTo>
                    <a:lnTo>
                      <a:pt x="1" y="18011"/>
                    </a:lnTo>
                    <a:lnTo>
                      <a:pt x="8990" y="18011"/>
                    </a:lnTo>
                    <a:lnTo>
                      <a:pt x="8990" y="15103"/>
                    </a:lnTo>
                    <a:cubicBezTo>
                      <a:pt x="8990" y="14016"/>
                      <a:pt x="9402" y="12106"/>
                      <a:pt x="12016" y="10637"/>
                    </a:cubicBezTo>
                    <a:cubicBezTo>
                      <a:pt x="11017" y="10432"/>
                      <a:pt x="10018" y="10314"/>
                      <a:pt x="8990" y="10285"/>
                    </a:cubicBezTo>
                    <a:close/>
                    <a:moveTo>
                      <a:pt x="18626" y="11577"/>
                    </a:moveTo>
                    <a:cubicBezTo>
                      <a:pt x="16276" y="11577"/>
                      <a:pt x="11546" y="12753"/>
                      <a:pt x="11546" y="15103"/>
                    </a:cubicBezTo>
                    <a:lnTo>
                      <a:pt x="11546" y="18011"/>
                    </a:lnTo>
                    <a:lnTo>
                      <a:pt x="25706" y="18011"/>
                    </a:lnTo>
                    <a:lnTo>
                      <a:pt x="25706" y="15103"/>
                    </a:lnTo>
                    <a:cubicBezTo>
                      <a:pt x="25706" y="12753"/>
                      <a:pt x="20976" y="11577"/>
                      <a:pt x="18626" y="115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49"/>
              <p:cNvSpPr/>
              <p:nvPr/>
            </p:nvSpPr>
            <p:spPr>
              <a:xfrm flipH="1">
                <a:off x="-442934" y="1496763"/>
                <a:ext cx="236183" cy="165440"/>
              </a:xfrm>
              <a:custGeom>
                <a:rect b="b" l="l" r="r" t="t"/>
                <a:pathLst>
                  <a:path extrusionOk="0" h="18012" w="25707">
                    <a:moveTo>
                      <a:pt x="9005" y="1"/>
                    </a:moveTo>
                    <a:cubicBezTo>
                      <a:pt x="7029" y="1"/>
                      <a:pt x="5142" y="1531"/>
                      <a:pt x="5142" y="3851"/>
                    </a:cubicBezTo>
                    <a:cubicBezTo>
                      <a:pt x="5112" y="5996"/>
                      <a:pt x="6846" y="7729"/>
                      <a:pt x="8990" y="7729"/>
                    </a:cubicBezTo>
                    <a:cubicBezTo>
                      <a:pt x="12427" y="7729"/>
                      <a:pt x="14131" y="3557"/>
                      <a:pt x="11722" y="1148"/>
                    </a:cubicBezTo>
                    <a:cubicBezTo>
                      <a:pt x="10930" y="356"/>
                      <a:pt x="9957" y="1"/>
                      <a:pt x="9005" y="1"/>
                    </a:cubicBezTo>
                    <a:close/>
                    <a:moveTo>
                      <a:pt x="18643" y="2580"/>
                    </a:moveTo>
                    <a:cubicBezTo>
                      <a:pt x="16997" y="2580"/>
                      <a:pt x="15424" y="3862"/>
                      <a:pt x="15424" y="5790"/>
                    </a:cubicBezTo>
                    <a:cubicBezTo>
                      <a:pt x="15395" y="7535"/>
                      <a:pt x="16806" y="8993"/>
                      <a:pt x="18573" y="8993"/>
                    </a:cubicBezTo>
                    <a:cubicBezTo>
                      <a:pt x="18591" y="8993"/>
                      <a:pt x="18608" y="8993"/>
                      <a:pt x="18626" y="8992"/>
                    </a:cubicBezTo>
                    <a:cubicBezTo>
                      <a:pt x="21476" y="8992"/>
                      <a:pt x="22915" y="5555"/>
                      <a:pt x="20888" y="3528"/>
                    </a:cubicBezTo>
                    <a:cubicBezTo>
                      <a:pt x="20233" y="2872"/>
                      <a:pt x="19430" y="2580"/>
                      <a:pt x="18643" y="2580"/>
                    </a:cubicBezTo>
                    <a:close/>
                    <a:moveTo>
                      <a:pt x="8990" y="10285"/>
                    </a:moveTo>
                    <a:cubicBezTo>
                      <a:pt x="5994" y="10285"/>
                      <a:pt x="1" y="11783"/>
                      <a:pt x="1" y="14780"/>
                    </a:cubicBezTo>
                    <a:lnTo>
                      <a:pt x="1" y="18011"/>
                    </a:lnTo>
                    <a:lnTo>
                      <a:pt x="8990" y="18011"/>
                    </a:lnTo>
                    <a:lnTo>
                      <a:pt x="8990" y="15103"/>
                    </a:lnTo>
                    <a:cubicBezTo>
                      <a:pt x="8990" y="14016"/>
                      <a:pt x="9402" y="12106"/>
                      <a:pt x="12016" y="10637"/>
                    </a:cubicBezTo>
                    <a:cubicBezTo>
                      <a:pt x="11017" y="10432"/>
                      <a:pt x="10018" y="10314"/>
                      <a:pt x="8990" y="10285"/>
                    </a:cubicBezTo>
                    <a:close/>
                    <a:moveTo>
                      <a:pt x="18626" y="11577"/>
                    </a:moveTo>
                    <a:cubicBezTo>
                      <a:pt x="16276" y="11577"/>
                      <a:pt x="11546" y="12753"/>
                      <a:pt x="11546" y="15103"/>
                    </a:cubicBezTo>
                    <a:lnTo>
                      <a:pt x="11546" y="18011"/>
                    </a:lnTo>
                    <a:lnTo>
                      <a:pt x="25706" y="18011"/>
                    </a:lnTo>
                    <a:lnTo>
                      <a:pt x="25706" y="15103"/>
                    </a:lnTo>
                    <a:cubicBezTo>
                      <a:pt x="25706" y="12753"/>
                      <a:pt x="20976" y="11577"/>
                      <a:pt x="18626" y="115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91" name="Google Shape;7891;p649"/>
          <p:cNvSpPr txBox="1"/>
          <p:nvPr/>
        </p:nvSpPr>
        <p:spPr>
          <a:xfrm>
            <a:off x="5428426" y="1932063"/>
            <a:ext cx="10860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Imbalanced data</a:t>
            </a:r>
            <a:endParaRPr sz="1100">
              <a:solidFill>
                <a:srgbClr val="434343"/>
              </a:solidFill>
              <a:latin typeface="Roboto"/>
              <a:ea typeface="Roboto"/>
              <a:cs typeface="Roboto"/>
              <a:sym typeface="Roboto"/>
            </a:endParaRPr>
          </a:p>
        </p:txBody>
      </p:sp>
      <p:sp>
        <p:nvSpPr>
          <p:cNvPr id="7892" name="Google Shape;7892;p649"/>
          <p:cNvSpPr txBox="1"/>
          <p:nvPr/>
        </p:nvSpPr>
        <p:spPr>
          <a:xfrm>
            <a:off x="5428431" y="2641686"/>
            <a:ext cx="9621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Missing values</a:t>
            </a:r>
            <a:endParaRPr sz="1100">
              <a:solidFill>
                <a:srgbClr val="434343"/>
              </a:solidFill>
              <a:latin typeface="Roboto"/>
              <a:ea typeface="Roboto"/>
              <a:cs typeface="Roboto"/>
              <a:sym typeface="Roboto"/>
            </a:endParaRPr>
          </a:p>
        </p:txBody>
      </p:sp>
      <p:sp>
        <p:nvSpPr>
          <p:cNvPr id="7893" name="Google Shape;7893;p649"/>
          <p:cNvSpPr txBox="1"/>
          <p:nvPr/>
        </p:nvSpPr>
        <p:spPr>
          <a:xfrm>
            <a:off x="5428618" y="3321076"/>
            <a:ext cx="9621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Outliers</a:t>
            </a:r>
            <a:endParaRPr sz="1100">
              <a:solidFill>
                <a:srgbClr val="434343"/>
              </a:solidFill>
              <a:latin typeface="Roboto"/>
              <a:ea typeface="Roboto"/>
              <a:cs typeface="Roboto"/>
              <a:sym typeface="Roboto"/>
            </a:endParaRPr>
          </a:p>
        </p:txBody>
      </p:sp>
      <p:sp>
        <p:nvSpPr>
          <p:cNvPr id="7894" name="Google Shape;7894;p649"/>
          <p:cNvSpPr txBox="1"/>
          <p:nvPr/>
        </p:nvSpPr>
        <p:spPr>
          <a:xfrm>
            <a:off x="7235782" y="1932075"/>
            <a:ext cx="13143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Highly correlated features</a:t>
            </a:r>
            <a:endParaRPr sz="1100">
              <a:solidFill>
                <a:srgbClr val="434343"/>
              </a:solidFill>
              <a:latin typeface="Roboto"/>
              <a:ea typeface="Roboto"/>
              <a:cs typeface="Roboto"/>
              <a:sym typeface="Roboto"/>
            </a:endParaRPr>
          </a:p>
        </p:txBody>
      </p:sp>
      <p:sp>
        <p:nvSpPr>
          <p:cNvPr id="7895" name="Google Shape;7895;p649"/>
          <p:cNvSpPr txBox="1"/>
          <p:nvPr/>
        </p:nvSpPr>
        <p:spPr>
          <a:xfrm>
            <a:off x="7235781" y="2646375"/>
            <a:ext cx="1220400" cy="451200"/>
          </a:xfrm>
          <a:prstGeom prst="rect">
            <a:avLst/>
          </a:prstGeom>
          <a:noFill/>
          <a:ln>
            <a:noFill/>
          </a:ln>
        </p:spPr>
        <p:txBody>
          <a:bodyPr anchorCtr="0" anchor="ctr" bIns="182875" lIns="91425" spcFirstLastPara="1" rIns="91425" wrap="square" tIns="182875">
            <a:noAutofit/>
          </a:bodyPr>
          <a:lstStyle/>
          <a:p>
            <a:pPr indent="0" lvl="0" marL="0" rtl="0" algn="l">
              <a:spcBef>
                <a:spcPts val="0"/>
              </a:spcBef>
              <a:spcAft>
                <a:spcPts val="0"/>
              </a:spcAft>
              <a:buNone/>
            </a:pPr>
            <a:r>
              <a:rPr lang="en" sz="1100">
                <a:solidFill>
                  <a:srgbClr val="434343"/>
                </a:solidFill>
                <a:latin typeface="Roboto"/>
                <a:ea typeface="Roboto"/>
                <a:cs typeface="Roboto"/>
                <a:sym typeface="Roboto"/>
              </a:rPr>
              <a:t>High cardinality features</a:t>
            </a:r>
            <a:br>
              <a:rPr lang="en" sz="1100">
                <a:solidFill>
                  <a:srgbClr val="434343"/>
                </a:solidFill>
                <a:latin typeface="Roboto"/>
                <a:ea typeface="Roboto"/>
                <a:cs typeface="Roboto"/>
                <a:sym typeface="Roboto"/>
              </a:rPr>
            </a:br>
            <a:r>
              <a:rPr lang="en" sz="1100">
                <a:solidFill>
                  <a:srgbClr val="434343"/>
                </a:solidFill>
                <a:latin typeface="Roboto"/>
                <a:ea typeface="Roboto"/>
                <a:cs typeface="Roboto"/>
                <a:sym typeface="Roboto"/>
              </a:rPr>
              <a:t>(like IDs)</a:t>
            </a:r>
            <a:endParaRPr sz="1100">
              <a:solidFill>
                <a:srgbClr val="434343"/>
              </a:solidFill>
              <a:latin typeface="Roboto"/>
              <a:ea typeface="Roboto"/>
              <a:cs typeface="Roboto"/>
              <a:sym typeface="Roboto"/>
            </a:endParaRPr>
          </a:p>
        </p:txBody>
      </p:sp>
      <p:cxnSp>
        <p:nvCxnSpPr>
          <p:cNvPr id="7896" name="Google Shape;7896;p649"/>
          <p:cNvCxnSpPr/>
          <p:nvPr/>
        </p:nvCxnSpPr>
        <p:spPr>
          <a:xfrm>
            <a:off x="4612700" y="1196900"/>
            <a:ext cx="0" cy="3950700"/>
          </a:xfrm>
          <a:prstGeom prst="straightConnector1">
            <a:avLst/>
          </a:prstGeom>
          <a:noFill/>
          <a:ln cap="flat" cmpd="sng" w="38100">
            <a:solidFill>
              <a:srgbClr val="EFEFEF"/>
            </a:solidFill>
            <a:prstDash val="solid"/>
            <a:round/>
            <a:headEnd len="med" w="med" type="none"/>
            <a:tailEnd len="med" w="med" type="none"/>
          </a:ln>
        </p:spPr>
      </p:cxnSp>
      <p:grpSp>
        <p:nvGrpSpPr>
          <p:cNvPr id="7897" name="Google Shape;7897;p649"/>
          <p:cNvGrpSpPr/>
          <p:nvPr/>
        </p:nvGrpSpPr>
        <p:grpSpPr>
          <a:xfrm>
            <a:off x="6675138" y="1933469"/>
            <a:ext cx="450900" cy="450900"/>
            <a:chOff x="6777813" y="2262569"/>
            <a:chExt cx="450900" cy="450900"/>
          </a:xfrm>
        </p:grpSpPr>
        <p:sp>
          <p:nvSpPr>
            <p:cNvPr id="7898" name="Google Shape;7898;p649"/>
            <p:cNvSpPr/>
            <p:nvPr/>
          </p:nvSpPr>
          <p:spPr>
            <a:xfrm>
              <a:off x="6777813" y="2262569"/>
              <a:ext cx="450900" cy="450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49"/>
            <p:cNvSpPr/>
            <p:nvPr/>
          </p:nvSpPr>
          <p:spPr>
            <a:xfrm>
              <a:off x="6879852" y="2365390"/>
              <a:ext cx="246822" cy="245257"/>
            </a:xfrm>
            <a:custGeom>
              <a:rect b="b" l="l" r="r" t="t"/>
              <a:pathLst>
                <a:path extrusionOk="0" h="161886" w="162919">
                  <a:moveTo>
                    <a:pt x="86817" y="25542"/>
                  </a:moveTo>
                  <a:lnTo>
                    <a:pt x="127254" y="43542"/>
                  </a:lnTo>
                  <a:cubicBezTo>
                    <a:pt x="126500" y="46807"/>
                    <a:pt x="126835" y="50240"/>
                    <a:pt x="128091" y="53337"/>
                  </a:cubicBezTo>
                  <a:lnTo>
                    <a:pt x="79618" y="85904"/>
                  </a:lnTo>
                  <a:cubicBezTo>
                    <a:pt x="77608" y="83895"/>
                    <a:pt x="75097" y="82472"/>
                    <a:pt x="72418" y="81718"/>
                  </a:cubicBezTo>
                  <a:lnTo>
                    <a:pt x="75683" y="32240"/>
                  </a:lnTo>
                  <a:cubicBezTo>
                    <a:pt x="80204" y="31654"/>
                    <a:pt x="84222" y="29226"/>
                    <a:pt x="86817" y="25542"/>
                  </a:cubicBezTo>
                  <a:close/>
                  <a:moveTo>
                    <a:pt x="65720" y="30398"/>
                  </a:moveTo>
                  <a:cubicBezTo>
                    <a:pt x="66892" y="30984"/>
                    <a:pt x="68148" y="31486"/>
                    <a:pt x="69404" y="31821"/>
                  </a:cubicBezTo>
                  <a:lnTo>
                    <a:pt x="66139" y="81300"/>
                  </a:lnTo>
                  <a:cubicBezTo>
                    <a:pt x="61032" y="81969"/>
                    <a:pt x="56511" y="84983"/>
                    <a:pt x="53999" y="89420"/>
                  </a:cubicBezTo>
                  <a:lnTo>
                    <a:pt x="34493" y="83058"/>
                  </a:lnTo>
                  <a:cubicBezTo>
                    <a:pt x="34576" y="82472"/>
                    <a:pt x="34576" y="81802"/>
                    <a:pt x="34660" y="81132"/>
                  </a:cubicBezTo>
                  <a:cubicBezTo>
                    <a:pt x="34576" y="77448"/>
                    <a:pt x="33404" y="73932"/>
                    <a:pt x="31060" y="71086"/>
                  </a:cubicBezTo>
                  <a:lnTo>
                    <a:pt x="65720" y="30398"/>
                  </a:lnTo>
                  <a:close/>
                  <a:moveTo>
                    <a:pt x="131607" y="58612"/>
                  </a:moveTo>
                  <a:cubicBezTo>
                    <a:pt x="133784" y="60788"/>
                    <a:pt x="136547" y="62295"/>
                    <a:pt x="139477" y="62965"/>
                  </a:cubicBezTo>
                  <a:lnTo>
                    <a:pt x="138221" y="110183"/>
                  </a:lnTo>
                  <a:cubicBezTo>
                    <a:pt x="134203" y="110853"/>
                    <a:pt x="130603" y="113029"/>
                    <a:pt x="128091" y="116211"/>
                  </a:cubicBezTo>
                  <a:lnTo>
                    <a:pt x="84138" y="99969"/>
                  </a:lnTo>
                  <a:cubicBezTo>
                    <a:pt x="84306" y="99132"/>
                    <a:pt x="84390" y="98295"/>
                    <a:pt x="84390" y="97374"/>
                  </a:cubicBezTo>
                  <a:cubicBezTo>
                    <a:pt x="84390" y="95197"/>
                    <a:pt x="83971" y="93104"/>
                    <a:pt x="83134" y="91095"/>
                  </a:cubicBezTo>
                  <a:lnTo>
                    <a:pt x="131607" y="58612"/>
                  </a:lnTo>
                  <a:close/>
                  <a:moveTo>
                    <a:pt x="32567" y="89086"/>
                  </a:moveTo>
                  <a:lnTo>
                    <a:pt x="52074" y="95448"/>
                  </a:lnTo>
                  <a:cubicBezTo>
                    <a:pt x="51990" y="96034"/>
                    <a:pt x="51990" y="96704"/>
                    <a:pt x="51990" y="97374"/>
                  </a:cubicBezTo>
                  <a:cubicBezTo>
                    <a:pt x="51990" y="102397"/>
                    <a:pt x="54334" y="107253"/>
                    <a:pt x="58436" y="110267"/>
                  </a:cubicBezTo>
                  <a:lnTo>
                    <a:pt x="48892" y="130024"/>
                  </a:lnTo>
                  <a:cubicBezTo>
                    <a:pt x="47511" y="129648"/>
                    <a:pt x="46109" y="129459"/>
                    <a:pt x="44717" y="129459"/>
                  </a:cubicBezTo>
                  <a:cubicBezTo>
                    <a:pt x="43325" y="129459"/>
                    <a:pt x="41944" y="129648"/>
                    <a:pt x="40604" y="130024"/>
                  </a:cubicBezTo>
                  <a:lnTo>
                    <a:pt x="27042" y="94862"/>
                  </a:lnTo>
                  <a:cubicBezTo>
                    <a:pt x="29302" y="93355"/>
                    <a:pt x="31228" y="91430"/>
                    <a:pt x="32567" y="89086"/>
                  </a:cubicBezTo>
                  <a:close/>
                  <a:moveTo>
                    <a:pt x="81962" y="105829"/>
                  </a:moveTo>
                  <a:lnTo>
                    <a:pt x="125328" y="121820"/>
                  </a:lnTo>
                  <a:cubicBezTo>
                    <a:pt x="124910" y="123243"/>
                    <a:pt x="124742" y="124666"/>
                    <a:pt x="124742" y="126090"/>
                  </a:cubicBezTo>
                  <a:lnTo>
                    <a:pt x="59609" y="139234"/>
                  </a:lnTo>
                  <a:cubicBezTo>
                    <a:pt x="58520" y="136638"/>
                    <a:pt x="56762" y="134462"/>
                    <a:pt x="54502" y="132787"/>
                  </a:cubicBezTo>
                  <a:lnTo>
                    <a:pt x="64046" y="113029"/>
                  </a:lnTo>
                  <a:cubicBezTo>
                    <a:pt x="65433" y="113397"/>
                    <a:pt x="66833" y="113574"/>
                    <a:pt x="68216" y="113574"/>
                  </a:cubicBezTo>
                  <a:cubicBezTo>
                    <a:pt x="73759" y="113574"/>
                    <a:pt x="79013" y="110721"/>
                    <a:pt x="81962" y="105829"/>
                  </a:cubicBezTo>
                  <a:close/>
                  <a:moveTo>
                    <a:pt x="73692" y="1"/>
                  </a:moveTo>
                  <a:cubicBezTo>
                    <a:pt x="64817" y="1"/>
                    <a:pt x="57432" y="7123"/>
                    <a:pt x="57432" y="16166"/>
                  </a:cubicBezTo>
                  <a:cubicBezTo>
                    <a:pt x="57432" y="19849"/>
                    <a:pt x="58604" y="23449"/>
                    <a:pt x="60948" y="26296"/>
                  </a:cubicBezTo>
                  <a:lnTo>
                    <a:pt x="26288" y="66984"/>
                  </a:lnTo>
                  <a:cubicBezTo>
                    <a:pt x="23743" y="65562"/>
                    <a:pt x="21022" y="64900"/>
                    <a:pt x="18358" y="64900"/>
                  </a:cubicBezTo>
                  <a:cubicBezTo>
                    <a:pt x="11293" y="64900"/>
                    <a:pt x="4625" y="69553"/>
                    <a:pt x="2679" y="77030"/>
                  </a:cubicBezTo>
                  <a:cubicBezTo>
                    <a:pt x="0" y="87327"/>
                    <a:pt x="7786" y="97374"/>
                    <a:pt x="18419" y="97374"/>
                  </a:cubicBezTo>
                  <a:cubicBezTo>
                    <a:pt x="19339" y="97290"/>
                    <a:pt x="20260" y="97206"/>
                    <a:pt x="21181" y="97123"/>
                  </a:cubicBezTo>
                  <a:lnTo>
                    <a:pt x="34995" y="132787"/>
                  </a:lnTo>
                  <a:cubicBezTo>
                    <a:pt x="25367" y="140071"/>
                    <a:pt x="26791" y="154805"/>
                    <a:pt x="37590" y="160163"/>
                  </a:cubicBezTo>
                  <a:cubicBezTo>
                    <a:pt x="39950" y="161343"/>
                    <a:pt x="42403" y="161886"/>
                    <a:pt x="44794" y="161886"/>
                  </a:cubicBezTo>
                  <a:cubicBezTo>
                    <a:pt x="53261" y="161886"/>
                    <a:pt x="60948" y="155081"/>
                    <a:pt x="60948" y="145680"/>
                  </a:cubicBezTo>
                  <a:lnTo>
                    <a:pt x="60948" y="145345"/>
                  </a:lnTo>
                  <a:lnTo>
                    <a:pt x="125998" y="132285"/>
                  </a:lnTo>
                  <a:cubicBezTo>
                    <a:pt x="128662" y="138823"/>
                    <a:pt x="134772" y="142336"/>
                    <a:pt x="140973" y="142336"/>
                  </a:cubicBezTo>
                  <a:cubicBezTo>
                    <a:pt x="145491" y="142336"/>
                    <a:pt x="150058" y="140471"/>
                    <a:pt x="153374" y="136554"/>
                  </a:cubicBezTo>
                  <a:cubicBezTo>
                    <a:pt x="161244" y="127262"/>
                    <a:pt x="156388" y="112946"/>
                    <a:pt x="144500" y="110350"/>
                  </a:cubicBezTo>
                  <a:lnTo>
                    <a:pt x="144500" y="110267"/>
                  </a:lnTo>
                  <a:lnTo>
                    <a:pt x="145756" y="63049"/>
                  </a:lnTo>
                  <a:cubicBezTo>
                    <a:pt x="157226" y="61123"/>
                    <a:pt x="162918" y="48230"/>
                    <a:pt x="156807" y="38435"/>
                  </a:cubicBezTo>
                  <a:cubicBezTo>
                    <a:pt x="153629" y="33410"/>
                    <a:pt x="148357" y="30875"/>
                    <a:pt x="143083" y="30875"/>
                  </a:cubicBezTo>
                  <a:cubicBezTo>
                    <a:pt x="138077" y="30875"/>
                    <a:pt x="133070" y="33159"/>
                    <a:pt x="129849" y="37765"/>
                  </a:cubicBezTo>
                  <a:lnTo>
                    <a:pt x="89413" y="19766"/>
                  </a:lnTo>
                  <a:cubicBezTo>
                    <a:pt x="91506" y="10389"/>
                    <a:pt x="84976" y="1180"/>
                    <a:pt x="75432" y="92"/>
                  </a:cubicBezTo>
                  <a:cubicBezTo>
                    <a:pt x="74846" y="31"/>
                    <a:pt x="74266" y="1"/>
                    <a:pt x="736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0" name="Google Shape;7900;p649"/>
          <p:cNvSpPr/>
          <p:nvPr/>
        </p:nvSpPr>
        <p:spPr>
          <a:xfrm>
            <a:off x="877288" y="3461511"/>
            <a:ext cx="220686" cy="147087"/>
          </a:xfrm>
          <a:custGeom>
            <a:rect b="b" l="l" r="r" t="t"/>
            <a:pathLst>
              <a:path extrusionOk="0" h="17128" w="25706">
                <a:moveTo>
                  <a:pt x="0" y="0"/>
                </a:moveTo>
                <a:lnTo>
                  <a:pt x="0" y="2439"/>
                </a:lnTo>
                <a:lnTo>
                  <a:pt x="14689" y="2439"/>
                </a:lnTo>
                <a:lnTo>
                  <a:pt x="14689" y="0"/>
                </a:lnTo>
                <a:close/>
                <a:moveTo>
                  <a:pt x="0" y="4877"/>
                </a:moveTo>
                <a:lnTo>
                  <a:pt x="0" y="7345"/>
                </a:lnTo>
                <a:lnTo>
                  <a:pt x="14689" y="7345"/>
                </a:lnTo>
                <a:lnTo>
                  <a:pt x="14689" y="4877"/>
                </a:lnTo>
                <a:close/>
                <a:moveTo>
                  <a:pt x="0" y="9783"/>
                </a:moveTo>
                <a:lnTo>
                  <a:pt x="0" y="12221"/>
                </a:lnTo>
                <a:lnTo>
                  <a:pt x="9783" y="12221"/>
                </a:lnTo>
                <a:lnTo>
                  <a:pt x="9783" y="9783"/>
                </a:lnTo>
                <a:close/>
                <a:moveTo>
                  <a:pt x="23855" y="6728"/>
                </a:moveTo>
                <a:lnTo>
                  <a:pt x="17127" y="13455"/>
                </a:lnTo>
                <a:lnTo>
                  <a:pt x="13455" y="9783"/>
                </a:lnTo>
                <a:lnTo>
                  <a:pt x="11634" y="11634"/>
                </a:lnTo>
                <a:lnTo>
                  <a:pt x="17127" y="17127"/>
                </a:lnTo>
                <a:lnTo>
                  <a:pt x="25706" y="8549"/>
                </a:lnTo>
                <a:lnTo>
                  <a:pt x="23855" y="672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1" name="Google Shape;7901;p649"/>
          <p:cNvGrpSpPr/>
          <p:nvPr/>
        </p:nvGrpSpPr>
        <p:grpSpPr>
          <a:xfrm>
            <a:off x="2449017" y="3427479"/>
            <a:ext cx="205463" cy="238495"/>
            <a:chOff x="2764500" y="2776975"/>
            <a:chExt cx="328425" cy="381287"/>
          </a:xfrm>
        </p:grpSpPr>
        <p:sp>
          <p:nvSpPr>
            <p:cNvPr id="7902" name="Google Shape;7902;p649"/>
            <p:cNvSpPr/>
            <p:nvPr/>
          </p:nvSpPr>
          <p:spPr>
            <a:xfrm>
              <a:off x="2992425" y="2824825"/>
              <a:ext cx="100500" cy="236400"/>
            </a:xfrm>
            <a:prstGeom prst="downArrow">
              <a:avLst>
                <a:gd fmla="val 50000" name="adj1"/>
                <a:gd fmla="val 50000" name="adj2"/>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49"/>
            <p:cNvSpPr/>
            <p:nvPr/>
          </p:nvSpPr>
          <p:spPr>
            <a:xfrm>
              <a:off x="2764500" y="3081900"/>
              <a:ext cx="321900" cy="28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49"/>
            <p:cNvSpPr/>
            <p:nvPr/>
          </p:nvSpPr>
          <p:spPr>
            <a:xfrm>
              <a:off x="2764500" y="3129762"/>
              <a:ext cx="321900" cy="28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49"/>
            <p:cNvSpPr/>
            <p:nvPr/>
          </p:nvSpPr>
          <p:spPr>
            <a:xfrm>
              <a:off x="2764500" y="2776975"/>
              <a:ext cx="321900" cy="28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49"/>
            <p:cNvSpPr/>
            <p:nvPr/>
          </p:nvSpPr>
          <p:spPr>
            <a:xfrm>
              <a:off x="2764500" y="2824825"/>
              <a:ext cx="228000" cy="28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49"/>
            <p:cNvSpPr/>
            <p:nvPr/>
          </p:nvSpPr>
          <p:spPr>
            <a:xfrm>
              <a:off x="2764500" y="2872700"/>
              <a:ext cx="228000" cy="28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1" name="Shape 7911"/>
        <p:cNvGrpSpPr/>
        <p:nvPr/>
      </p:nvGrpSpPr>
      <p:grpSpPr>
        <a:xfrm>
          <a:off x="0" y="0"/>
          <a:ext cx="0" cy="0"/>
          <a:chOff x="0" y="0"/>
          <a:chExt cx="0" cy="0"/>
        </a:xfrm>
      </p:grpSpPr>
      <p:sp>
        <p:nvSpPr>
          <p:cNvPr id="7912" name="Google Shape;7912;p650"/>
          <p:cNvSpPr txBox="1"/>
          <p:nvPr>
            <p:ph type="title"/>
          </p:nvPr>
        </p:nvSpPr>
        <p:spPr>
          <a:xfrm>
            <a:off x="298600" y="2050450"/>
            <a:ext cx="4727400" cy="65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AI Platform</a:t>
            </a:r>
            <a:endParaRPr b="1"/>
          </a:p>
        </p:txBody>
      </p:sp>
      <p:sp>
        <p:nvSpPr>
          <p:cNvPr id="7913" name="Google Shape;7913;p650"/>
          <p:cNvSpPr txBox="1"/>
          <p:nvPr>
            <p:ph idx="2" type="title"/>
          </p:nvPr>
        </p:nvSpPr>
        <p:spPr>
          <a:xfrm>
            <a:off x="298600" y="2633950"/>
            <a:ext cx="4727400" cy="6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7" name="Shape 7917"/>
        <p:cNvGrpSpPr/>
        <p:nvPr/>
      </p:nvGrpSpPr>
      <p:grpSpPr>
        <a:xfrm>
          <a:off x="0" y="0"/>
          <a:ext cx="0" cy="0"/>
          <a:chOff x="0" y="0"/>
          <a:chExt cx="0" cy="0"/>
        </a:xfrm>
      </p:grpSpPr>
      <p:sp>
        <p:nvSpPr>
          <p:cNvPr id="7918" name="Google Shape;7918;p651"/>
          <p:cNvSpPr/>
          <p:nvPr/>
        </p:nvSpPr>
        <p:spPr>
          <a:xfrm>
            <a:off x="2773950" y="2126473"/>
            <a:ext cx="1262100" cy="2026500"/>
          </a:xfrm>
          <a:prstGeom prst="roundRect">
            <a:avLst>
              <a:gd fmla="val 4183"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109725">
            <a:noAutofit/>
          </a:bodyPr>
          <a:lstStyle/>
          <a:p>
            <a:pPr indent="0" lvl="0" marL="0" marR="0" rtl="0" algn="ctr">
              <a:lnSpc>
                <a:spcPct val="115000"/>
              </a:lnSpc>
              <a:spcBef>
                <a:spcPts val="0"/>
              </a:spcBef>
              <a:spcAft>
                <a:spcPts val="0"/>
              </a:spcAft>
              <a:buNone/>
            </a:pPr>
            <a:r>
              <a:t/>
            </a:r>
            <a:endParaRPr sz="900">
              <a:solidFill>
                <a:schemeClr val="accent4"/>
              </a:solidFill>
              <a:latin typeface="Google Sans"/>
              <a:ea typeface="Google Sans"/>
              <a:cs typeface="Google Sans"/>
              <a:sym typeface="Google Sans"/>
            </a:endParaRPr>
          </a:p>
        </p:txBody>
      </p:sp>
      <p:sp>
        <p:nvSpPr>
          <p:cNvPr id="7919" name="Google Shape;7919;p651"/>
          <p:cNvSpPr/>
          <p:nvPr/>
        </p:nvSpPr>
        <p:spPr>
          <a:xfrm>
            <a:off x="2850425" y="3175963"/>
            <a:ext cx="1109100" cy="363000"/>
          </a:xfrm>
          <a:prstGeom prst="roundRect">
            <a:avLst>
              <a:gd fmla="val 11535"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rgbClr val="FFFFFF"/>
                </a:solidFill>
                <a:latin typeface="Google Sans"/>
                <a:ea typeface="Google Sans"/>
                <a:cs typeface="Google Sans"/>
                <a:sym typeface="Google Sans"/>
              </a:rPr>
              <a:t>Model selection</a:t>
            </a:r>
            <a:endParaRPr sz="900">
              <a:solidFill>
                <a:srgbClr val="FFFFFF"/>
              </a:solidFill>
              <a:latin typeface="Google Sans"/>
              <a:ea typeface="Google Sans"/>
              <a:cs typeface="Google Sans"/>
              <a:sym typeface="Google Sans"/>
            </a:endParaRPr>
          </a:p>
        </p:txBody>
      </p:sp>
      <p:sp>
        <p:nvSpPr>
          <p:cNvPr id="7920" name="Google Shape;7920;p651"/>
          <p:cNvSpPr/>
          <p:nvPr/>
        </p:nvSpPr>
        <p:spPr>
          <a:xfrm>
            <a:off x="4251808" y="2670076"/>
            <a:ext cx="683700" cy="948600"/>
          </a:xfrm>
          <a:prstGeom prst="roundRect">
            <a:avLst>
              <a:gd fmla="val 6280" name="adj"/>
            </a:avLst>
          </a:prstGeom>
          <a:solidFill>
            <a:srgbClr val="FEF7E0"/>
          </a:solidFill>
          <a:ln>
            <a:noFill/>
          </a:ln>
        </p:spPr>
        <p:txBody>
          <a:bodyPr anchorCtr="0" anchor="ctr" bIns="91425" lIns="45700" spcFirstLastPara="1" rIns="45700" wrap="square" tIns="91425">
            <a:noAutofit/>
          </a:bodyPr>
          <a:lstStyle/>
          <a:p>
            <a:pPr indent="0" lvl="0" marL="0" marR="0" rtl="0" algn="ctr">
              <a:lnSpc>
                <a:spcPct val="115000"/>
              </a:lnSpc>
              <a:spcBef>
                <a:spcPts val="0"/>
              </a:spcBef>
              <a:spcAft>
                <a:spcPts val="0"/>
              </a:spcAft>
              <a:buNone/>
            </a:pPr>
            <a:r>
              <a:rPr lang="en" sz="900">
                <a:solidFill>
                  <a:srgbClr val="EA8600"/>
                </a:solidFill>
                <a:latin typeface="Google Sans Medium"/>
                <a:ea typeface="Google Sans Medium"/>
                <a:cs typeface="Google Sans Medium"/>
                <a:sym typeface="Google Sans Medium"/>
              </a:rPr>
              <a:t>Evaluate</a:t>
            </a:r>
            <a:endParaRPr sz="900">
              <a:solidFill>
                <a:srgbClr val="EA8600"/>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rPr lang="en" sz="900">
                <a:solidFill>
                  <a:srgbClr val="EA8600"/>
                </a:solidFill>
                <a:latin typeface="Google Sans"/>
                <a:ea typeface="Google Sans"/>
                <a:cs typeface="Google Sans"/>
                <a:sym typeface="Google Sans"/>
              </a:rPr>
              <a:t>your model behavior</a:t>
            </a:r>
            <a:endParaRPr sz="900">
              <a:solidFill>
                <a:srgbClr val="EA8600"/>
              </a:solidFill>
              <a:latin typeface="Google Sans"/>
              <a:ea typeface="Google Sans"/>
              <a:cs typeface="Google Sans"/>
              <a:sym typeface="Google Sans"/>
            </a:endParaRPr>
          </a:p>
        </p:txBody>
      </p:sp>
      <p:sp>
        <p:nvSpPr>
          <p:cNvPr id="7921" name="Google Shape;7921;p651"/>
          <p:cNvSpPr txBox="1"/>
          <p:nvPr>
            <p:ph type="title"/>
          </p:nvPr>
        </p:nvSpPr>
        <p:spPr>
          <a:xfrm>
            <a:off x="457175" y="460250"/>
            <a:ext cx="5459100" cy="816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solidFill>
                  <a:schemeClr val="accent1"/>
                </a:solidFill>
                <a:latin typeface="Google Sans"/>
                <a:ea typeface="Google Sans"/>
                <a:cs typeface="Google Sans"/>
                <a:sym typeface="Google Sans"/>
              </a:rPr>
              <a:t>Low/No code</a:t>
            </a:r>
            <a:endParaRPr sz="1200">
              <a:solidFill>
                <a:schemeClr val="accent1"/>
              </a:solidFill>
              <a:latin typeface="Google Sans"/>
              <a:ea typeface="Google Sans"/>
              <a:cs typeface="Google Sans"/>
              <a:sym typeface="Google Sans"/>
            </a:endParaRPr>
          </a:p>
          <a:p>
            <a:pPr indent="0" lvl="0" marL="0" rtl="0" algn="l">
              <a:spcBef>
                <a:spcPts val="0"/>
              </a:spcBef>
              <a:spcAft>
                <a:spcPts val="0"/>
              </a:spcAft>
              <a:buNone/>
            </a:pPr>
            <a:r>
              <a:rPr lang="en"/>
              <a:t>Point and click to build custom, high-quality models using the </a:t>
            </a:r>
            <a:r>
              <a:rPr lang="en">
                <a:solidFill>
                  <a:schemeClr val="accent1"/>
                </a:solidFill>
              </a:rPr>
              <a:t>AutoML </a:t>
            </a:r>
            <a:r>
              <a:rPr lang="en"/>
              <a:t>workflow in </a:t>
            </a:r>
            <a:r>
              <a:rPr lang="en">
                <a:solidFill>
                  <a:schemeClr val="accent1"/>
                </a:solidFill>
              </a:rPr>
              <a:t>AI Platform</a:t>
            </a:r>
            <a:endParaRPr>
              <a:solidFill>
                <a:schemeClr val="accent1"/>
              </a:solidFill>
            </a:endParaRPr>
          </a:p>
        </p:txBody>
      </p:sp>
      <p:sp>
        <p:nvSpPr>
          <p:cNvPr id="7922" name="Google Shape;7922;p651"/>
          <p:cNvSpPr/>
          <p:nvPr/>
        </p:nvSpPr>
        <p:spPr>
          <a:xfrm>
            <a:off x="1462125" y="3686176"/>
            <a:ext cx="3899017" cy="723911"/>
          </a:xfrm>
          <a:custGeom>
            <a:rect b="b" l="l" r="r" t="t"/>
            <a:pathLst>
              <a:path extrusionOk="0" h="50438" w="116877">
                <a:moveTo>
                  <a:pt x="116735" y="397"/>
                </a:moveTo>
                <a:lnTo>
                  <a:pt x="116735" y="0"/>
                </a:lnTo>
                <a:lnTo>
                  <a:pt x="116877" y="50438"/>
                </a:lnTo>
                <a:lnTo>
                  <a:pt x="0" y="50438"/>
                </a:lnTo>
                <a:lnTo>
                  <a:pt x="0" y="1528"/>
                </a:lnTo>
              </a:path>
            </a:pathLst>
          </a:custGeom>
          <a:noFill/>
          <a:ln cap="flat" cmpd="sng" w="9525">
            <a:solidFill>
              <a:schemeClr val="accent1"/>
            </a:solidFill>
            <a:prstDash val="solid"/>
            <a:round/>
            <a:headEnd len="med" w="med" type="none"/>
            <a:tailEnd len="med" w="med" type="triangle"/>
          </a:ln>
        </p:spPr>
      </p:sp>
      <p:sp>
        <p:nvSpPr>
          <p:cNvPr id="7923" name="Google Shape;7923;p651"/>
          <p:cNvSpPr/>
          <p:nvPr/>
        </p:nvSpPr>
        <p:spPr>
          <a:xfrm rot="10800000">
            <a:off x="1453333" y="1866414"/>
            <a:ext cx="3899017" cy="781537"/>
          </a:xfrm>
          <a:custGeom>
            <a:rect b="b" l="l" r="r" t="t"/>
            <a:pathLst>
              <a:path extrusionOk="0" h="50438" w="116877">
                <a:moveTo>
                  <a:pt x="116735" y="397"/>
                </a:moveTo>
                <a:lnTo>
                  <a:pt x="116735" y="0"/>
                </a:lnTo>
                <a:lnTo>
                  <a:pt x="116877" y="50438"/>
                </a:lnTo>
                <a:lnTo>
                  <a:pt x="0" y="50438"/>
                </a:lnTo>
                <a:lnTo>
                  <a:pt x="0" y="1528"/>
                </a:lnTo>
              </a:path>
            </a:pathLst>
          </a:custGeom>
          <a:noFill/>
          <a:ln cap="flat" cmpd="sng" w="9525">
            <a:solidFill>
              <a:schemeClr val="accent1"/>
            </a:solidFill>
            <a:prstDash val="solid"/>
            <a:round/>
            <a:headEnd len="med" w="med" type="none"/>
            <a:tailEnd len="med" w="med" type="triangle"/>
          </a:ln>
        </p:spPr>
      </p:sp>
      <p:sp>
        <p:nvSpPr>
          <p:cNvPr id="7924" name="Google Shape;7924;p651"/>
          <p:cNvSpPr/>
          <p:nvPr/>
        </p:nvSpPr>
        <p:spPr>
          <a:xfrm rot="5400000">
            <a:off x="4089323" y="3103877"/>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51"/>
          <p:cNvSpPr/>
          <p:nvPr/>
        </p:nvSpPr>
        <p:spPr>
          <a:xfrm rot="5400000">
            <a:off x="2611481" y="3103877"/>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6" name="Google Shape;7926;p651"/>
          <p:cNvGrpSpPr/>
          <p:nvPr/>
        </p:nvGrpSpPr>
        <p:grpSpPr>
          <a:xfrm>
            <a:off x="457159" y="2913796"/>
            <a:ext cx="456830" cy="461202"/>
            <a:chOff x="942600" y="2043863"/>
            <a:chExt cx="672600" cy="672600"/>
          </a:xfrm>
        </p:grpSpPr>
        <p:sp>
          <p:nvSpPr>
            <p:cNvPr id="7927" name="Google Shape;7927;p651"/>
            <p:cNvSpPr/>
            <p:nvPr/>
          </p:nvSpPr>
          <p:spPr>
            <a:xfrm>
              <a:off x="942600" y="2043863"/>
              <a:ext cx="672600" cy="672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51"/>
            <p:cNvSpPr/>
            <p:nvPr/>
          </p:nvSpPr>
          <p:spPr>
            <a:xfrm>
              <a:off x="1111425" y="2246203"/>
              <a:ext cx="334960" cy="267968"/>
            </a:xfrm>
            <a:custGeom>
              <a:rect b="b" l="l" r="r" t="t"/>
              <a:pathLst>
                <a:path extrusionOk="0" h="18988" w="23735">
                  <a:moveTo>
                    <a:pt x="4747" y="1194"/>
                  </a:moveTo>
                  <a:lnTo>
                    <a:pt x="4747" y="3554"/>
                  </a:lnTo>
                  <a:lnTo>
                    <a:pt x="2388" y="3554"/>
                  </a:lnTo>
                  <a:lnTo>
                    <a:pt x="2388" y="1194"/>
                  </a:lnTo>
                  <a:close/>
                  <a:moveTo>
                    <a:pt x="1" y="1"/>
                  </a:moveTo>
                  <a:lnTo>
                    <a:pt x="1" y="4748"/>
                  </a:lnTo>
                  <a:lnTo>
                    <a:pt x="23734" y="4748"/>
                  </a:lnTo>
                  <a:lnTo>
                    <a:pt x="23734" y="1"/>
                  </a:lnTo>
                  <a:close/>
                  <a:moveTo>
                    <a:pt x="4747" y="8301"/>
                  </a:moveTo>
                  <a:lnTo>
                    <a:pt x="4747" y="10688"/>
                  </a:lnTo>
                  <a:lnTo>
                    <a:pt x="2388" y="10688"/>
                  </a:lnTo>
                  <a:lnTo>
                    <a:pt x="2388" y="8301"/>
                  </a:lnTo>
                  <a:close/>
                  <a:moveTo>
                    <a:pt x="1" y="7107"/>
                  </a:moveTo>
                  <a:lnTo>
                    <a:pt x="1" y="11854"/>
                  </a:lnTo>
                  <a:lnTo>
                    <a:pt x="23734" y="11854"/>
                  </a:lnTo>
                  <a:lnTo>
                    <a:pt x="23734" y="7107"/>
                  </a:lnTo>
                  <a:close/>
                  <a:moveTo>
                    <a:pt x="4747" y="15434"/>
                  </a:moveTo>
                  <a:lnTo>
                    <a:pt x="4747" y="17794"/>
                  </a:lnTo>
                  <a:lnTo>
                    <a:pt x="2388" y="17794"/>
                  </a:lnTo>
                  <a:lnTo>
                    <a:pt x="2388" y="15434"/>
                  </a:lnTo>
                  <a:close/>
                  <a:moveTo>
                    <a:pt x="1" y="14241"/>
                  </a:moveTo>
                  <a:lnTo>
                    <a:pt x="1" y="18988"/>
                  </a:lnTo>
                  <a:lnTo>
                    <a:pt x="23734" y="18988"/>
                  </a:lnTo>
                  <a:lnTo>
                    <a:pt x="23734" y="1424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9" name="Google Shape;7929;p651"/>
          <p:cNvSpPr/>
          <p:nvPr/>
        </p:nvSpPr>
        <p:spPr>
          <a:xfrm rot="5400000">
            <a:off x="967262" y="3103924"/>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51"/>
          <p:cNvSpPr/>
          <p:nvPr/>
        </p:nvSpPr>
        <p:spPr>
          <a:xfrm rot="5400000">
            <a:off x="5733542" y="3103877"/>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1" name="Google Shape;7931;p651"/>
          <p:cNvGrpSpPr/>
          <p:nvPr/>
        </p:nvGrpSpPr>
        <p:grpSpPr>
          <a:xfrm>
            <a:off x="5896278" y="2913823"/>
            <a:ext cx="456870" cy="461143"/>
            <a:chOff x="8101798" y="2531056"/>
            <a:chExt cx="647400" cy="647400"/>
          </a:xfrm>
        </p:grpSpPr>
        <p:grpSp>
          <p:nvGrpSpPr>
            <p:cNvPr id="7932" name="Google Shape;7932;p651"/>
            <p:cNvGrpSpPr/>
            <p:nvPr/>
          </p:nvGrpSpPr>
          <p:grpSpPr>
            <a:xfrm>
              <a:off x="8101798" y="2531056"/>
              <a:ext cx="647400" cy="647400"/>
              <a:chOff x="8101798" y="2531056"/>
              <a:chExt cx="647400" cy="647400"/>
            </a:xfrm>
          </p:grpSpPr>
          <p:grpSp>
            <p:nvGrpSpPr>
              <p:cNvPr id="7933" name="Google Shape;7933;p651"/>
              <p:cNvGrpSpPr/>
              <p:nvPr/>
            </p:nvGrpSpPr>
            <p:grpSpPr>
              <a:xfrm>
                <a:off x="8101798" y="2531056"/>
                <a:ext cx="647400" cy="647400"/>
                <a:chOff x="8101798" y="2302656"/>
                <a:chExt cx="647400" cy="647400"/>
              </a:xfrm>
            </p:grpSpPr>
            <p:sp>
              <p:nvSpPr>
                <p:cNvPr id="7934" name="Google Shape;7934;p651"/>
                <p:cNvSpPr/>
                <p:nvPr/>
              </p:nvSpPr>
              <p:spPr>
                <a:xfrm>
                  <a:off x="8101798" y="2302656"/>
                  <a:ext cx="647400" cy="647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51"/>
                <p:cNvSpPr/>
                <p:nvPr/>
              </p:nvSpPr>
              <p:spPr>
                <a:xfrm>
                  <a:off x="8414508" y="2648488"/>
                  <a:ext cx="21915" cy="21909"/>
                </a:xfrm>
                <a:custGeom>
                  <a:rect b="b" l="l" r="r" t="t"/>
                  <a:pathLst>
                    <a:path extrusionOk="0" h="3673" w="3674">
                      <a:moveTo>
                        <a:pt x="1" y="1"/>
                      </a:moveTo>
                      <a:lnTo>
                        <a:pt x="1" y="3673"/>
                      </a:lnTo>
                      <a:lnTo>
                        <a:pt x="3673" y="3673"/>
                      </a:lnTo>
                      <a:lnTo>
                        <a:pt x="367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651"/>
              <p:cNvGrpSpPr/>
              <p:nvPr/>
            </p:nvGrpSpPr>
            <p:grpSpPr>
              <a:xfrm>
                <a:off x="8237925" y="2690488"/>
                <a:ext cx="375137" cy="328525"/>
                <a:chOff x="8237613" y="3650763"/>
                <a:chExt cx="375137" cy="328525"/>
              </a:xfrm>
            </p:grpSpPr>
            <p:sp>
              <p:nvSpPr>
                <p:cNvPr id="7937" name="Google Shape;7937;p651"/>
                <p:cNvSpPr/>
                <p:nvPr/>
              </p:nvSpPr>
              <p:spPr>
                <a:xfrm>
                  <a:off x="8393425" y="3895287"/>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51"/>
                <p:cNvSpPr/>
                <p:nvPr/>
              </p:nvSpPr>
              <p:spPr>
                <a:xfrm>
                  <a:off x="8237613" y="3746100"/>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39" name="Google Shape;7939;p651"/>
                <p:cNvCxnSpPr>
                  <a:endCxn id="7937" idx="1"/>
                </p:cNvCxnSpPr>
                <p:nvPr/>
              </p:nvCxnSpPr>
              <p:spPr>
                <a:xfrm>
                  <a:off x="8304327" y="3813089"/>
                  <a:ext cx="101400" cy="94500"/>
                </a:xfrm>
                <a:prstGeom prst="straightConnector1">
                  <a:avLst/>
                </a:prstGeom>
                <a:noFill/>
                <a:ln cap="flat" cmpd="sng" w="19050">
                  <a:solidFill>
                    <a:srgbClr val="FFFFFF"/>
                  </a:solidFill>
                  <a:prstDash val="solid"/>
                  <a:round/>
                  <a:headEnd len="med" w="med" type="none"/>
                  <a:tailEnd len="med" w="med" type="none"/>
                </a:ln>
              </p:spPr>
            </p:cxnSp>
            <p:cxnSp>
              <p:nvCxnSpPr>
                <p:cNvPr id="7940" name="Google Shape;7940;p651"/>
                <p:cNvCxnSpPr/>
                <p:nvPr/>
              </p:nvCxnSpPr>
              <p:spPr>
                <a:xfrm flipH="1" rot="10800000">
                  <a:off x="8443550" y="3650763"/>
                  <a:ext cx="169200" cy="281700"/>
                </a:xfrm>
                <a:prstGeom prst="straightConnector1">
                  <a:avLst/>
                </a:prstGeom>
                <a:noFill/>
                <a:ln cap="flat" cmpd="sng" w="9525">
                  <a:solidFill>
                    <a:srgbClr val="FFFFFF"/>
                  </a:solidFill>
                  <a:prstDash val="dash"/>
                  <a:round/>
                  <a:headEnd len="med" w="med" type="none"/>
                  <a:tailEnd len="med" w="med" type="triangle"/>
                </a:ln>
              </p:spPr>
            </p:cxnSp>
          </p:grpSp>
        </p:grpSp>
        <p:cxnSp>
          <p:nvCxnSpPr>
            <p:cNvPr id="7941" name="Google Shape;7941;p651"/>
            <p:cNvCxnSpPr/>
            <p:nvPr/>
          </p:nvCxnSpPr>
          <p:spPr>
            <a:xfrm flipH="1">
              <a:off x="8122914" y="2852814"/>
              <a:ext cx="132000" cy="161400"/>
            </a:xfrm>
            <a:prstGeom prst="straightConnector1">
              <a:avLst/>
            </a:prstGeom>
            <a:noFill/>
            <a:ln cap="flat" cmpd="sng" w="19050">
              <a:solidFill>
                <a:srgbClr val="FFFFFF"/>
              </a:solidFill>
              <a:prstDash val="solid"/>
              <a:round/>
              <a:headEnd len="med" w="med" type="none"/>
              <a:tailEnd len="med" w="med" type="none"/>
            </a:ln>
          </p:spPr>
        </p:cxnSp>
      </p:grpSp>
      <p:sp>
        <p:nvSpPr>
          <p:cNvPr id="7942" name="Google Shape;7942;p651"/>
          <p:cNvSpPr txBox="1"/>
          <p:nvPr/>
        </p:nvSpPr>
        <p:spPr>
          <a:xfrm>
            <a:off x="3038837" y="1462824"/>
            <a:ext cx="8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02124"/>
                </a:solidFill>
                <a:latin typeface="Google Sans Medium"/>
                <a:ea typeface="Google Sans Medium"/>
                <a:cs typeface="Google Sans Medium"/>
                <a:sym typeface="Google Sans Medium"/>
              </a:rPr>
              <a:t>AutoML</a:t>
            </a:r>
            <a:endParaRPr>
              <a:solidFill>
                <a:srgbClr val="202124"/>
              </a:solidFill>
              <a:latin typeface="Google Sans Medium"/>
              <a:ea typeface="Google Sans Medium"/>
              <a:cs typeface="Google Sans Medium"/>
              <a:sym typeface="Google Sans Medium"/>
            </a:endParaRPr>
          </a:p>
        </p:txBody>
      </p:sp>
      <p:sp>
        <p:nvSpPr>
          <p:cNvPr id="7943" name="Google Shape;7943;p651"/>
          <p:cNvSpPr/>
          <p:nvPr/>
        </p:nvSpPr>
        <p:spPr>
          <a:xfrm>
            <a:off x="6611100" y="1381125"/>
            <a:ext cx="2704500" cy="3306900"/>
          </a:xfrm>
          <a:prstGeom prst="roundRect">
            <a:avLst>
              <a:gd fmla="val 6184" name="adj"/>
            </a:avLst>
          </a:prstGeom>
          <a:solidFill>
            <a:srgbClr val="FFFFFF"/>
          </a:solidFill>
          <a:ln>
            <a:noFill/>
          </a:ln>
          <a:effectLst>
            <a:outerShdw blurRad="128588" rotWithShape="0" algn="bl" dir="12000000" dist="19050">
              <a:srgbClr val="000000">
                <a:alpha val="10000"/>
              </a:srgbClr>
            </a:outerShdw>
          </a:effectLst>
        </p:spPr>
        <p:txBody>
          <a:bodyPr anchorCtr="0" anchor="t" bIns="91425" lIns="274300" spcFirstLastPara="1" rIns="365750" wrap="square" tIns="182875">
            <a:noAutofit/>
          </a:bodyPr>
          <a:lstStyle/>
          <a:p>
            <a:pPr indent="0" lvl="0" marL="0" rtl="0" algn="l">
              <a:lnSpc>
                <a:spcPct val="115000"/>
              </a:lnSpc>
              <a:spcBef>
                <a:spcPts val="0"/>
              </a:spcBef>
              <a:spcAft>
                <a:spcPts val="1000"/>
              </a:spcAft>
              <a:buNone/>
            </a:pPr>
            <a:r>
              <a:t/>
            </a:r>
            <a:endParaRPr sz="1000">
              <a:solidFill>
                <a:srgbClr val="202124"/>
              </a:solidFill>
              <a:latin typeface="Google Sans"/>
              <a:ea typeface="Google Sans"/>
              <a:cs typeface="Google Sans"/>
              <a:sym typeface="Google Sans"/>
            </a:endParaRPr>
          </a:p>
        </p:txBody>
      </p:sp>
      <p:sp>
        <p:nvSpPr>
          <p:cNvPr id="7944" name="Google Shape;7944;p651"/>
          <p:cNvSpPr txBox="1"/>
          <p:nvPr/>
        </p:nvSpPr>
        <p:spPr>
          <a:xfrm>
            <a:off x="6888300" y="1529350"/>
            <a:ext cx="2093700" cy="406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accent1"/>
                </a:solidFill>
                <a:latin typeface="Google Sans Medium"/>
                <a:ea typeface="Google Sans Medium"/>
                <a:cs typeface="Google Sans Medium"/>
                <a:sym typeface="Google Sans Medium"/>
              </a:rPr>
              <a:t>Automatically search through Google’s whole model zoo...</a:t>
            </a:r>
            <a:endParaRPr sz="1200">
              <a:solidFill>
                <a:schemeClr val="accent1"/>
              </a:solidFill>
              <a:latin typeface="Google Sans Medium"/>
              <a:ea typeface="Google Sans Medium"/>
              <a:cs typeface="Google Sans Medium"/>
              <a:sym typeface="Google Sans Medium"/>
            </a:endParaRPr>
          </a:p>
        </p:txBody>
      </p:sp>
      <p:sp>
        <p:nvSpPr>
          <p:cNvPr id="7945" name="Google Shape;7945;p651"/>
          <p:cNvSpPr txBox="1"/>
          <p:nvPr/>
        </p:nvSpPr>
        <p:spPr>
          <a:xfrm>
            <a:off x="6888300" y="2273425"/>
            <a:ext cx="2093700" cy="2100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Linear, logistic</a:t>
            </a:r>
            <a:endParaRPr sz="1000">
              <a:solidFill>
                <a:srgbClr val="202124"/>
              </a:solidFill>
              <a:latin typeface="Google Sans"/>
              <a:ea typeface="Google Sans"/>
              <a:cs typeface="Google Sans"/>
              <a:sym typeface="Google Sans"/>
            </a:endParaRPr>
          </a:p>
          <a:p>
            <a:pPr indent="0" lvl="0" marL="0" rtl="0" algn="l">
              <a:lnSpc>
                <a:spcPct val="115000"/>
              </a:lnSpc>
              <a:spcBef>
                <a:spcPts val="800"/>
              </a:spcBef>
              <a:spcAft>
                <a:spcPts val="0"/>
              </a:spcAft>
              <a:buNone/>
            </a:pPr>
            <a:r>
              <a:rPr lang="en" sz="1000">
                <a:solidFill>
                  <a:srgbClr val="202124"/>
                </a:solidFill>
                <a:latin typeface="Google Sans"/>
                <a:ea typeface="Google Sans"/>
                <a:cs typeface="Google Sans"/>
                <a:sym typeface="Google Sans"/>
              </a:rPr>
              <a:t>Feedforward DNN</a:t>
            </a:r>
            <a:endParaRPr sz="1000">
              <a:solidFill>
                <a:srgbClr val="202124"/>
              </a:solidFill>
              <a:latin typeface="Google Sans"/>
              <a:ea typeface="Google Sans"/>
              <a:cs typeface="Google Sans"/>
              <a:sym typeface="Google Sans"/>
            </a:endParaRPr>
          </a:p>
          <a:p>
            <a:pPr indent="0" lvl="0" marL="0" rtl="0" algn="l">
              <a:lnSpc>
                <a:spcPct val="115000"/>
              </a:lnSpc>
              <a:spcBef>
                <a:spcPts val="800"/>
              </a:spcBef>
              <a:spcAft>
                <a:spcPts val="0"/>
              </a:spcAft>
              <a:buNone/>
            </a:pPr>
            <a:r>
              <a:rPr lang="en" sz="1000">
                <a:solidFill>
                  <a:srgbClr val="202124"/>
                </a:solidFill>
                <a:latin typeface="Google Sans"/>
                <a:ea typeface="Google Sans"/>
                <a:cs typeface="Google Sans"/>
                <a:sym typeface="Google Sans"/>
              </a:rPr>
              <a:t>Wide and Deep NN</a:t>
            </a:r>
            <a:endParaRPr sz="1000">
              <a:solidFill>
                <a:srgbClr val="202124"/>
              </a:solidFill>
              <a:latin typeface="Google Sans"/>
              <a:ea typeface="Google Sans"/>
              <a:cs typeface="Google Sans"/>
              <a:sym typeface="Google Sans"/>
            </a:endParaRPr>
          </a:p>
          <a:p>
            <a:pPr indent="0" lvl="0" marL="0" rtl="0" algn="l">
              <a:lnSpc>
                <a:spcPct val="115000"/>
              </a:lnSpc>
              <a:spcBef>
                <a:spcPts val="800"/>
              </a:spcBef>
              <a:spcAft>
                <a:spcPts val="0"/>
              </a:spcAft>
              <a:buNone/>
            </a:pPr>
            <a:r>
              <a:rPr lang="en" sz="1000">
                <a:solidFill>
                  <a:srgbClr val="202124"/>
                </a:solidFill>
                <a:latin typeface="Google Sans"/>
                <a:ea typeface="Google Sans"/>
                <a:cs typeface="Google Sans"/>
                <a:sym typeface="Google Sans"/>
              </a:rPr>
              <a:t>Gradient Boosted Decision Tree (GBDT)</a:t>
            </a:r>
            <a:endParaRPr sz="1000">
              <a:solidFill>
                <a:srgbClr val="202124"/>
              </a:solidFill>
              <a:latin typeface="Google Sans"/>
              <a:ea typeface="Google Sans"/>
              <a:cs typeface="Google Sans"/>
              <a:sym typeface="Google Sans"/>
            </a:endParaRPr>
          </a:p>
          <a:p>
            <a:pPr indent="0" lvl="0" marL="0" rtl="0" algn="l">
              <a:lnSpc>
                <a:spcPct val="115000"/>
              </a:lnSpc>
              <a:spcBef>
                <a:spcPts val="800"/>
              </a:spcBef>
              <a:spcAft>
                <a:spcPts val="0"/>
              </a:spcAft>
              <a:buNone/>
            </a:pPr>
            <a:r>
              <a:rPr lang="en" sz="1000">
                <a:solidFill>
                  <a:srgbClr val="202124"/>
                </a:solidFill>
                <a:latin typeface="Google Sans"/>
                <a:ea typeface="Google Sans"/>
                <a:cs typeface="Google Sans"/>
                <a:sym typeface="Google Sans"/>
              </a:rPr>
              <a:t>DNN + GBDT Hybrid</a:t>
            </a:r>
            <a:endParaRPr sz="1000">
              <a:solidFill>
                <a:srgbClr val="202124"/>
              </a:solidFill>
              <a:latin typeface="Google Sans"/>
              <a:ea typeface="Google Sans"/>
              <a:cs typeface="Google Sans"/>
              <a:sym typeface="Google Sans"/>
            </a:endParaRPr>
          </a:p>
          <a:p>
            <a:pPr indent="0" lvl="0" marL="0" rtl="0" algn="l">
              <a:lnSpc>
                <a:spcPct val="115000"/>
              </a:lnSpc>
              <a:spcBef>
                <a:spcPts val="800"/>
              </a:spcBef>
              <a:spcAft>
                <a:spcPts val="0"/>
              </a:spcAft>
              <a:buNone/>
            </a:pPr>
            <a:r>
              <a:rPr lang="en" sz="1000">
                <a:solidFill>
                  <a:srgbClr val="202124"/>
                </a:solidFill>
                <a:latin typeface="Google Sans"/>
                <a:ea typeface="Google Sans"/>
                <a:cs typeface="Google Sans"/>
                <a:sym typeface="Google Sans"/>
              </a:rPr>
              <a:t>Neural + Tree Architecture Search</a:t>
            </a:r>
            <a:endParaRPr sz="1000">
              <a:solidFill>
                <a:srgbClr val="202124"/>
              </a:solidFill>
              <a:latin typeface="Google Sans"/>
              <a:ea typeface="Google Sans"/>
              <a:cs typeface="Google Sans"/>
              <a:sym typeface="Google Sans"/>
            </a:endParaRPr>
          </a:p>
          <a:p>
            <a:pPr indent="0" lvl="0" marL="0" rtl="0" algn="l">
              <a:lnSpc>
                <a:spcPct val="115000"/>
              </a:lnSpc>
              <a:spcBef>
                <a:spcPts val="800"/>
              </a:spcBef>
              <a:spcAft>
                <a:spcPts val="800"/>
              </a:spcAft>
              <a:buNone/>
            </a:pPr>
            <a:r>
              <a:rPr lang="en" sz="1100">
                <a:solidFill>
                  <a:schemeClr val="accent1"/>
                </a:solidFill>
                <a:latin typeface="Google Sans Medium"/>
                <a:ea typeface="Google Sans Medium"/>
                <a:cs typeface="Google Sans Medium"/>
                <a:sym typeface="Google Sans Medium"/>
              </a:rPr>
              <a:t>...and more!</a:t>
            </a:r>
            <a:endParaRPr sz="1100">
              <a:solidFill>
                <a:schemeClr val="accent1"/>
              </a:solidFill>
              <a:latin typeface="Google Sans Medium"/>
              <a:ea typeface="Google Sans Medium"/>
              <a:cs typeface="Google Sans Medium"/>
              <a:sym typeface="Google Sans Medium"/>
            </a:endParaRPr>
          </a:p>
        </p:txBody>
      </p:sp>
      <p:sp>
        <p:nvSpPr>
          <p:cNvPr id="7946" name="Google Shape;7946;p651"/>
          <p:cNvSpPr/>
          <p:nvPr/>
        </p:nvSpPr>
        <p:spPr>
          <a:xfrm>
            <a:off x="2676175" y="1664475"/>
            <a:ext cx="396300" cy="396300"/>
          </a:xfrm>
          <a:prstGeom prst="ellipse">
            <a:avLst/>
          </a:prstGeom>
          <a:solidFill>
            <a:srgbClr val="E8F0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47" name="Google Shape;7947;p651"/>
          <p:cNvPicPr preferRelativeResize="0"/>
          <p:nvPr/>
        </p:nvPicPr>
        <p:blipFill>
          <a:blip r:embed="rId3">
            <a:alphaModFix/>
          </a:blip>
          <a:stretch>
            <a:fillRect/>
          </a:stretch>
        </p:blipFill>
        <p:spPr>
          <a:xfrm>
            <a:off x="2736775" y="1725075"/>
            <a:ext cx="275100" cy="275100"/>
          </a:xfrm>
          <a:prstGeom prst="rect">
            <a:avLst/>
          </a:prstGeom>
          <a:noFill/>
          <a:ln>
            <a:noFill/>
          </a:ln>
        </p:spPr>
      </p:pic>
      <p:cxnSp>
        <p:nvCxnSpPr>
          <p:cNvPr id="7948" name="Google Shape;7948;p651"/>
          <p:cNvCxnSpPr>
            <a:stCxn id="7949" idx="6"/>
          </p:cNvCxnSpPr>
          <p:nvPr/>
        </p:nvCxnSpPr>
        <p:spPr>
          <a:xfrm>
            <a:off x="8209975" y="596298"/>
            <a:ext cx="1022700" cy="0"/>
          </a:xfrm>
          <a:prstGeom prst="straightConnector1">
            <a:avLst/>
          </a:prstGeom>
          <a:noFill/>
          <a:ln cap="flat" cmpd="sng" w="9525">
            <a:solidFill>
              <a:srgbClr val="F3F3F3"/>
            </a:solidFill>
            <a:prstDash val="solid"/>
            <a:round/>
            <a:headEnd len="med" w="med" type="none"/>
            <a:tailEnd len="med" w="med" type="none"/>
          </a:ln>
        </p:spPr>
      </p:cxnSp>
      <p:sp>
        <p:nvSpPr>
          <p:cNvPr id="7949" name="Google Shape;7949;p651"/>
          <p:cNvSpPr/>
          <p:nvPr/>
        </p:nvSpPr>
        <p:spPr>
          <a:xfrm>
            <a:off x="7937875" y="460248"/>
            <a:ext cx="272100" cy="272100"/>
          </a:xfrm>
          <a:prstGeom prst="ellipse">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51"/>
          <p:cNvSpPr/>
          <p:nvPr/>
        </p:nvSpPr>
        <p:spPr>
          <a:xfrm rot="5400000">
            <a:off x="8019385" y="524264"/>
            <a:ext cx="109163" cy="144108"/>
          </a:xfrm>
          <a:custGeom>
            <a:rect b="b" l="l" r="r" t="t"/>
            <a:pathLst>
              <a:path extrusionOk="0" h="6227" w="4717">
                <a:moveTo>
                  <a:pt x="2361" y="0"/>
                </a:moveTo>
                <a:lnTo>
                  <a:pt x="702" y="1659"/>
                </a:lnTo>
                <a:lnTo>
                  <a:pt x="1991" y="1659"/>
                </a:lnTo>
                <a:lnTo>
                  <a:pt x="1991" y="3712"/>
                </a:lnTo>
                <a:lnTo>
                  <a:pt x="0" y="5702"/>
                </a:lnTo>
                <a:lnTo>
                  <a:pt x="520" y="6227"/>
                </a:lnTo>
                <a:lnTo>
                  <a:pt x="2727" y="4020"/>
                </a:lnTo>
                <a:lnTo>
                  <a:pt x="2727" y="1659"/>
                </a:lnTo>
                <a:lnTo>
                  <a:pt x="4015" y="1659"/>
                </a:lnTo>
                <a:lnTo>
                  <a:pt x="2361" y="0"/>
                </a:lnTo>
                <a:close/>
                <a:moveTo>
                  <a:pt x="3462" y="4448"/>
                </a:moveTo>
                <a:lnTo>
                  <a:pt x="2943" y="4967"/>
                </a:lnTo>
                <a:lnTo>
                  <a:pt x="4198" y="6227"/>
                </a:lnTo>
                <a:lnTo>
                  <a:pt x="4717" y="5702"/>
                </a:lnTo>
                <a:lnTo>
                  <a:pt x="3462" y="444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51"/>
          <p:cNvSpPr/>
          <p:nvPr/>
        </p:nvSpPr>
        <p:spPr>
          <a:xfrm>
            <a:off x="8268641" y="460248"/>
            <a:ext cx="272100" cy="2721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51"/>
          <p:cNvSpPr/>
          <p:nvPr/>
        </p:nvSpPr>
        <p:spPr>
          <a:xfrm>
            <a:off x="8599432" y="460248"/>
            <a:ext cx="272100" cy="2721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51"/>
          <p:cNvSpPr/>
          <p:nvPr/>
        </p:nvSpPr>
        <p:spPr>
          <a:xfrm>
            <a:off x="8342985" y="534613"/>
            <a:ext cx="123433" cy="123433"/>
          </a:xfrm>
          <a:custGeom>
            <a:rect b="b" l="l" r="r" t="t"/>
            <a:pathLst>
              <a:path extrusionOk="0" h="5434" w="5434">
                <a:moveTo>
                  <a:pt x="0" y="2717"/>
                </a:moveTo>
                <a:lnTo>
                  <a:pt x="0" y="5433"/>
                </a:lnTo>
                <a:lnTo>
                  <a:pt x="1356" y="5433"/>
                </a:lnTo>
                <a:lnTo>
                  <a:pt x="1356" y="2717"/>
                </a:lnTo>
                <a:close/>
                <a:moveTo>
                  <a:pt x="2039" y="0"/>
                </a:moveTo>
                <a:lnTo>
                  <a:pt x="2039" y="5433"/>
                </a:lnTo>
                <a:lnTo>
                  <a:pt x="3395" y="5433"/>
                </a:lnTo>
                <a:lnTo>
                  <a:pt x="3395" y="0"/>
                </a:lnTo>
                <a:close/>
                <a:moveTo>
                  <a:pt x="4072" y="1698"/>
                </a:moveTo>
                <a:lnTo>
                  <a:pt x="4072" y="5433"/>
                </a:lnTo>
                <a:lnTo>
                  <a:pt x="5433" y="5433"/>
                </a:lnTo>
                <a:lnTo>
                  <a:pt x="5433" y="16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51"/>
          <p:cNvSpPr/>
          <p:nvPr/>
        </p:nvSpPr>
        <p:spPr>
          <a:xfrm>
            <a:off x="8691377" y="534540"/>
            <a:ext cx="88132" cy="123385"/>
          </a:xfrm>
          <a:custGeom>
            <a:rect b="b" l="l" r="r" t="t"/>
            <a:pathLst>
              <a:path extrusionOk="0" h="179469" w="128192">
                <a:moveTo>
                  <a:pt x="57772" y="0"/>
                </a:moveTo>
                <a:cubicBezTo>
                  <a:pt x="36236" y="0"/>
                  <a:pt x="19144" y="17092"/>
                  <a:pt x="19144" y="38629"/>
                </a:cubicBezTo>
                <a:cubicBezTo>
                  <a:pt x="19144" y="51960"/>
                  <a:pt x="25980" y="63583"/>
                  <a:pt x="36236" y="70420"/>
                </a:cubicBezTo>
                <a:lnTo>
                  <a:pt x="36236" y="38629"/>
                </a:lnTo>
                <a:cubicBezTo>
                  <a:pt x="36236" y="26664"/>
                  <a:pt x="45807" y="17092"/>
                  <a:pt x="57772" y="17092"/>
                </a:cubicBezTo>
                <a:cubicBezTo>
                  <a:pt x="69395" y="17092"/>
                  <a:pt x="78966" y="26664"/>
                  <a:pt x="78966" y="38629"/>
                </a:cubicBezTo>
                <a:lnTo>
                  <a:pt x="78966" y="70420"/>
                </a:lnTo>
                <a:cubicBezTo>
                  <a:pt x="89221" y="63583"/>
                  <a:pt x="96058" y="51960"/>
                  <a:pt x="96058" y="38629"/>
                </a:cubicBezTo>
                <a:cubicBezTo>
                  <a:pt x="96058" y="17092"/>
                  <a:pt x="78966" y="0"/>
                  <a:pt x="57772" y="0"/>
                </a:cubicBezTo>
                <a:close/>
                <a:moveTo>
                  <a:pt x="57772" y="25639"/>
                </a:moveTo>
                <a:cubicBezTo>
                  <a:pt x="50593" y="25639"/>
                  <a:pt x="44782" y="31450"/>
                  <a:pt x="44782" y="38629"/>
                </a:cubicBezTo>
                <a:lnTo>
                  <a:pt x="44782" y="130243"/>
                </a:lnTo>
                <a:lnTo>
                  <a:pt x="15383" y="124089"/>
                </a:lnTo>
                <a:cubicBezTo>
                  <a:pt x="14700" y="124089"/>
                  <a:pt x="14358" y="123748"/>
                  <a:pt x="13332" y="123748"/>
                </a:cubicBezTo>
                <a:cubicBezTo>
                  <a:pt x="10939" y="123748"/>
                  <a:pt x="8546" y="125115"/>
                  <a:pt x="6837" y="126824"/>
                </a:cubicBezTo>
                <a:lnTo>
                  <a:pt x="0" y="133661"/>
                </a:lnTo>
                <a:lnTo>
                  <a:pt x="42047" y="175708"/>
                </a:lnTo>
                <a:cubicBezTo>
                  <a:pt x="44440" y="178101"/>
                  <a:pt x="47858" y="179468"/>
                  <a:pt x="51277" y="179468"/>
                </a:cubicBezTo>
                <a:lnTo>
                  <a:pt x="109390" y="179468"/>
                </a:lnTo>
                <a:cubicBezTo>
                  <a:pt x="115543" y="179468"/>
                  <a:pt x="120671" y="174682"/>
                  <a:pt x="121697" y="168529"/>
                </a:cubicBezTo>
                <a:lnTo>
                  <a:pt x="127850" y="123406"/>
                </a:lnTo>
                <a:cubicBezTo>
                  <a:pt x="128192" y="123064"/>
                  <a:pt x="128192" y="122380"/>
                  <a:pt x="128192" y="121697"/>
                </a:cubicBezTo>
                <a:cubicBezTo>
                  <a:pt x="128192" y="116569"/>
                  <a:pt x="124773" y="111783"/>
                  <a:pt x="120329" y="110074"/>
                </a:cubicBezTo>
                <a:lnTo>
                  <a:pt x="81701" y="90589"/>
                </a:lnTo>
                <a:cubicBezTo>
                  <a:pt x="79992" y="90247"/>
                  <a:pt x="78624" y="89905"/>
                  <a:pt x="76915" y="89905"/>
                </a:cubicBezTo>
                <a:lnTo>
                  <a:pt x="70420" y="89905"/>
                </a:lnTo>
                <a:lnTo>
                  <a:pt x="70420" y="38629"/>
                </a:lnTo>
                <a:cubicBezTo>
                  <a:pt x="70420" y="31450"/>
                  <a:pt x="64609" y="25639"/>
                  <a:pt x="57772" y="256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51"/>
          <p:cNvSpPr/>
          <p:nvPr/>
        </p:nvSpPr>
        <p:spPr>
          <a:xfrm>
            <a:off x="1129735" y="2670076"/>
            <a:ext cx="683700" cy="948600"/>
          </a:xfrm>
          <a:prstGeom prst="roundRect">
            <a:avLst>
              <a:gd fmla="val 6320" name="adj"/>
            </a:avLst>
          </a:prstGeom>
          <a:solidFill>
            <a:srgbClr val="E8F0FE"/>
          </a:solidFill>
          <a:ln>
            <a:noFill/>
          </a:ln>
        </p:spPr>
        <p:txBody>
          <a:bodyPr anchorCtr="0" anchor="ctr" bIns="91425" lIns="45700" spcFirstLastPara="1" rIns="45700" wrap="square" tIns="91425">
            <a:noAutofit/>
          </a:bodyPr>
          <a:lstStyle/>
          <a:p>
            <a:pPr indent="0" lvl="0" marL="0" marR="0" rtl="0" algn="ctr">
              <a:lnSpc>
                <a:spcPct val="115000"/>
              </a:lnSpc>
              <a:spcBef>
                <a:spcPts val="0"/>
              </a:spcBef>
              <a:spcAft>
                <a:spcPts val="0"/>
              </a:spcAft>
              <a:buNone/>
            </a:pPr>
            <a:r>
              <a:rPr lang="en" sz="900">
                <a:solidFill>
                  <a:schemeClr val="accent1"/>
                </a:solidFill>
                <a:latin typeface="Google Sans Medium"/>
                <a:ea typeface="Google Sans Medium"/>
                <a:cs typeface="Google Sans Medium"/>
                <a:sym typeface="Google Sans Medium"/>
              </a:rPr>
              <a:t>Define </a:t>
            </a:r>
            <a:endParaRPr sz="900">
              <a:solidFill>
                <a:schemeClr val="accent1"/>
              </a:solidFill>
              <a:latin typeface="Google Sans"/>
              <a:ea typeface="Google Sans"/>
              <a:cs typeface="Google Sans"/>
              <a:sym typeface="Google Sans"/>
            </a:endParaRPr>
          </a:p>
          <a:p>
            <a:pPr indent="0" lvl="0" marL="0" marR="0" rtl="0" algn="ctr">
              <a:lnSpc>
                <a:spcPct val="115000"/>
              </a:lnSpc>
              <a:spcBef>
                <a:spcPts val="0"/>
              </a:spcBef>
              <a:spcAft>
                <a:spcPts val="0"/>
              </a:spcAft>
              <a:buNone/>
            </a:pPr>
            <a:r>
              <a:rPr lang="en" sz="900">
                <a:solidFill>
                  <a:schemeClr val="accent1"/>
                </a:solidFill>
                <a:latin typeface="Google Sans"/>
                <a:ea typeface="Google Sans"/>
                <a:cs typeface="Google Sans"/>
                <a:sym typeface="Google Sans"/>
              </a:rPr>
              <a:t>your data schema and target</a:t>
            </a:r>
            <a:endParaRPr sz="900">
              <a:solidFill>
                <a:schemeClr val="accent1"/>
              </a:solidFill>
              <a:latin typeface="Google Sans"/>
              <a:ea typeface="Google Sans"/>
              <a:cs typeface="Google Sans"/>
              <a:sym typeface="Google Sans"/>
            </a:endParaRPr>
          </a:p>
        </p:txBody>
      </p:sp>
      <p:sp>
        <p:nvSpPr>
          <p:cNvPr id="7956" name="Google Shape;7956;p651"/>
          <p:cNvSpPr/>
          <p:nvPr/>
        </p:nvSpPr>
        <p:spPr>
          <a:xfrm>
            <a:off x="1874508" y="2670076"/>
            <a:ext cx="683700" cy="948600"/>
          </a:xfrm>
          <a:prstGeom prst="roundRect">
            <a:avLst>
              <a:gd fmla="val 7143" name="adj"/>
            </a:avLst>
          </a:prstGeom>
          <a:solidFill>
            <a:srgbClr val="E8F0FE"/>
          </a:solidFill>
          <a:ln>
            <a:noFill/>
          </a:ln>
        </p:spPr>
        <p:txBody>
          <a:bodyPr anchorCtr="0" anchor="ctr" bIns="91425" lIns="45700" spcFirstLastPara="1" rIns="45700" wrap="square" tIns="91425">
            <a:noAutofit/>
          </a:bodyPr>
          <a:lstStyle/>
          <a:p>
            <a:pPr indent="0" lvl="0" marL="0" marR="0" rtl="0" algn="ctr">
              <a:lnSpc>
                <a:spcPct val="115000"/>
              </a:lnSpc>
              <a:spcBef>
                <a:spcPts val="0"/>
              </a:spcBef>
              <a:spcAft>
                <a:spcPts val="0"/>
              </a:spcAft>
              <a:buNone/>
            </a:pPr>
            <a:r>
              <a:rPr lang="en" sz="900">
                <a:solidFill>
                  <a:schemeClr val="accent1"/>
                </a:solidFill>
                <a:latin typeface="Google Sans Medium"/>
                <a:ea typeface="Google Sans Medium"/>
                <a:cs typeface="Google Sans Medium"/>
                <a:sym typeface="Google Sans Medium"/>
              </a:rPr>
              <a:t>Analyze</a:t>
            </a:r>
            <a:endParaRPr sz="900">
              <a:solidFill>
                <a:schemeClr val="accent1"/>
              </a:solidFill>
              <a:latin typeface="Google Sans"/>
              <a:ea typeface="Google Sans"/>
              <a:cs typeface="Google Sans"/>
              <a:sym typeface="Google Sans"/>
            </a:endParaRPr>
          </a:p>
          <a:p>
            <a:pPr indent="0" lvl="0" marL="0" marR="0" rtl="0" algn="ctr">
              <a:lnSpc>
                <a:spcPct val="115000"/>
              </a:lnSpc>
              <a:spcBef>
                <a:spcPts val="0"/>
              </a:spcBef>
              <a:spcAft>
                <a:spcPts val="0"/>
              </a:spcAft>
              <a:buNone/>
            </a:pPr>
            <a:r>
              <a:rPr lang="en" sz="900">
                <a:solidFill>
                  <a:schemeClr val="accent1"/>
                </a:solidFill>
                <a:latin typeface="Google Sans"/>
                <a:ea typeface="Google Sans"/>
                <a:cs typeface="Google Sans"/>
                <a:sym typeface="Google Sans"/>
              </a:rPr>
              <a:t>your input features</a:t>
            </a:r>
            <a:endParaRPr sz="900">
              <a:solidFill>
                <a:schemeClr val="accent1"/>
              </a:solidFill>
              <a:latin typeface="Google Sans"/>
              <a:ea typeface="Google Sans"/>
              <a:cs typeface="Google Sans"/>
              <a:sym typeface="Google Sans"/>
            </a:endParaRPr>
          </a:p>
        </p:txBody>
      </p:sp>
      <p:sp>
        <p:nvSpPr>
          <p:cNvPr id="7957" name="Google Shape;7957;p651"/>
          <p:cNvSpPr/>
          <p:nvPr/>
        </p:nvSpPr>
        <p:spPr>
          <a:xfrm>
            <a:off x="4996569" y="2670076"/>
            <a:ext cx="683700" cy="948600"/>
          </a:xfrm>
          <a:prstGeom prst="roundRect">
            <a:avLst>
              <a:gd fmla="val 6571" name="adj"/>
            </a:avLst>
          </a:prstGeom>
          <a:solidFill>
            <a:srgbClr val="FEF7E0"/>
          </a:solidFill>
          <a:ln>
            <a:noFill/>
          </a:ln>
        </p:spPr>
        <p:txBody>
          <a:bodyPr anchorCtr="0" anchor="ctr" bIns="91425" lIns="36575" spcFirstLastPara="1" rIns="36575" wrap="square" tIns="91425">
            <a:noAutofit/>
          </a:bodyPr>
          <a:lstStyle/>
          <a:p>
            <a:pPr indent="0" lvl="0" marL="0" marR="0" rtl="0" algn="ctr">
              <a:lnSpc>
                <a:spcPct val="115000"/>
              </a:lnSpc>
              <a:spcBef>
                <a:spcPts val="0"/>
              </a:spcBef>
              <a:spcAft>
                <a:spcPts val="0"/>
              </a:spcAft>
              <a:buNone/>
            </a:pPr>
            <a:r>
              <a:rPr lang="en" sz="900">
                <a:solidFill>
                  <a:srgbClr val="EA8600"/>
                </a:solidFill>
                <a:latin typeface="Google Sans Medium"/>
                <a:ea typeface="Google Sans Medium"/>
                <a:cs typeface="Google Sans Medium"/>
                <a:sym typeface="Google Sans Medium"/>
              </a:rPr>
              <a:t>Deploy</a:t>
            </a:r>
            <a:endParaRPr sz="900">
              <a:solidFill>
                <a:srgbClr val="EA8600"/>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rPr lang="en" sz="900">
                <a:solidFill>
                  <a:srgbClr val="EA8600"/>
                </a:solidFill>
                <a:latin typeface="Google Sans"/>
                <a:ea typeface="Google Sans"/>
                <a:cs typeface="Google Sans"/>
                <a:sym typeface="Google Sans"/>
              </a:rPr>
              <a:t>your model to get predictions</a:t>
            </a:r>
            <a:endParaRPr sz="900">
              <a:solidFill>
                <a:srgbClr val="EA8600"/>
              </a:solidFill>
              <a:latin typeface="Google Sans"/>
              <a:ea typeface="Google Sans"/>
              <a:cs typeface="Google Sans"/>
              <a:sym typeface="Google Sans"/>
            </a:endParaRPr>
          </a:p>
        </p:txBody>
      </p:sp>
      <p:sp>
        <p:nvSpPr>
          <p:cNvPr id="7958" name="Google Shape;7958;p651"/>
          <p:cNvSpPr/>
          <p:nvPr/>
        </p:nvSpPr>
        <p:spPr>
          <a:xfrm>
            <a:off x="2850425" y="3632376"/>
            <a:ext cx="1109100" cy="363000"/>
          </a:xfrm>
          <a:prstGeom prst="roundRect">
            <a:avLst>
              <a:gd fmla="val 10536" name="adj"/>
            </a:avLst>
          </a:prstGeom>
          <a:solidFill>
            <a:schemeClr val="accent4"/>
          </a:solidFill>
          <a:ln>
            <a:noFill/>
          </a:ln>
        </p:spPr>
        <p:txBody>
          <a:bodyPr anchorCtr="0" anchor="ctr" bIns="91425" lIns="91425" spcFirstLastPara="1" rIns="91425" wrap="square" tIns="109725">
            <a:noAutofit/>
          </a:bodyPr>
          <a:lstStyle/>
          <a:p>
            <a:pPr indent="0" lvl="0" marL="0" marR="0" rtl="0" algn="ctr">
              <a:lnSpc>
                <a:spcPct val="115000"/>
              </a:lnSpc>
              <a:spcBef>
                <a:spcPts val="0"/>
              </a:spcBef>
              <a:spcAft>
                <a:spcPts val="0"/>
              </a:spcAft>
              <a:buNone/>
            </a:pPr>
            <a:r>
              <a:rPr lang="en" sz="900">
                <a:solidFill>
                  <a:srgbClr val="FFFFFF"/>
                </a:solidFill>
                <a:latin typeface="Google Sans"/>
                <a:ea typeface="Google Sans"/>
                <a:cs typeface="Google Sans"/>
                <a:sym typeface="Google Sans"/>
              </a:rPr>
              <a:t>Hyperparameter</a:t>
            </a:r>
            <a:endParaRPr sz="900">
              <a:solidFill>
                <a:srgbClr val="FFFFFF"/>
              </a:solidFill>
              <a:latin typeface="Google Sans"/>
              <a:ea typeface="Google Sans"/>
              <a:cs typeface="Google Sans"/>
              <a:sym typeface="Google Sans"/>
            </a:endParaRPr>
          </a:p>
          <a:p>
            <a:pPr indent="0" lvl="0" marL="0" marR="0" rtl="0" algn="ctr">
              <a:lnSpc>
                <a:spcPct val="115000"/>
              </a:lnSpc>
              <a:spcBef>
                <a:spcPts val="0"/>
              </a:spcBef>
              <a:spcAft>
                <a:spcPts val="0"/>
              </a:spcAft>
              <a:buNone/>
            </a:pPr>
            <a:r>
              <a:rPr lang="en" sz="900">
                <a:solidFill>
                  <a:srgbClr val="FFFFFF"/>
                </a:solidFill>
                <a:latin typeface="Google Sans"/>
                <a:ea typeface="Google Sans"/>
                <a:cs typeface="Google Sans"/>
                <a:sym typeface="Google Sans"/>
              </a:rPr>
              <a:t>tuning</a:t>
            </a:r>
            <a:endParaRPr sz="900">
              <a:solidFill>
                <a:srgbClr val="FFFFFF"/>
              </a:solidFill>
              <a:latin typeface="Google Sans"/>
              <a:ea typeface="Google Sans"/>
              <a:cs typeface="Google Sans"/>
              <a:sym typeface="Google Sans"/>
            </a:endParaRPr>
          </a:p>
        </p:txBody>
      </p:sp>
      <p:sp>
        <p:nvSpPr>
          <p:cNvPr id="7959" name="Google Shape;7959;p651"/>
          <p:cNvSpPr/>
          <p:nvPr/>
        </p:nvSpPr>
        <p:spPr>
          <a:xfrm>
            <a:off x="2850425" y="2720600"/>
            <a:ext cx="1109100" cy="363000"/>
          </a:xfrm>
          <a:prstGeom prst="roundRect">
            <a:avLst>
              <a:gd fmla="val 10536" name="adj"/>
            </a:avLst>
          </a:prstGeom>
          <a:solidFill>
            <a:schemeClr val="accent4"/>
          </a:solidFill>
          <a:ln>
            <a:noFill/>
          </a:ln>
        </p:spPr>
        <p:txBody>
          <a:bodyPr anchorCtr="0" anchor="ctr" bIns="91425" lIns="91425" spcFirstLastPara="1" rIns="91425" wrap="square" tIns="109725">
            <a:noAutofit/>
          </a:bodyPr>
          <a:lstStyle/>
          <a:p>
            <a:pPr indent="0" lvl="0" marL="0" marR="0" rtl="0" algn="ctr">
              <a:lnSpc>
                <a:spcPct val="115000"/>
              </a:lnSpc>
              <a:spcBef>
                <a:spcPts val="0"/>
              </a:spcBef>
              <a:spcAft>
                <a:spcPts val="0"/>
              </a:spcAft>
              <a:buNone/>
            </a:pPr>
            <a:r>
              <a:rPr lang="en" sz="900">
                <a:solidFill>
                  <a:srgbClr val="FFFFFF"/>
                </a:solidFill>
                <a:latin typeface="Google Sans"/>
                <a:ea typeface="Google Sans"/>
                <a:cs typeface="Google Sans"/>
                <a:sym typeface="Google Sans"/>
              </a:rPr>
              <a:t>Feature </a:t>
            </a:r>
            <a:endParaRPr sz="900">
              <a:solidFill>
                <a:srgbClr val="FFFFFF"/>
              </a:solidFill>
              <a:latin typeface="Google Sans"/>
              <a:ea typeface="Google Sans"/>
              <a:cs typeface="Google Sans"/>
              <a:sym typeface="Google Sans"/>
            </a:endParaRPr>
          </a:p>
          <a:p>
            <a:pPr indent="0" lvl="0" marL="0" marR="0" rtl="0" algn="ctr">
              <a:lnSpc>
                <a:spcPct val="115000"/>
              </a:lnSpc>
              <a:spcBef>
                <a:spcPts val="0"/>
              </a:spcBef>
              <a:spcAft>
                <a:spcPts val="0"/>
              </a:spcAft>
              <a:buNone/>
            </a:pPr>
            <a:r>
              <a:rPr lang="en" sz="900">
                <a:solidFill>
                  <a:srgbClr val="FFFFFF"/>
                </a:solidFill>
                <a:latin typeface="Google Sans"/>
                <a:ea typeface="Google Sans"/>
                <a:cs typeface="Google Sans"/>
                <a:sym typeface="Google Sans"/>
              </a:rPr>
              <a:t>engineering</a:t>
            </a:r>
            <a:endParaRPr sz="900">
              <a:solidFill>
                <a:srgbClr val="FFFFFF"/>
              </a:solidFill>
              <a:latin typeface="Google Sans"/>
              <a:ea typeface="Google Sans"/>
              <a:cs typeface="Google Sans"/>
              <a:sym typeface="Google Sans"/>
            </a:endParaRPr>
          </a:p>
        </p:txBody>
      </p:sp>
      <p:sp>
        <p:nvSpPr>
          <p:cNvPr id="7960" name="Google Shape;7960;p651"/>
          <p:cNvSpPr/>
          <p:nvPr/>
        </p:nvSpPr>
        <p:spPr>
          <a:xfrm>
            <a:off x="2773950" y="2126473"/>
            <a:ext cx="1262100" cy="363000"/>
          </a:xfrm>
          <a:prstGeom prst="roundRect">
            <a:avLst>
              <a:gd fmla="val 13539" name="adj"/>
            </a:avLst>
          </a:prstGeom>
          <a:solidFill>
            <a:srgbClr val="E6F4EA"/>
          </a:solidFill>
          <a:ln cap="flat" cmpd="sng" w="9525">
            <a:solidFill>
              <a:schemeClr val="accent4"/>
            </a:solidFill>
            <a:prstDash val="solid"/>
            <a:round/>
            <a:headEnd len="sm" w="sm" type="none"/>
            <a:tailEnd len="sm" w="sm" type="none"/>
          </a:ln>
        </p:spPr>
        <p:txBody>
          <a:bodyPr anchorCtr="0" anchor="ctr" bIns="91425" lIns="91425" spcFirstLastPara="1" rIns="91425" wrap="square" tIns="109725">
            <a:noAutofit/>
          </a:bodyPr>
          <a:lstStyle/>
          <a:p>
            <a:pPr indent="0" lvl="0" marL="0" marR="0" rtl="0" algn="ctr">
              <a:lnSpc>
                <a:spcPct val="115000"/>
              </a:lnSpc>
              <a:spcBef>
                <a:spcPts val="0"/>
              </a:spcBef>
              <a:spcAft>
                <a:spcPts val="0"/>
              </a:spcAft>
              <a:buNone/>
            </a:pPr>
            <a:r>
              <a:rPr lang="en" sz="900">
                <a:solidFill>
                  <a:schemeClr val="accent4"/>
                </a:solidFill>
                <a:latin typeface="Google Sans Medium"/>
                <a:ea typeface="Google Sans Medium"/>
                <a:cs typeface="Google Sans Medium"/>
                <a:sym typeface="Google Sans Medium"/>
              </a:rPr>
              <a:t>Train </a:t>
            </a:r>
            <a:br>
              <a:rPr lang="en" sz="900">
                <a:solidFill>
                  <a:schemeClr val="accent4"/>
                </a:solidFill>
                <a:latin typeface="Google Sans Medium"/>
                <a:ea typeface="Google Sans Medium"/>
                <a:cs typeface="Google Sans Medium"/>
                <a:sym typeface="Google Sans Medium"/>
              </a:rPr>
            </a:br>
            <a:r>
              <a:rPr lang="en" sz="900">
                <a:solidFill>
                  <a:schemeClr val="accent4"/>
                </a:solidFill>
                <a:latin typeface="Google Sans"/>
                <a:ea typeface="Google Sans"/>
                <a:cs typeface="Google Sans"/>
                <a:sym typeface="Google Sans"/>
              </a:rPr>
              <a:t>your model</a:t>
            </a:r>
            <a:endParaRPr sz="900">
              <a:solidFill>
                <a:schemeClr val="accent4"/>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4" name="Shape 7964"/>
        <p:cNvGrpSpPr/>
        <p:nvPr/>
      </p:nvGrpSpPr>
      <p:grpSpPr>
        <a:xfrm>
          <a:off x="0" y="0"/>
          <a:ext cx="0" cy="0"/>
          <a:chOff x="0" y="0"/>
          <a:chExt cx="0" cy="0"/>
        </a:xfrm>
      </p:grpSpPr>
      <p:sp>
        <p:nvSpPr>
          <p:cNvPr id="7965" name="Google Shape;7965;p652"/>
          <p:cNvSpPr/>
          <p:nvPr/>
        </p:nvSpPr>
        <p:spPr>
          <a:xfrm>
            <a:off x="1338300" y="2759250"/>
            <a:ext cx="914400" cy="786300"/>
          </a:xfrm>
          <a:prstGeom prst="roundRect">
            <a:avLst>
              <a:gd fmla="val 7693" name="adj"/>
            </a:avLst>
          </a:prstGeom>
          <a:solidFill>
            <a:srgbClr val="FFFFFF"/>
          </a:solidFill>
          <a:ln cap="flat" cmpd="sng" w="9525">
            <a:solidFill>
              <a:schemeClr val="accent1"/>
            </a:solidFill>
            <a:prstDash val="solid"/>
            <a:round/>
            <a:headEnd len="sm" w="sm" type="none"/>
            <a:tailEnd len="sm" w="sm" type="none"/>
          </a:ln>
        </p:spPr>
        <p:txBody>
          <a:bodyPr anchorCtr="0" anchor="t" bIns="91425" lIns="45700" spcFirstLastPara="1" rIns="45700" wrap="square" tIns="64000">
            <a:noAutofit/>
          </a:bodyPr>
          <a:lstStyle/>
          <a:p>
            <a:pPr indent="0" lvl="0" marL="0" marR="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BigQuery</a:t>
            </a:r>
            <a:endParaRPr sz="1000">
              <a:solidFill>
                <a:schemeClr val="accent1"/>
              </a:solidFill>
              <a:latin typeface="Google Sans Medium"/>
              <a:ea typeface="Google Sans Medium"/>
              <a:cs typeface="Google Sans Medium"/>
              <a:sym typeface="Google Sans Medium"/>
            </a:endParaRPr>
          </a:p>
        </p:txBody>
      </p:sp>
      <p:sp>
        <p:nvSpPr>
          <p:cNvPr id="7966" name="Google Shape;7966;p652"/>
          <p:cNvSpPr/>
          <p:nvPr/>
        </p:nvSpPr>
        <p:spPr>
          <a:xfrm>
            <a:off x="6695810" y="1630700"/>
            <a:ext cx="914400" cy="948600"/>
          </a:xfrm>
          <a:prstGeom prst="roundRect">
            <a:avLst>
              <a:gd fmla="val 6814" name="adj"/>
            </a:avLst>
          </a:prstGeom>
          <a:solidFill>
            <a:srgbClr val="FEF7E0"/>
          </a:solidFill>
          <a:ln>
            <a:noFill/>
          </a:ln>
        </p:spPr>
        <p:txBody>
          <a:bodyPr anchorCtr="0" anchor="ctr" bIns="91425" lIns="36575" spcFirstLastPara="1" rIns="36575" wrap="square" tIns="91425">
            <a:noAutofit/>
          </a:bodyPr>
          <a:lstStyle/>
          <a:p>
            <a:pPr indent="0" lvl="0" marL="0" marR="0" rtl="0" algn="ctr">
              <a:lnSpc>
                <a:spcPct val="115000"/>
              </a:lnSpc>
              <a:spcBef>
                <a:spcPts val="0"/>
              </a:spcBef>
              <a:spcAft>
                <a:spcPts val="0"/>
              </a:spcAft>
              <a:buNone/>
            </a:pPr>
            <a:r>
              <a:rPr lang="en" sz="1000">
                <a:solidFill>
                  <a:srgbClr val="EA8600"/>
                </a:solidFill>
                <a:latin typeface="Google Sans Medium"/>
                <a:ea typeface="Google Sans Medium"/>
                <a:cs typeface="Google Sans Medium"/>
                <a:sym typeface="Google Sans Medium"/>
              </a:rPr>
              <a:t>Deploy</a:t>
            </a:r>
            <a:endParaRPr sz="1000">
              <a:solidFill>
                <a:srgbClr val="EA8600"/>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rPr lang="en" sz="1000">
                <a:solidFill>
                  <a:srgbClr val="EA8600"/>
                </a:solidFill>
                <a:latin typeface="Google Sans"/>
                <a:ea typeface="Google Sans"/>
                <a:cs typeface="Google Sans"/>
                <a:sym typeface="Google Sans"/>
              </a:rPr>
              <a:t>your model </a:t>
            </a:r>
            <a:br>
              <a:rPr lang="en" sz="1000">
                <a:solidFill>
                  <a:srgbClr val="EA8600"/>
                </a:solidFill>
                <a:latin typeface="Google Sans"/>
                <a:ea typeface="Google Sans"/>
                <a:cs typeface="Google Sans"/>
                <a:sym typeface="Google Sans"/>
              </a:rPr>
            </a:br>
            <a:r>
              <a:rPr lang="en" sz="1000">
                <a:solidFill>
                  <a:srgbClr val="EA8600"/>
                </a:solidFill>
                <a:latin typeface="Google Sans"/>
                <a:ea typeface="Google Sans"/>
                <a:cs typeface="Google Sans"/>
                <a:sym typeface="Google Sans"/>
              </a:rPr>
              <a:t>to get predictions</a:t>
            </a:r>
            <a:endParaRPr sz="1000">
              <a:solidFill>
                <a:srgbClr val="EA8600"/>
              </a:solidFill>
              <a:latin typeface="Google Sans"/>
              <a:ea typeface="Google Sans"/>
              <a:cs typeface="Google Sans"/>
              <a:sym typeface="Google Sans"/>
            </a:endParaRPr>
          </a:p>
        </p:txBody>
      </p:sp>
      <p:sp>
        <p:nvSpPr>
          <p:cNvPr id="7967" name="Google Shape;7967;p652"/>
          <p:cNvSpPr/>
          <p:nvPr/>
        </p:nvSpPr>
        <p:spPr>
          <a:xfrm>
            <a:off x="5357106" y="1630700"/>
            <a:ext cx="914400" cy="948600"/>
          </a:xfrm>
          <a:prstGeom prst="roundRect">
            <a:avLst>
              <a:gd fmla="val 6716" name="adj"/>
            </a:avLst>
          </a:prstGeom>
          <a:solidFill>
            <a:srgbClr val="FEF7E0"/>
          </a:solidFill>
          <a:ln>
            <a:noFill/>
          </a:ln>
        </p:spPr>
        <p:txBody>
          <a:bodyPr anchorCtr="0" anchor="ctr" bIns="91425" lIns="45700" spcFirstLastPara="1" rIns="45700" wrap="square" tIns="91425">
            <a:noAutofit/>
          </a:bodyPr>
          <a:lstStyle/>
          <a:p>
            <a:pPr indent="0" lvl="0" marL="0" marR="0" rtl="0" algn="ctr">
              <a:lnSpc>
                <a:spcPct val="115000"/>
              </a:lnSpc>
              <a:spcBef>
                <a:spcPts val="0"/>
              </a:spcBef>
              <a:spcAft>
                <a:spcPts val="0"/>
              </a:spcAft>
              <a:buNone/>
            </a:pPr>
            <a:r>
              <a:rPr lang="en" sz="1000">
                <a:solidFill>
                  <a:srgbClr val="EA8600"/>
                </a:solidFill>
                <a:latin typeface="Google Sans Medium"/>
                <a:ea typeface="Google Sans Medium"/>
                <a:cs typeface="Google Sans Medium"/>
                <a:sym typeface="Google Sans Medium"/>
              </a:rPr>
              <a:t>Evaluate</a:t>
            </a:r>
            <a:endParaRPr sz="1000">
              <a:solidFill>
                <a:srgbClr val="EA8600"/>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rPr lang="en" sz="1000">
                <a:solidFill>
                  <a:srgbClr val="EA8600"/>
                </a:solidFill>
                <a:latin typeface="Google Sans"/>
                <a:ea typeface="Google Sans"/>
                <a:cs typeface="Google Sans"/>
                <a:sym typeface="Google Sans"/>
              </a:rPr>
              <a:t>your model behavior</a:t>
            </a:r>
            <a:endParaRPr sz="1000">
              <a:solidFill>
                <a:srgbClr val="EA8600"/>
              </a:solidFill>
              <a:latin typeface="Google Sans"/>
              <a:ea typeface="Google Sans"/>
              <a:cs typeface="Google Sans"/>
              <a:sym typeface="Google Sans"/>
            </a:endParaRPr>
          </a:p>
        </p:txBody>
      </p:sp>
      <p:sp>
        <p:nvSpPr>
          <p:cNvPr id="7968" name="Google Shape;7968;p652"/>
          <p:cNvSpPr/>
          <p:nvPr/>
        </p:nvSpPr>
        <p:spPr>
          <a:xfrm>
            <a:off x="1337650" y="3776350"/>
            <a:ext cx="2255700" cy="786300"/>
          </a:xfrm>
          <a:prstGeom prst="roundRect">
            <a:avLst>
              <a:gd fmla="val 6619" name="adj"/>
            </a:avLst>
          </a:prstGeom>
          <a:solidFill>
            <a:srgbClr val="FFFFFF"/>
          </a:solidFill>
          <a:ln cap="flat" cmpd="sng" w="9525">
            <a:solidFill>
              <a:schemeClr val="accent1"/>
            </a:solidFill>
            <a:prstDash val="solid"/>
            <a:round/>
            <a:headEnd len="sm" w="sm" type="none"/>
            <a:tailEnd len="sm" w="sm" type="none"/>
          </a:ln>
        </p:spPr>
        <p:txBody>
          <a:bodyPr anchorCtr="0" anchor="t" bIns="91425" lIns="45700" spcFirstLastPara="1" rIns="45700" wrap="square" tIns="64000">
            <a:noAutofit/>
          </a:bodyPr>
          <a:lstStyle/>
          <a:p>
            <a:pPr indent="0" lvl="0" marL="0" marR="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Dataflow</a:t>
            </a:r>
            <a:endParaRPr sz="1000">
              <a:solidFill>
                <a:schemeClr val="accent1"/>
              </a:solidFill>
              <a:latin typeface="Google Sans Medium"/>
              <a:ea typeface="Google Sans Medium"/>
              <a:cs typeface="Google Sans Medium"/>
              <a:sym typeface="Google Sans Medium"/>
            </a:endParaRPr>
          </a:p>
        </p:txBody>
      </p:sp>
      <p:sp>
        <p:nvSpPr>
          <p:cNvPr id="7969" name="Google Shape;7969;p652"/>
          <p:cNvSpPr/>
          <p:nvPr/>
        </p:nvSpPr>
        <p:spPr>
          <a:xfrm>
            <a:off x="6695810" y="2759250"/>
            <a:ext cx="914400" cy="786300"/>
          </a:xfrm>
          <a:prstGeom prst="roundRect">
            <a:avLst>
              <a:gd fmla="val 6649" name="adj"/>
            </a:avLst>
          </a:prstGeom>
          <a:solidFill>
            <a:srgbClr val="FFFFFF"/>
          </a:solidFill>
          <a:ln cap="flat" cmpd="sng" w="9525">
            <a:solidFill>
              <a:schemeClr val="accent1"/>
            </a:solidFill>
            <a:prstDash val="solid"/>
            <a:round/>
            <a:headEnd len="sm" w="sm" type="none"/>
            <a:tailEnd len="sm" w="sm" type="none"/>
          </a:ln>
        </p:spPr>
        <p:txBody>
          <a:bodyPr anchorCtr="0" anchor="t" bIns="91425" lIns="45700" spcFirstLastPara="1" rIns="45700" wrap="square" tIns="64000">
            <a:noAutofit/>
          </a:bodyPr>
          <a:lstStyle/>
          <a:p>
            <a:pPr indent="0" lvl="0" marL="0" marR="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AI Platform Prediction</a:t>
            </a:r>
            <a:endParaRPr sz="1000">
              <a:solidFill>
                <a:schemeClr val="accent1"/>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t/>
            </a:r>
            <a:endParaRPr sz="1000">
              <a:solidFill>
                <a:schemeClr val="accent1"/>
              </a:solidFill>
              <a:latin typeface="Google Sans Medium"/>
              <a:ea typeface="Google Sans Medium"/>
              <a:cs typeface="Google Sans Medium"/>
              <a:sym typeface="Google Sans Medium"/>
            </a:endParaRPr>
          </a:p>
        </p:txBody>
      </p:sp>
      <p:sp>
        <p:nvSpPr>
          <p:cNvPr id="7970" name="Google Shape;7970;p652"/>
          <p:cNvSpPr/>
          <p:nvPr/>
        </p:nvSpPr>
        <p:spPr>
          <a:xfrm>
            <a:off x="4017046" y="2759250"/>
            <a:ext cx="2255700" cy="786300"/>
          </a:xfrm>
          <a:prstGeom prst="roundRect">
            <a:avLst>
              <a:gd fmla="val 7751" name="adj"/>
            </a:avLst>
          </a:prstGeom>
          <a:solidFill>
            <a:srgbClr val="FFFFFF"/>
          </a:solidFill>
          <a:ln cap="flat" cmpd="sng" w="9525">
            <a:solidFill>
              <a:schemeClr val="accent1"/>
            </a:solidFill>
            <a:prstDash val="solid"/>
            <a:round/>
            <a:headEnd len="sm" w="sm" type="none"/>
            <a:tailEnd len="sm" w="sm" type="none"/>
          </a:ln>
        </p:spPr>
        <p:txBody>
          <a:bodyPr anchorCtr="0" anchor="t" bIns="91425" lIns="45700" spcFirstLastPara="1" rIns="45700" wrap="square" tIns="64000">
            <a:noAutofit/>
          </a:bodyPr>
          <a:lstStyle/>
          <a:p>
            <a:pPr indent="0" lvl="0" marL="0" marR="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AI Platform </a:t>
            </a:r>
            <a:br>
              <a:rPr lang="en" sz="1000">
                <a:solidFill>
                  <a:schemeClr val="accent1"/>
                </a:solidFill>
                <a:latin typeface="Google Sans Medium"/>
                <a:ea typeface="Google Sans Medium"/>
                <a:cs typeface="Google Sans Medium"/>
                <a:sym typeface="Google Sans Medium"/>
              </a:rPr>
            </a:br>
            <a:r>
              <a:rPr lang="en" sz="1000">
                <a:solidFill>
                  <a:schemeClr val="accent1"/>
                </a:solidFill>
                <a:latin typeface="Google Sans Medium"/>
                <a:ea typeface="Google Sans Medium"/>
                <a:cs typeface="Google Sans Medium"/>
                <a:sym typeface="Google Sans Medium"/>
              </a:rPr>
              <a:t>Training</a:t>
            </a:r>
            <a:endParaRPr sz="1000">
              <a:solidFill>
                <a:schemeClr val="accent1"/>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t/>
            </a:r>
            <a:endParaRPr sz="1000">
              <a:solidFill>
                <a:schemeClr val="accent1"/>
              </a:solidFill>
              <a:latin typeface="Google Sans Medium"/>
              <a:ea typeface="Google Sans Medium"/>
              <a:cs typeface="Google Sans Medium"/>
              <a:sym typeface="Google Sans Medium"/>
            </a:endParaRPr>
          </a:p>
        </p:txBody>
      </p:sp>
      <p:sp>
        <p:nvSpPr>
          <p:cNvPr id="7971" name="Google Shape;7971;p652"/>
          <p:cNvSpPr/>
          <p:nvPr/>
        </p:nvSpPr>
        <p:spPr>
          <a:xfrm>
            <a:off x="2677003" y="2759250"/>
            <a:ext cx="914400" cy="786300"/>
          </a:xfrm>
          <a:prstGeom prst="roundRect">
            <a:avLst>
              <a:gd fmla="val 6765" name="adj"/>
            </a:avLst>
          </a:prstGeom>
          <a:solidFill>
            <a:srgbClr val="FFFFFF"/>
          </a:solidFill>
          <a:ln cap="flat" cmpd="sng" w="9525">
            <a:solidFill>
              <a:schemeClr val="accent1"/>
            </a:solidFill>
            <a:prstDash val="solid"/>
            <a:round/>
            <a:headEnd len="sm" w="sm" type="none"/>
            <a:tailEnd len="sm" w="sm" type="none"/>
          </a:ln>
        </p:spPr>
        <p:txBody>
          <a:bodyPr anchorCtr="0" anchor="t" bIns="91425" lIns="45700" spcFirstLastPara="1" rIns="45700" wrap="square" tIns="64000">
            <a:noAutofit/>
          </a:bodyPr>
          <a:lstStyle/>
          <a:p>
            <a:pPr indent="0" lvl="0" marL="0" marR="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AI Platform Notebooks</a:t>
            </a:r>
            <a:endParaRPr sz="1000">
              <a:solidFill>
                <a:schemeClr val="accent1"/>
              </a:solidFill>
              <a:latin typeface="Google Sans Medium"/>
              <a:ea typeface="Google Sans Medium"/>
              <a:cs typeface="Google Sans Medium"/>
              <a:sym typeface="Google Sans Medium"/>
            </a:endParaRPr>
          </a:p>
          <a:p>
            <a:pPr indent="0" lvl="0" marL="0" marR="0" rtl="0" algn="ctr">
              <a:lnSpc>
                <a:spcPct val="115000"/>
              </a:lnSpc>
              <a:spcBef>
                <a:spcPts val="0"/>
              </a:spcBef>
              <a:spcAft>
                <a:spcPts val="0"/>
              </a:spcAft>
              <a:buNone/>
            </a:pPr>
            <a:r>
              <a:t/>
            </a:r>
            <a:endParaRPr sz="1000">
              <a:solidFill>
                <a:schemeClr val="accent1"/>
              </a:solidFill>
              <a:latin typeface="Google Sans Medium"/>
              <a:ea typeface="Google Sans Medium"/>
              <a:cs typeface="Google Sans Medium"/>
              <a:sym typeface="Google Sans Medium"/>
            </a:endParaRPr>
          </a:p>
        </p:txBody>
      </p:sp>
      <p:sp>
        <p:nvSpPr>
          <p:cNvPr id="7972" name="Google Shape;7972;p652"/>
          <p:cNvSpPr/>
          <p:nvPr/>
        </p:nvSpPr>
        <p:spPr>
          <a:xfrm>
            <a:off x="2676997" y="1630700"/>
            <a:ext cx="914400" cy="948600"/>
          </a:xfrm>
          <a:prstGeom prst="roundRect">
            <a:avLst>
              <a:gd fmla="val 6815" name="adj"/>
            </a:avLst>
          </a:prstGeom>
          <a:solidFill>
            <a:srgbClr val="E8F0FE"/>
          </a:solidFill>
          <a:ln>
            <a:noFill/>
          </a:ln>
        </p:spPr>
        <p:txBody>
          <a:bodyPr anchorCtr="0" anchor="ctr" bIns="91425" lIns="45700" spcFirstLastPara="1" rIns="45700" wrap="square" tIns="91425">
            <a:noAutofit/>
          </a:bodyPr>
          <a:lstStyle/>
          <a:p>
            <a:pPr indent="0" lvl="0" marL="0" marR="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Analyze</a:t>
            </a:r>
            <a:endParaRPr sz="1000">
              <a:solidFill>
                <a:schemeClr val="accent1"/>
              </a:solidFill>
              <a:latin typeface="Google Sans"/>
              <a:ea typeface="Google Sans"/>
              <a:cs typeface="Google Sans"/>
              <a:sym typeface="Google Sans"/>
            </a:endParaRPr>
          </a:p>
          <a:p>
            <a:pPr indent="0" lvl="0" marL="0" marR="0" rtl="0" algn="ctr">
              <a:lnSpc>
                <a:spcPct val="115000"/>
              </a:lnSpc>
              <a:spcBef>
                <a:spcPts val="0"/>
              </a:spcBef>
              <a:spcAft>
                <a:spcPts val="0"/>
              </a:spcAft>
              <a:buNone/>
            </a:pPr>
            <a:r>
              <a:rPr lang="en" sz="1000">
                <a:solidFill>
                  <a:schemeClr val="accent1"/>
                </a:solidFill>
                <a:latin typeface="Google Sans"/>
                <a:ea typeface="Google Sans"/>
                <a:cs typeface="Google Sans"/>
                <a:sym typeface="Google Sans"/>
              </a:rPr>
              <a:t>your input features</a:t>
            </a:r>
            <a:endParaRPr sz="1000">
              <a:solidFill>
                <a:schemeClr val="accent1"/>
              </a:solidFill>
              <a:latin typeface="Google Sans"/>
              <a:ea typeface="Google Sans"/>
              <a:cs typeface="Google Sans"/>
              <a:sym typeface="Google Sans"/>
            </a:endParaRPr>
          </a:p>
        </p:txBody>
      </p:sp>
      <p:sp>
        <p:nvSpPr>
          <p:cNvPr id="7973" name="Google Shape;7973;p652"/>
          <p:cNvSpPr/>
          <p:nvPr/>
        </p:nvSpPr>
        <p:spPr>
          <a:xfrm>
            <a:off x="1338302" y="1630700"/>
            <a:ext cx="914400" cy="948600"/>
          </a:xfrm>
          <a:prstGeom prst="roundRect">
            <a:avLst>
              <a:gd fmla="val 6615" name="adj"/>
            </a:avLst>
          </a:prstGeom>
          <a:solidFill>
            <a:srgbClr val="E8F0FE"/>
          </a:solidFill>
          <a:ln>
            <a:noFill/>
          </a:ln>
        </p:spPr>
        <p:txBody>
          <a:bodyPr anchorCtr="0" anchor="ctr" bIns="91425" lIns="45700" spcFirstLastPara="1" rIns="45700" wrap="square" tIns="91425">
            <a:noAutofit/>
          </a:bodyPr>
          <a:lstStyle/>
          <a:p>
            <a:pPr indent="0" lvl="0" marL="0" marR="0" rtl="0" algn="ctr">
              <a:lnSpc>
                <a:spcPct val="115000"/>
              </a:lnSpc>
              <a:spcBef>
                <a:spcPts val="0"/>
              </a:spcBef>
              <a:spcAft>
                <a:spcPts val="0"/>
              </a:spcAft>
              <a:buNone/>
            </a:pPr>
            <a:r>
              <a:rPr lang="en" sz="1000">
                <a:solidFill>
                  <a:schemeClr val="accent1"/>
                </a:solidFill>
                <a:latin typeface="Google Sans Medium"/>
                <a:ea typeface="Google Sans Medium"/>
                <a:cs typeface="Google Sans Medium"/>
                <a:sym typeface="Google Sans Medium"/>
              </a:rPr>
              <a:t>Define </a:t>
            </a:r>
            <a:endParaRPr sz="1000">
              <a:solidFill>
                <a:schemeClr val="accent1"/>
              </a:solidFill>
              <a:latin typeface="Google Sans"/>
              <a:ea typeface="Google Sans"/>
              <a:cs typeface="Google Sans"/>
              <a:sym typeface="Google Sans"/>
            </a:endParaRPr>
          </a:p>
          <a:p>
            <a:pPr indent="0" lvl="0" marL="0" marR="0" rtl="0" algn="ctr">
              <a:lnSpc>
                <a:spcPct val="115000"/>
              </a:lnSpc>
              <a:spcBef>
                <a:spcPts val="0"/>
              </a:spcBef>
              <a:spcAft>
                <a:spcPts val="0"/>
              </a:spcAft>
              <a:buNone/>
            </a:pPr>
            <a:r>
              <a:rPr lang="en" sz="1000">
                <a:solidFill>
                  <a:schemeClr val="accent1"/>
                </a:solidFill>
                <a:latin typeface="Google Sans"/>
                <a:ea typeface="Google Sans"/>
                <a:cs typeface="Google Sans"/>
                <a:sym typeface="Google Sans"/>
              </a:rPr>
              <a:t>your data schema and target</a:t>
            </a:r>
            <a:endParaRPr sz="1000">
              <a:solidFill>
                <a:schemeClr val="accent1"/>
              </a:solidFill>
              <a:latin typeface="Google Sans"/>
              <a:ea typeface="Google Sans"/>
              <a:cs typeface="Google Sans"/>
              <a:sym typeface="Google Sans"/>
            </a:endParaRPr>
          </a:p>
        </p:txBody>
      </p:sp>
      <p:sp>
        <p:nvSpPr>
          <p:cNvPr id="7974" name="Google Shape;7974;p652"/>
          <p:cNvSpPr txBox="1"/>
          <p:nvPr>
            <p:ph type="title"/>
          </p:nvPr>
        </p:nvSpPr>
        <p:spPr>
          <a:xfrm>
            <a:off x="457175" y="460250"/>
            <a:ext cx="3952800" cy="816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solidFill>
                  <a:schemeClr val="accent1"/>
                </a:solidFill>
                <a:latin typeface="Google Sans"/>
                <a:ea typeface="Google Sans"/>
                <a:cs typeface="Google Sans"/>
                <a:sym typeface="Google Sans"/>
              </a:rPr>
              <a:t>Code</a:t>
            </a:r>
            <a:endParaRPr sz="1200">
              <a:solidFill>
                <a:schemeClr val="accent1"/>
              </a:solidFill>
              <a:latin typeface="Google Sans"/>
              <a:ea typeface="Google Sans"/>
              <a:cs typeface="Google Sans"/>
              <a:sym typeface="Google Sans"/>
            </a:endParaRPr>
          </a:p>
          <a:p>
            <a:pPr indent="0" lvl="0" marL="0" rtl="0" algn="l">
              <a:spcBef>
                <a:spcPts val="0"/>
              </a:spcBef>
              <a:spcAft>
                <a:spcPts val="0"/>
              </a:spcAft>
              <a:buNone/>
            </a:pPr>
            <a:r>
              <a:rPr lang="en"/>
              <a:t>Achieve fine-grained control with your models in </a:t>
            </a:r>
            <a:r>
              <a:rPr lang="en">
                <a:solidFill>
                  <a:schemeClr val="accent1"/>
                </a:solidFill>
              </a:rPr>
              <a:t>AI Platform</a:t>
            </a:r>
            <a:endParaRPr>
              <a:solidFill>
                <a:schemeClr val="accent1"/>
              </a:solidFill>
            </a:endParaRPr>
          </a:p>
        </p:txBody>
      </p:sp>
      <p:sp>
        <p:nvSpPr>
          <p:cNvPr id="7975" name="Google Shape;7975;p652"/>
          <p:cNvSpPr/>
          <p:nvPr/>
        </p:nvSpPr>
        <p:spPr>
          <a:xfrm rot="5400000">
            <a:off x="5090354" y="2058152"/>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52"/>
          <p:cNvSpPr/>
          <p:nvPr/>
        </p:nvSpPr>
        <p:spPr>
          <a:xfrm rot="5400000">
            <a:off x="2410245" y="2058152"/>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7" name="Google Shape;7977;p652"/>
          <p:cNvGrpSpPr/>
          <p:nvPr/>
        </p:nvGrpSpPr>
        <p:grpSpPr>
          <a:xfrm>
            <a:off x="457159" y="1868071"/>
            <a:ext cx="456830" cy="461202"/>
            <a:chOff x="942600" y="2043863"/>
            <a:chExt cx="672600" cy="672600"/>
          </a:xfrm>
        </p:grpSpPr>
        <p:sp>
          <p:nvSpPr>
            <p:cNvPr id="7978" name="Google Shape;7978;p652"/>
            <p:cNvSpPr/>
            <p:nvPr/>
          </p:nvSpPr>
          <p:spPr>
            <a:xfrm>
              <a:off x="942600" y="2043863"/>
              <a:ext cx="672600" cy="672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52"/>
            <p:cNvSpPr/>
            <p:nvPr/>
          </p:nvSpPr>
          <p:spPr>
            <a:xfrm>
              <a:off x="1111425" y="2246203"/>
              <a:ext cx="334960" cy="267968"/>
            </a:xfrm>
            <a:custGeom>
              <a:rect b="b" l="l" r="r" t="t"/>
              <a:pathLst>
                <a:path extrusionOk="0" h="18988" w="23735">
                  <a:moveTo>
                    <a:pt x="4747" y="1194"/>
                  </a:moveTo>
                  <a:lnTo>
                    <a:pt x="4747" y="3554"/>
                  </a:lnTo>
                  <a:lnTo>
                    <a:pt x="2388" y="3554"/>
                  </a:lnTo>
                  <a:lnTo>
                    <a:pt x="2388" y="1194"/>
                  </a:lnTo>
                  <a:close/>
                  <a:moveTo>
                    <a:pt x="1" y="1"/>
                  </a:moveTo>
                  <a:lnTo>
                    <a:pt x="1" y="4748"/>
                  </a:lnTo>
                  <a:lnTo>
                    <a:pt x="23734" y="4748"/>
                  </a:lnTo>
                  <a:lnTo>
                    <a:pt x="23734" y="1"/>
                  </a:lnTo>
                  <a:close/>
                  <a:moveTo>
                    <a:pt x="4747" y="8301"/>
                  </a:moveTo>
                  <a:lnTo>
                    <a:pt x="4747" y="10688"/>
                  </a:lnTo>
                  <a:lnTo>
                    <a:pt x="2388" y="10688"/>
                  </a:lnTo>
                  <a:lnTo>
                    <a:pt x="2388" y="8301"/>
                  </a:lnTo>
                  <a:close/>
                  <a:moveTo>
                    <a:pt x="1" y="7107"/>
                  </a:moveTo>
                  <a:lnTo>
                    <a:pt x="1" y="11854"/>
                  </a:lnTo>
                  <a:lnTo>
                    <a:pt x="23734" y="11854"/>
                  </a:lnTo>
                  <a:lnTo>
                    <a:pt x="23734" y="7107"/>
                  </a:lnTo>
                  <a:close/>
                  <a:moveTo>
                    <a:pt x="4747" y="15434"/>
                  </a:moveTo>
                  <a:lnTo>
                    <a:pt x="4747" y="17794"/>
                  </a:lnTo>
                  <a:lnTo>
                    <a:pt x="2388" y="17794"/>
                  </a:lnTo>
                  <a:lnTo>
                    <a:pt x="2388" y="15434"/>
                  </a:lnTo>
                  <a:close/>
                  <a:moveTo>
                    <a:pt x="1" y="14241"/>
                  </a:moveTo>
                  <a:lnTo>
                    <a:pt x="1" y="18988"/>
                  </a:lnTo>
                  <a:lnTo>
                    <a:pt x="23734" y="18988"/>
                  </a:lnTo>
                  <a:lnTo>
                    <a:pt x="23734" y="1424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0" name="Google Shape;7980;p652"/>
          <p:cNvSpPr/>
          <p:nvPr/>
        </p:nvSpPr>
        <p:spPr>
          <a:xfrm rot="5400000">
            <a:off x="1071541" y="2058199"/>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52"/>
          <p:cNvSpPr/>
          <p:nvPr/>
        </p:nvSpPr>
        <p:spPr>
          <a:xfrm rot="5400000">
            <a:off x="7767762" y="2058152"/>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2" name="Google Shape;7982;p652"/>
          <p:cNvGrpSpPr/>
          <p:nvPr/>
        </p:nvGrpSpPr>
        <p:grpSpPr>
          <a:xfrm>
            <a:off x="8034514" y="1868129"/>
            <a:ext cx="456870" cy="461143"/>
            <a:chOff x="8101798" y="2531056"/>
            <a:chExt cx="647400" cy="647400"/>
          </a:xfrm>
        </p:grpSpPr>
        <p:grpSp>
          <p:nvGrpSpPr>
            <p:cNvPr id="7983" name="Google Shape;7983;p652"/>
            <p:cNvGrpSpPr/>
            <p:nvPr/>
          </p:nvGrpSpPr>
          <p:grpSpPr>
            <a:xfrm>
              <a:off x="8101798" y="2531056"/>
              <a:ext cx="647400" cy="647400"/>
              <a:chOff x="8101798" y="2531056"/>
              <a:chExt cx="647400" cy="647400"/>
            </a:xfrm>
          </p:grpSpPr>
          <p:grpSp>
            <p:nvGrpSpPr>
              <p:cNvPr id="7984" name="Google Shape;7984;p652"/>
              <p:cNvGrpSpPr/>
              <p:nvPr/>
            </p:nvGrpSpPr>
            <p:grpSpPr>
              <a:xfrm>
                <a:off x="8101798" y="2531056"/>
                <a:ext cx="647400" cy="647400"/>
                <a:chOff x="8101798" y="2302656"/>
                <a:chExt cx="647400" cy="647400"/>
              </a:xfrm>
            </p:grpSpPr>
            <p:sp>
              <p:nvSpPr>
                <p:cNvPr id="7985" name="Google Shape;7985;p652"/>
                <p:cNvSpPr/>
                <p:nvPr/>
              </p:nvSpPr>
              <p:spPr>
                <a:xfrm>
                  <a:off x="8101798" y="2302656"/>
                  <a:ext cx="647400" cy="6474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52"/>
                <p:cNvSpPr/>
                <p:nvPr/>
              </p:nvSpPr>
              <p:spPr>
                <a:xfrm>
                  <a:off x="8414508" y="2648488"/>
                  <a:ext cx="21915" cy="21909"/>
                </a:xfrm>
                <a:custGeom>
                  <a:rect b="b" l="l" r="r" t="t"/>
                  <a:pathLst>
                    <a:path extrusionOk="0" h="3673" w="3674">
                      <a:moveTo>
                        <a:pt x="1" y="1"/>
                      </a:moveTo>
                      <a:lnTo>
                        <a:pt x="1" y="3673"/>
                      </a:lnTo>
                      <a:lnTo>
                        <a:pt x="3673" y="3673"/>
                      </a:lnTo>
                      <a:lnTo>
                        <a:pt x="3673"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652"/>
              <p:cNvGrpSpPr/>
              <p:nvPr/>
            </p:nvGrpSpPr>
            <p:grpSpPr>
              <a:xfrm>
                <a:off x="8237925" y="2690488"/>
                <a:ext cx="375137" cy="328525"/>
                <a:chOff x="8237613" y="3650763"/>
                <a:chExt cx="375137" cy="328525"/>
              </a:xfrm>
            </p:grpSpPr>
            <p:sp>
              <p:nvSpPr>
                <p:cNvPr id="7988" name="Google Shape;7988;p652"/>
                <p:cNvSpPr/>
                <p:nvPr/>
              </p:nvSpPr>
              <p:spPr>
                <a:xfrm>
                  <a:off x="8393425" y="3895287"/>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52"/>
                <p:cNvSpPr/>
                <p:nvPr/>
              </p:nvSpPr>
              <p:spPr>
                <a:xfrm>
                  <a:off x="8237613" y="3746100"/>
                  <a:ext cx="84000" cy="84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0" name="Google Shape;7990;p652"/>
                <p:cNvCxnSpPr>
                  <a:endCxn id="7988" idx="1"/>
                </p:cNvCxnSpPr>
                <p:nvPr/>
              </p:nvCxnSpPr>
              <p:spPr>
                <a:xfrm>
                  <a:off x="8304327" y="3813089"/>
                  <a:ext cx="101400" cy="94500"/>
                </a:xfrm>
                <a:prstGeom prst="straightConnector1">
                  <a:avLst/>
                </a:prstGeom>
                <a:noFill/>
                <a:ln cap="flat" cmpd="sng" w="19050">
                  <a:solidFill>
                    <a:srgbClr val="FFFFFF"/>
                  </a:solidFill>
                  <a:prstDash val="solid"/>
                  <a:round/>
                  <a:headEnd len="med" w="med" type="none"/>
                  <a:tailEnd len="med" w="med" type="none"/>
                </a:ln>
              </p:spPr>
            </p:cxnSp>
            <p:cxnSp>
              <p:nvCxnSpPr>
                <p:cNvPr id="7991" name="Google Shape;7991;p652"/>
                <p:cNvCxnSpPr/>
                <p:nvPr/>
              </p:nvCxnSpPr>
              <p:spPr>
                <a:xfrm flipH="1" rot="10800000">
                  <a:off x="8443550" y="3650763"/>
                  <a:ext cx="169200" cy="281700"/>
                </a:xfrm>
                <a:prstGeom prst="straightConnector1">
                  <a:avLst/>
                </a:prstGeom>
                <a:noFill/>
                <a:ln cap="flat" cmpd="sng" w="9525">
                  <a:solidFill>
                    <a:srgbClr val="FFFFFF"/>
                  </a:solidFill>
                  <a:prstDash val="dash"/>
                  <a:round/>
                  <a:headEnd len="med" w="med" type="none"/>
                  <a:tailEnd len="med" w="med" type="triangle"/>
                </a:ln>
              </p:spPr>
            </p:cxnSp>
          </p:grpSp>
        </p:grpSp>
        <p:cxnSp>
          <p:nvCxnSpPr>
            <p:cNvPr id="7992" name="Google Shape;7992;p652"/>
            <p:cNvCxnSpPr/>
            <p:nvPr/>
          </p:nvCxnSpPr>
          <p:spPr>
            <a:xfrm flipH="1">
              <a:off x="8122914" y="2852814"/>
              <a:ext cx="132000" cy="161400"/>
            </a:xfrm>
            <a:prstGeom prst="straightConnector1">
              <a:avLst/>
            </a:prstGeom>
            <a:noFill/>
            <a:ln cap="flat" cmpd="sng" w="19050">
              <a:solidFill>
                <a:srgbClr val="FFFFFF"/>
              </a:solidFill>
              <a:prstDash val="solid"/>
              <a:round/>
              <a:headEnd len="med" w="med" type="none"/>
              <a:tailEnd len="med" w="med" type="none"/>
            </a:ln>
          </p:spPr>
        </p:cxnSp>
      </p:grpSp>
      <p:sp>
        <p:nvSpPr>
          <p:cNvPr id="7993" name="Google Shape;7993;p652"/>
          <p:cNvSpPr/>
          <p:nvPr/>
        </p:nvSpPr>
        <p:spPr>
          <a:xfrm rot="5400000">
            <a:off x="3748950" y="2058152"/>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52"/>
          <p:cNvSpPr/>
          <p:nvPr/>
        </p:nvSpPr>
        <p:spPr>
          <a:xfrm rot="5400000">
            <a:off x="6429058" y="2058152"/>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52"/>
          <p:cNvSpPr txBox="1"/>
          <p:nvPr/>
        </p:nvSpPr>
        <p:spPr>
          <a:xfrm>
            <a:off x="343649" y="2974742"/>
            <a:ext cx="825600" cy="188100"/>
          </a:xfrm>
          <a:prstGeom prst="rect">
            <a:avLst/>
          </a:prstGeom>
          <a:noFill/>
          <a:ln>
            <a:noFill/>
          </a:ln>
        </p:spPr>
        <p:txBody>
          <a:bodyPr anchorCtr="0" anchor="t" bIns="30475" lIns="30475" spcFirstLastPara="1" rIns="30475" wrap="square" tIns="30475">
            <a:noAutofit/>
          </a:bodyPr>
          <a:lstStyle/>
          <a:p>
            <a:pPr indent="0" lvl="0" marL="0" marR="0" rtl="0" algn="ctr">
              <a:lnSpc>
                <a:spcPct val="100000"/>
              </a:lnSpc>
              <a:spcBef>
                <a:spcPts val="0"/>
              </a:spcBef>
              <a:spcAft>
                <a:spcPts val="0"/>
              </a:spcAft>
              <a:buClr>
                <a:srgbClr val="20252D"/>
              </a:buClr>
              <a:buSzPts val="900"/>
              <a:buFont typeface="Roboto"/>
              <a:buNone/>
            </a:pPr>
            <a:r>
              <a:rPr i="0" lang="en" sz="1000" u="none" cap="none" strike="noStrike">
                <a:solidFill>
                  <a:srgbClr val="202124"/>
                </a:solidFill>
                <a:latin typeface="Google Sans"/>
                <a:ea typeface="Google Sans"/>
                <a:cs typeface="Google Sans"/>
                <a:sym typeface="Google Sans"/>
              </a:rPr>
              <a:t>(prod data)</a:t>
            </a:r>
            <a:endParaRPr sz="1000">
              <a:solidFill>
                <a:srgbClr val="202124"/>
              </a:solidFill>
              <a:latin typeface="Google Sans"/>
              <a:ea typeface="Google Sans"/>
              <a:cs typeface="Google Sans"/>
              <a:sym typeface="Google Sans"/>
            </a:endParaRPr>
          </a:p>
        </p:txBody>
      </p:sp>
      <p:grpSp>
        <p:nvGrpSpPr>
          <p:cNvPr id="7996" name="Google Shape;7996;p652"/>
          <p:cNvGrpSpPr/>
          <p:nvPr/>
        </p:nvGrpSpPr>
        <p:grpSpPr>
          <a:xfrm>
            <a:off x="545248" y="3195073"/>
            <a:ext cx="431931" cy="97200"/>
            <a:chOff x="0" y="0"/>
            <a:chExt cx="431931" cy="97200"/>
          </a:xfrm>
        </p:grpSpPr>
        <p:sp>
          <p:nvSpPr>
            <p:cNvPr id="7997" name="Google Shape;7997;p652"/>
            <p:cNvSpPr/>
            <p:nvPr/>
          </p:nvSpPr>
          <p:spPr>
            <a:xfrm>
              <a:off x="331131" y="0"/>
              <a:ext cx="100800" cy="97200"/>
            </a:xfrm>
            <a:prstGeom prst="ellipse">
              <a:avLst/>
            </a:pr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98" name="Google Shape;7998;p652"/>
            <p:cNvSpPr/>
            <p:nvPr/>
          </p:nvSpPr>
          <p:spPr>
            <a:xfrm>
              <a:off x="0" y="0"/>
              <a:ext cx="100800" cy="97200"/>
            </a:xfrm>
            <a:prstGeom prst="ellipse">
              <a:avLst/>
            </a:pr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7999" name="Google Shape;7999;p652"/>
            <p:cNvSpPr/>
            <p:nvPr/>
          </p:nvSpPr>
          <p:spPr>
            <a:xfrm>
              <a:off x="165565" y="0"/>
              <a:ext cx="100800" cy="97200"/>
            </a:xfrm>
            <a:prstGeom prst="ellipse">
              <a:avLst/>
            </a:prstGeom>
            <a:solidFill>
              <a:schemeClr val="accen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8000" name="Google Shape;8000;p652"/>
          <p:cNvGrpSpPr/>
          <p:nvPr/>
        </p:nvGrpSpPr>
        <p:grpSpPr>
          <a:xfrm>
            <a:off x="1641577" y="3197759"/>
            <a:ext cx="307846" cy="295181"/>
            <a:chOff x="984250" y="635000"/>
            <a:chExt cx="4587875" cy="4175125"/>
          </a:xfrm>
        </p:grpSpPr>
        <p:sp>
          <p:nvSpPr>
            <p:cNvPr id="8001" name="Google Shape;8001;p652"/>
            <p:cNvSpPr/>
            <p:nvPr/>
          </p:nvSpPr>
          <p:spPr>
            <a:xfrm>
              <a:off x="2524125" y="2381250"/>
              <a:ext cx="349250" cy="873125"/>
            </a:xfrm>
            <a:custGeom>
              <a:rect b="b" l="l" r="r" t="t"/>
              <a:pathLst>
                <a:path extrusionOk="0" h="34925" w="13970">
                  <a:moveTo>
                    <a:pt x="0" y="0"/>
                  </a:moveTo>
                  <a:lnTo>
                    <a:pt x="0" y="20955"/>
                  </a:lnTo>
                  <a:cubicBezTo>
                    <a:pt x="3175" y="26670"/>
                    <a:pt x="8255" y="31750"/>
                    <a:pt x="13970" y="34925"/>
                  </a:cubicBezTo>
                  <a:lnTo>
                    <a:pt x="13970" y="0"/>
                  </a:lnTo>
                  <a:close/>
                </a:path>
              </a:pathLst>
            </a:custGeom>
            <a:solidFill>
              <a:srgbClr val="AE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52"/>
            <p:cNvSpPr/>
            <p:nvPr/>
          </p:nvSpPr>
          <p:spPr>
            <a:xfrm>
              <a:off x="3159125" y="1905000"/>
              <a:ext cx="412750" cy="1508125"/>
            </a:xfrm>
            <a:custGeom>
              <a:rect b="b" l="l" r="r" t="t"/>
              <a:pathLst>
                <a:path extrusionOk="0" h="60325" w="16510">
                  <a:moveTo>
                    <a:pt x="0" y="0"/>
                  </a:moveTo>
                  <a:lnTo>
                    <a:pt x="0" y="59690"/>
                  </a:lnTo>
                  <a:cubicBezTo>
                    <a:pt x="2540" y="60325"/>
                    <a:pt x="5715" y="60325"/>
                    <a:pt x="8890" y="60325"/>
                  </a:cubicBezTo>
                  <a:cubicBezTo>
                    <a:pt x="11430" y="60325"/>
                    <a:pt x="13970" y="60325"/>
                    <a:pt x="16510" y="60325"/>
                  </a:cubicBezTo>
                  <a:lnTo>
                    <a:pt x="16510" y="0"/>
                  </a:lnTo>
                  <a:close/>
                </a:path>
              </a:pathLst>
            </a:custGeom>
            <a:solidFill>
              <a:srgbClr val="669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52"/>
            <p:cNvSpPr/>
            <p:nvPr/>
          </p:nvSpPr>
          <p:spPr>
            <a:xfrm>
              <a:off x="3905250" y="2587625"/>
              <a:ext cx="333375" cy="650875"/>
            </a:xfrm>
            <a:custGeom>
              <a:rect b="b" l="l" r="r" t="t"/>
              <a:pathLst>
                <a:path extrusionOk="0" h="26035" w="13335">
                  <a:moveTo>
                    <a:pt x="0" y="0"/>
                  </a:moveTo>
                  <a:lnTo>
                    <a:pt x="0" y="26035"/>
                  </a:lnTo>
                  <a:cubicBezTo>
                    <a:pt x="5080" y="22860"/>
                    <a:pt x="10160" y="17780"/>
                    <a:pt x="13335" y="12065"/>
                  </a:cubicBezTo>
                  <a:lnTo>
                    <a:pt x="13335" y="0"/>
                  </a:lnTo>
                  <a:close/>
                </a:path>
              </a:pathLst>
            </a:custGeom>
            <a:solidFill>
              <a:srgbClr val="AE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52"/>
            <p:cNvSpPr/>
            <p:nvPr/>
          </p:nvSpPr>
          <p:spPr>
            <a:xfrm>
              <a:off x="4397375" y="3444875"/>
              <a:ext cx="1174750" cy="1174750"/>
            </a:xfrm>
            <a:custGeom>
              <a:rect b="b" l="l" r="r" t="t"/>
              <a:pathLst>
                <a:path extrusionOk="0" h="46990" w="46990">
                  <a:moveTo>
                    <a:pt x="12700" y="1270"/>
                  </a:moveTo>
                  <a:lnTo>
                    <a:pt x="1270" y="12700"/>
                  </a:lnTo>
                  <a:cubicBezTo>
                    <a:pt x="0" y="13970"/>
                    <a:pt x="0" y="15875"/>
                    <a:pt x="1270" y="17145"/>
                  </a:cubicBezTo>
                  <a:lnTo>
                    <a:pt x="29210" y="45720"/>
                  </a:lnTo>
                  <a:cubicBezTo>
                    <a:pt x="30480" y="46990"/>
                    <a:pt x="33020" y="46990"/>
                    <a:pt x="34290" y="45720"/>
                  </a:cubicBezTo>
                  <a:lnTo>
                    <a:pt x="45720" y="34290"/>
                  </a:lnTo>
                  <a:cubicBezTo>
                    <a:pt x="46990" y="33020"/>
                    <a:pt x="46990" y="30480"/>
                    <a:pt x="45720" y="29210"/>
                  </a:cubicBezTo>
                  <a:lnTo>
                    <a:pt x="17145" y="1270"/>
                  </a:lnTo>
                  <a:cubicBezTo>
                    <a:pt x="15875" y="0"/>
                    <a:pt x="13970" y="0"/>
                    <a:pt x="12700" y="1270"/>
                  </a:cubicBezTo>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52"/>
            <p:cNvSpPr/>
            <p:nvPr/>
          </p:nvSpPr>
          <p:spPr>
            <a:xfrm>
              <a:off x="984250" y="635000"/>
              <a:ext cx="4175125" cy="4175125"/>
            </a:xfrm>
            <a:custGeom>
              <a:rect b="b" l="l" r="r" t="t"/>
              <a:pathLst>
                <a:path extrusionOk="0" h="167005" w="167005">
                  <a:moveTo>
                    <a:pt x="95885" y="0"/>
                  </a:moveTo>
                  <a:cubicBezTo>
                    <a:pt x="31750" y="0"/>
                    <a:pt x="0" y="76835"/>
                    <a:pt x="45085" y="121920"/>
                  </a:cubicBezTo>
                  <a:cubicBezTo>
                    <a:pt x="90170" y="167005"/>
                    <a:pt x="167005" y="135255"/>
                    <a:pt x="167005" y="71755"/>
                  </a:cubicBezTo>
                  <a:cubicBezTo>
                    <a:pt x="167005" y="31750"/>
                    <a:pt x="135255" y="0"/>
                    <a:pt x="95885" y="0"/>
                  </a:cubicBezTo>
                  <a:close/>
                  <a:moveTo>
                    <a:pt x="95885" y="124460"/>
                  </a:moveTo>
                  <a:cubicBezTo>
                    <a:pt x="48260" y="124460"/>
                    <a:pt x="24765" y="67310"/>
                    <a:pt x="58420" y="34290"/>
                  </a:cubicBezTo>
                  <a:cubicBezTo>
                    <a:pt x="91440" y="635"/>
                    <a:pt x="148590" y="24130"/>
                    <a:pt x="148590" y="71755"/>
                  </a:cubicBezTo>
                  <a:cubicBezTo>
                    <a:pt x="148590" y="100965"/>
                    <a:pt x="125095" y="124460"/>
                    <a:pt x="95885" y="124460"/>
                  </a:cubicBezTo>
                </a:path>
              </a:pathLst>
            </a:custGeom>
            <a:solidFill>
              <a:srgbClr val="669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06" name="Google Shape;8006;p652"/>
          <p:cNvPicPr preferRelativeResize="0"/>
          <p:nvPr/>
        </p:nvPicPr>
        <p:blipFill>
          <a:blip r:embed="rId3">
            <a:alphaModFix/>
          </a:blip>
          <a:stretch>
            <a:fillRect/>
          </a:stretch>
        </p:blipFill>
        <p:spPr>
          <a:xfrm>
            <a:off x="3004752" y="3193546"/>
            <a:ext cx="258902" cy="295175"/>
          </a:xfrm>
          <a:prstGeom prst="rect">
            <a:avLst/>
          </a:prstGeom>
          <a:noFill/>
          <a:ln>
            <a:noFill/>
          </a:ln>
        </p:spPr>
      </p:pic>
      <p:pic>
        <p:nvPicPr>
          <p:cNvPr id="8007" name="Google Shape;8007;p652"/>
          <p:cNvPicPr preferRelativeResize="0"/>
          <p:nvPr/>
        </p:nvPicPr>
        <p:blipFill>
          <a:blip r:embed="rId3">
            <a:alphaModFix/>
          </a:blip>
          <a:stretch>
            <a:fillRect/>
          </a:stretch>
        </p:blipFill>
        <p:spPr>
          <a:xfrm>
            <a:off x="5014103" y="3193546"/>
            <a:ext cx="258902" cy="295175"/>
          </a:xfrm>
          <a:prstGeom prst="rect">
            <a:avLst/>
          </a:prstGeom>
          <a:noFill/>
          <a:ln>
            <a:noFill/>
          </a:ln>
        </p:spPr>
      </p:pic>
      <p:pic>
        <p:nvPicPr>
          <p:cNvPr id="8008" name="Google Shape;8008;p652"/>
          <p:cNvPicPr preferRelativeResize="0"/>
          <p:nvPr/>
        </p:nvPicPr>
        <p:blipFill>
          <a:blip r:embed="rId3">
            <a:alphaModFix/>
          </a:blip>
          <a:stretch>
            <a:fillRect/>
          </a:stretch>
        </p:blipFill>
        <p:spPr>
          <a:xfrm>
            <a:off x="7048225" y="3193546"/>
            <a:ext cx="258902" cy="295175"/>
          </a:xfrm>
          <a:prstGeom prst="rect">
            <a:avLst/>
          </a:prstGeom>
          <a:noFill/>
          <a:ln>
            <a:noFill/>
          </a:ln>
        </p:spPr>
      </p:pic>
      <p:pic>
        <p:nvPicPr>
          <p:cNvPr id="8009" name="Google Shape;8009;p652"/>
          <p:cNvPicPr preferRelativeResize="0"/>
          <p:nvPr/>
        </p:nvPicPr>
        <p:blipFill rotWithShape="1">
          <a:blip r:embed="rId4">
            <a:alphaModFix/>
          </a:blip>
          <a:srcRect b="0" l="0" r="0" t="0"/>
          <a:stretch/>
        </p:blipFill>
        <p:spPr>
          <a:xfrm>
            <a:off x="2293875" y="4095050"/>
            <a:ext cx="344550" cy="344550"/>
          </a:xfrm>
          <a:prstGeom prst="rect">
            <a:avLst/>
          </a:prstGeom>
          <a:noFill/>
          <a:ln>
            <a:noFill/>
          </a:ln>
        </p:spPr>
      </p:pic>
      <p:grpSp>
        <p:nvGrpSpPr>
          <p:cNvPr id="8010" name="Google Shape;8010;p652"/>
          <p:cNvGrpSpPr/>
          <p:nvPr/>
        </p:nvGrpSpPr>
        <p:grpSpPr>
          <a:xfrm>
            <a:off x="1671350" y="3609269"/>
            <a:ext cx="248300" cy="91560"/>
            <a:chOff x="1893062" y="3609269"/>
            <a:chExt cx="248300" cy="91560"/>
          </a:xfrm>
        </p:grpSpPr>
        <p:sp>
          <p:nvSpPr>
            <p:cNvPr id="8011" name="Google Shape;8011;p652"/>
            <p:cNvSpPr/>
            <p:nvPr/>
          </p:nvSpPr>
          <p:spPr>
            <a:xfrm rot="10800000">
              <a:off x="1893062" y="3609269"/>
              <a:ext cx="109200" cy="915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52"/>
            <p:cNvSpPr/>
            <p:nvPr/>
          </p:nvSpPr>
          <p:spPr>
            <a:xfrm>
              <a:off x="2032162" y="3609329"/>
              <a:ext cx="109200" cy="915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652"/>
          <p:cNvGrpSpPr/>
          <p:nvPr/>
        </p:nvGrpSpPr>
        <p:grpSpPr>
          <a:xfrm>
            <a:off x="3010053" y="3609269"/>
            <a:ext cx="248300" cy="91560"/>
            <a:chOff x="3025212" y="3609269"/>
            <a:chExt cx="248300" cy="91560"/>
          </a:xfrm>
        </p:grpSpPr>
        <p:sp>
          <p:nvSpPr>
            <p:cNvPr id="8014" name="Google Shape;8014;p652"/>
            <p:cNvSpPr/>
            <p:nvPr/>
          </p:nvSpPr>
          <p:spPr>
            <a:xfrm rot="10800000">
              <a:off x="3025212" y="3609269"/>
              <a:ext cx="109200" cy="915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52"/>
            <p:cNvSpPr/>
            <p:nvPr/>
          </p:nvSpPr>
          <p:spPr>
            <a:xfrm>
              <a:off x="3164312" y="3609329"/>
              <a:ext cx="109200" cy="915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6" name="Google Shape;8016;p652"/>
          <p:cNvSpPr/>
          <p:nvPr/>
        </p:nvSpPr>
        <p:spPr>
          <a:xfrm rot="5400000">
            <a:off x="2410245" y="3127815"/>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52"/>
          <p:cNvSpPr/>
          <p:nvPr/>
        </p:nvSpPr>
        <p:spPr>
          <a:xfrm rot="5400000">
            <a:off x="1147741" y="3127861"/>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52"/>
          <p:cNvSpPr/>
          <p:nvPr/>
        </p:nvSpPr>
        <p:spPr>
          <a:xfrm rot="5400000">
            <a:off x="3748950" y="3127815"/>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52"/>
          <p:cNvSpPr/>
          <p:nvPr/>
        </p:nvSpPr>
        <p:spPr>
          <a:xfrm rot="5400000">
            <a:off x="6429058" y="3127815"/>
            <a:ext cx="109200" cy="93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0" name="Google Shape;8020;p652"/>
          <p:cNvCxnSpPr>
            <a:stCxn id="8021" idx="6"/>
          </p:cNvCxnSpPr>
          <p:nvPr/>
        </p:nvCxnSpPr>
        <p:spPr>
          <a:xfrm>
            <a:off x="8209975" y="596298"/>
            <a:ext cx="1022700" cy="0"/>
          </a:xfrm>
          <a:prstGeom prst="straightConnector1">
            <a:avLst/>
          </a:prstGeom>
          <a:noFill/>
          <a:ln cap="flat" cmpd="sng" w="9525">
            <a:solidFill>
              <a:srgbClr val="F3F3F3"/>
            </a:solidFill>
            <a:prstDash val="solid"/>
            <a:round/>
            <a:headEnd len="med" w="med" type="none"/>
            <a:tailEnd len="med" w="med" type="none"/>
          </a:ln>
        </p:spPr>
      </p:cxnSp>
      <p:sp>
        <p:nvSpPr>
          <p:cNvPr id="8021" name="Google Shape;8021;p652"/>
          <p:cNvSpPr/>
          <p:nvPr/>
        </p:nvSpPr>
        <p:spPr>
          <a:xfrm>
            <a:off x="7937875" y="460248"/>
            <a:ext cx="272100" cy="272100"/>
          </a:xfrm>
          <a:prstGeom prst="ellipse">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52"/>
          <p:cNvSpPr/>
          <p:nvPr/>
        </p:nvSpPr>
        <p:spPr>
          <a:xfrm rot="5400000">
            <a:off x="8019385" y="524264"/>
            <a:ext cx="109163" cy="144108"/>
          </a:xfrm>
          <a:custGeom>
            <a:rect b="b" l="l" r="r" t="t"/>
            <a:pathLst>
              <a:path extrusionOk="0" h="6227" w="4717">
                <a:moveTo>
                  <a:pt x="2361" y="0"/>
                </a:moveTo>
                <a:lnTo>
                  <a:pt x="702" y="1659"/>
                </a:lnTo>
                <a:lnTo>
                  <a:pt x="1991" y="1659"/>
                </a:lnTo>
                <a:lnTo>
                  <a:pt x="1991" y="3712"/>
                </a:lnTo>
                <a:lnTo>
                  <a:pt x="0" y="5702"/>
                </a:lnTo>
                <a:lnTo>
                  <a:pt x="520" y="6227"/>
                </a:lnTo>
                <a:lnTo>
                  <a:pt x="2727" y="4020"/>
                </a:lnTo>
                <a:lnTo>
                  <a:pt x="2727" y="1659"/>
                </a:lnTo>
                <a:lnTo>
                  <a:pt x="4015" y="1659"/>
                </a:lnTo>
                <a:lnTo>
                  <a:pt x="2361" y="0"/>
                </a:lnTo>
                <a:close/>
                <a:moveTo>
                  <a:pt x="3462" y="4448"/>
                </a:moveTo>
                <a:lnTo>
                  <a:pt x="2943" y="4967"/>
                </a:lnTo>
                <a:lnTo>
                  <a:pt x="4198" y="6227"/>
                </a:lnTo>
                <a:lnTo>
                  <a:pt x="4717" y="5702"/>
                </a:lnTo>
                <a:lnTo>
                  <a:pt x="3462" y="444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52"/>
          <p:cNvSpPr/>
          <p:nvPr/>
        </p:nvSpPr>
        <p:spPr>
          <a:xfrm>
            <a:off x="8268641" y="460248"/>
            <a:ext cx="272100" cy="2721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52"/>
          <p:cNvSpPr/>
          <p:nvPr/>
        </p:nvSpPr>
        <p:spPr>
          <a:xfrm>
            <a:off x="8599432" y="460248"/>
            <a:ext cx="272100" cy="2721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52"/>
          <p:cNvSpPr/>
          <p:nvPr/>
        </p:nvSpPr>
        <p:spPr>
          <a:xfrm>
            <a:off x="8342985" y="534613"/>
            <a:ext cx="123433" cy="123433"/>
          </a:xfrm>
          <a:custGeom>
            <a:rect b="b" l="l" r="r" t="t"/>
            <a:pathLst>
              <a:path extrusionOk="0" h="5434" w="5434">
                <a:moveTo>
                  <a:pt x="0" y="2717"/>
                </a:moveTo>
                <a:lnTo>
                  <a:pt x="0" y="5433"/>
                </a:lnTo>
                <a:lnTo>
                  <a:pt x="1356" y="5433"/>
                </a:lnTo>
                <a:lnTo>
                  <a:pt x="1356" y="2717"/>
                </a:lnTo>
                <a:close/>
                <a:moveTo>
                  <a:pt x="2039" y="0"/>
                </a:moveTo>
                <a:lnTo>
                  <a:pt x="2039" y="5433"/>
                </a:lnTo>
                <a:lnTo>
                  <a:pt x="3395" y="5433"/>
                </a:lnTo>
                <a:lnTo>
                  <a:pt x="3395" y="0"/>
                </a:lnTo>
                <a:close/>
                <a:moveTo>
                  <a:pt x="4072" y="1698"/>
                </a:moveTo>
                <a:lnTo>
                  <a:pt x="4072" y="5433"/>
                </a:lnTo>
                <a:lnTo>
                  <a:pt x="5433" y="5433"/>
                </a:lnTo>
                <a:lnTo>
                  <a:pt x="5433" y="16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52"/>
          <p:cNvSpPr/>
          <p:nvPr/>
        </p:nvSpPr>
        <p:spPr>
          <a:xfrm>
            <a:off x="8691377" y="534540"/>
            <a:ext cx="88132" cy="123385"/>
          </a:xfrm>
          <a:custGeom>
            <a:rect b="b" l="l" r="r" t="t"/>
            <a:pathLst>
              <a:path extrusionOk="0" h="179469" w="128192">
                <a:moveTo>
                  <a:pt x="57772" y="0"/>
                </a:moveTo>
                <a:cubicBezTo>
                  <a:pt x="36236" y="0"/>
                  <a:pt x="19144" y="17092"/>
                  <a:pt x="19144" y="38629"/>
                </a:cubicBezTo>
                <a:cubicBezTo>
                  <a:pt x="19144" y="51960"/>
                  <a:pt x="25980" y="63583"/>
                  <a:pt x="36236" y="70420"/>
                </a:cubicBezTo>
                <a:lnTo>
                  <a:pt x="36236" y="38629"/>
                </a:lnTo>
                <a:cubicBezTo>
                  <a:pt x="36236" y="26664"/>
                  <a:pt x="45807" y="17092"/>
                  <a:pt x="57772" y="17092"/>
                </a:cubicBezTo>
                <a:cubicBezTo>
                  <a:pt x="69395" y="17092"/>
                  <a:pt x="78966" y="26664"/>
                  <a:pt x="78966" y="38629"/>
                </a:cubicBezTo>
                <a:lnTo>
                  <a:pt x="78966" y="70420"/>
                </a:lnTo>
                <a:cubicBezTo>
                  <a:pt x="89221" y="63583"/>
                  <a:pt x="96058" y="51960"/>
                  <a:pt x="96058" y="38629"/>
                </a:cubicBezTo>
                <a:cubicBezTo>
                  <a:pt x="96058" y="17092"/>
                  <a:pt x="78966" y="0"/>
                  <a:pt x="57772" y="0"/>
                </a:cubicBezTo>
                <a:close/>
                <a:moveTo>
                  <a:pt x="57772" y="25639"/>
                </a:moveTo>
                <a:cubicBezTo>
                  <a:pt x="50593" y="25639"/>
                  <a:pt x="44782" y="31450"/>
                  <a:pt x="44782" y="38629"/>
                </a:cubicBezTo>
                <a:lnTo>
                  <a:pt x="44782" y="130243"/>
                </a:lnTo>
                <a:lnTo>
                  <a:pt x="15383" y="124089"/>
                </a:lnTo>
                <a:cubicBezTo>
                  <a:pt x="14700" y="124089"/>
                  <a:pt x="14358" y="123748"/>
                  <a:pt x="13332" y="123748"/>
                </a:cubicBezTo>
                <a:cubicBezTo>
                  <a:pt x="10939" y="123748"/>
                  <a:pt x="8546" y="125115"/>
                  <a:pt x="6837" y="126824"/>
                </a:cubicBezTo>
                <a:lnTo>
                  <a:pt x="0" y="133661"/>
                </a:lnTo>
                <a:lnTo>
                  <a:pt x="42047" y="175708"/>
                </a:lnTo>
                <a:cubicBezTo>
                  <a:pt x="44440" y="178101"/>
                  <a:pt x="47858" y="179468"/>
                  <a:pt x="51277" y="179468"/>
                </a:cubicBezTo>
                <a:lnTo>
                  <a:pt x="109390" y="179468"/>
                </a:lnTo>
                <a:cubicBezTo>
                  <a:pt x="115543" y="179468"/>
                  <a:pt x="120671" y="174682"/>
                  <a:pt x="121697" y="168529"/>
                </a:cubicBezTo>
                <a:lnTo>
                  <a:pt x="127850" y="123406"/>
                </a:lnTo>
                <a:cubicBezTo>
                  <a:pt x="128192" y="123064"/>
                  <a:pt x="128192" y="122380"/>
                  <a:pt x="128192" y="121697"/>
                </a:cubicBezTo>
                <a:cubicBezTo>
                  <a:pt x="128192" y="116569"/>
                  <a:pt x="124773" y="111783"/>
                  <a:pt x="120329" y="110074"/>
                </a:cubicBezTo>
                <a:lnTo>
                  <a:pt x="81701" y="90589"/>
                </a:lnTo>
                <a:cubicBezTo>
                  <a:pt x="79992" y="90247"/>
                  <a:pt x="78624" y="89905"/>
                  <a:pt x="76915" y="89905"/>
                </a:cubicBezTo>
                <a:lnTo>
                  <a:pt x="70420" y="89905"/>
                </a:lnTo>
                <a:lnTo>
                  <a:pt x="70420" y="38629"/>
                </a:lnTo>
                <a:cubicBezTo>
                  <a:pt x="70420" y="31450"/>
                  <a:pt x="64609" y="25639"/>
                  <a:pt x="57772" y="256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52"/>
          <p:cNvSpPr/>
          <p:nvPr/>
        </p:nvSpPr>
        <p:spPr>
          <a:xfrm>
            <a:off x="4018402" y="1628300"/>
            <a:ext cx="914400" cy="951000"/>
          </a:xfrm>
          <a:prstGeom prst="roundRect">
            <a:avLst>
              <a:gd fmla="val 7116" name="adj"/>
            </a:avLst>
          </a:prstGeom>
          <a:solidFill>
            <a:srgbClr val="E6F4EA"/>
          </a:solidFill>
          <a:ln>
            <a:noFill/>
          </a:ln>
        </p:spPr>
        <p:txBody>
          <a:bodyPr anchorCtr="0" anchor="ctr" bIns="91425" lIns="91425" spcFirstLastPara="1" rIns="91425" wrap="square" tIns="109725">
            <a:noAutofit/>
          </a:bodyPr>
          <a:lstStyle/>
          <a:p>
            <a:pPr indent="0" lvl="0" marL="0" marR="0" rtl="0" algn="ctr">
              <a:lnSpc>
                <a:spcPct val="115000"/>
              </a:lnSpc>
              <a:spcBef>
                <a:spcPts val="0"/>
              </a:spcBef>
              <a:spcAft>
                <a:spcPts val="0"/>
              </a:spcAft>
              <a:buNone/>
            </a:pPr>
            <a:r>
              <a:rPr lang="en" sz="1000">
                <a:solidFill>
                  <a:schemeClr val="accent4"/>
                </a:solidFill>
                <a:latin typeface="Google Sans Medium"/>
                <a:ea typeface="Google Sans Medium"/>
                <a:cs typeface="Google Sans Medium"/>
                <a:sym typeface="Google Sans Medium"/>
              </a:rPr>
              <a:t>Training</a:t>
            </a:r>
            <a:endParaRPr sz="1000">
              <a:solidFill>
                <a:schemeClr val="accent4"/>
              </a:solidFill>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1" name="Shape 8031"/>
        <p:cNvGrpSpPr/>
        <p:nvPr/>
      </p:nvGrpSpPr>
      <p:grpSpPr>
        <a:xfrm>
          <a:off x="0" y="0"/>
          <a:ext cx="0" cy="0"/>
          <a:chOff x="0" y="0"/>
          <a:chExt cx="0" cy="0"/>
        </a:xfrm>
      </p:grpSpPr>
      <p:sp>
        <p:nvSpPr>
          <p:cNvPr id="8032" name="Google Shape;8032;p653"/>
          <p:cNvSpPr/>
          <p:nvPr/>
        </p:nvSpPr>
        <p:spPr>
          <a:xfrm>
            <a:off x="586013" y="3928984"/>
            <a:ext cx="1353300" cy="4095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lnSpc>
                <a:spcPct val="115000"/>
              </a:lnSpc>
              <a:spcBef>
                <a:spcPts val="0"/>
              </a:spcBef>
              <a:spcAft>
                <a:spcPts val="0"/>
              </a:spcAft>
              <a:buNone/>
            </a:pPr>
            <a:r>
              <a:rPr lang="en" sz="900">
                <a:solidFill>
                  <a:srgbClr val="202124"/>
                </a:solidFill>
                <a:latin typeface="Google Sans"/>
                <a:ea typeface="Google Sans"/>
                <a:cs typeface="Google Sans"/>
                <a:sym typeface="Google Sans"/>
              </a:rPr>
              <a:t>Data warehouse</a:t>
            </a:r>
            <a:endParaRPr sz="900">
              <a:solidFill>
                <a:srgbClr val="202124"/>
              </a:solidFill>
              <a:latin typeface="Google Sans"/>
              <a:ea typeface="Google Sans"/>
              <a:cs typeface="Google Sans"/>
              <a:sym typeface="Google Sans"/>
            </a:endParaRPr>
          </a:p>
          <a:p>
            <a:pPr indent="0" lvl="0" marL="317500" marR="0" rtl="0" algn="l">
              <a:lnSpc>
                <a:spcPct val="115000"/>
              </a:lnSpc>
              <a:spcBef>
                <a:spcPts val="0"/>
              </a:spcBef>
              <a:spcAft>
                <a:spcPts val="0"/>
              </a:spcAft>
              <a:buNone/>
            </a:pPr>
            <a:r>
              <a:rPr lang="en" sz="800">
                <a:solidFill>
                  <a:srgbClr val="202124"/>
                </a:solidFill>
                <a:latin typeface="Google Sans"/>
                <a:ea typeface="Google Sans"/>
                <a:cs typeface="Google Sans"/>
                <a:sym typeface="Google Sans"/>
              </a:rPr>
              <a:t>BigQuery</a:t>
            </a:r>
            <a:endParaRPr sz="800">
              <a:solidFill>
                <a:srgbClr val="202124"/>
              </a:solidFill>
              <a:latin typeface="Google Sans"/>
              <a:ea typeface="Google Sans"/>
              <a:cs typeface="Google Sans"/>
              <a:sym typeface="Google Sans"/>
            </a:endParaRPr>
          </a:p>
        </p:txBody>
      </p:sp>
      <p:sp>
        <p:nvSpPr>
          <p:cNvPr id="8033" name="Google Shape;8033;p653"/>
          <p:cNvSpPr/>
          <p:nvPr/>
        </p:nvSpPr>
        <p:spPr>
          <a:xfrm>
            <a:off x="456450" y="1898550"/>
            <a:ext cx="8233800" cy="1159200"/>
          </a:xfrm>
          <a:prstGeom prst="roundRect">
            <a:avLst>
              <a:gd fmla="val 910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53"/>
          <p:cNvSpPr txBox="1"/>
          <p:nvPr>
            <p:ph type="title"/>
          </p:nvPr>
        </p:nvSpPr>
        <p:spPr>
          <a:xfrm>
            <a:off x="457175" y="460250"/>
            <a:ext cx="4602300" cy="8160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solidFill>
                  <a:schemeClr val="accent4"/>
                </a:solidFill>
                <a:latin typeface="Google Sans"/>
                <a:ea typeface="Google Sans"/>
                <a:cs typeface="Google Sans"/>
                <a:sym typeface="Google Sans"/>
              </a:rPr>
              <a:t>Manage</a:t>
            </a:r>
            <a:endParaRPr sz="1200">
              <a:solidFill>
                <a:schemeClr val="accent4"/>
              </a:solidFill>
              <a:latin typeface="Google Sans"/>
              <a:ea typeface="Google Sans"/>
              <a:cs typeface="Google Sans"/>
              <a:sym typeface="Google Sans"/>
            </a:endParaRPr>
          </a:p>
          <a:p>
            <a:pPr indent="0" lvl="0" marL="0" rtl="0" algn="l">
              <a:spcBef>
                <a:spcPts val="0"/>
              </a:spcBef>
              <a:spcAft>
                <a:spcPts val="0"/>
              </a:spcAft>
              <a:buNone/>
            </a:pPr>
            <a:r>
              <a:rPr lang="en"/>
              <a:t>Simplify MLOps with </a:t>
            </a:r>
            <a:r>
              <a:rPr lang="en">
                <a:solidFill>
                  <a:schemeClr val="accent4"/>
                </a:solidFill>
              </a:rPr>
              <a:t>AI Platform pipelines</a:t>
            </a:r>
            <a:endParaRPr>
              <a:solidFill>
                <a:schemeClr val="accent4"/>
              </a:solidFill>
            </a:endParaRPr>
          </a:p>
        </p:txBody>
      </p:sp>
      <p:sp>
        <p:nvSpPr>
          <p:cNvPr id="8035" name="Google Shape;8035;p653"/>
          <p:cNvSpPr/>
          <p:nvPr/>
        </p:nvSpPr>
        <p:spPr>
          <a:xfrm>
            <a:off x="3580625" y="1261825"/>
            <a:ext cx="1985400" cy="382200"/>
          </a:xfrm>
          <a:prstGeom prst="roundRect">
            <a:avLst>
              <a:gd fmla="val 50000" name="adj"/>
            </a:avLst>
          </a:prstGeom>
          <a:solidFill>
            <a:srgbClr val="FFFFFF"/>
          </a:solidFill>
          <a:ln>
            <a:noFill/>
          </a:ln>
          <a:effectLst>
            <a:outerShdw blurRad="128588" rotWithShape="0" algn="bl" dir="12000000" dist="19050">
              <a:srgbClr val="000000">
                <a:alpha val="10000"/>
              </a:srgbClr>
            </a:outerShdw>
          </a:effectLst>
        </p:spPr>
        <p:txBody>
          <a:bodyPr anchorCtr="0" anchor="ctr" bIns="73150" lIns="521200" spcFirstLastPara="1" rIns="45700" wrap="square" tIns="73150">
            <a:noAutofit/>
          </a:bodyPr>
          <a:lstStyle/>
          <a:p>
            <a:pPr indent="0" lvl="0" marL="0" marR="0" rtl="0" algn="l">
              <a:lnSpc>
                <a:spcPct val="113333"/>
              </a:lnSpc>
              <a:spcBef>
                <a:spcPts val="0"/>
              </a:spcBef>
              <a:spcAft>
                <a:spcPts val="0"/>
              </a:spcAft>
              <a:buClr>
                <a:srgbClr val="212121"/>
              </a:buClr>
              <a:buFont typeface="Roboto"/>
              <a:buNone/>
            </a:pPr>
            <a:r>
              <a:rPr i="0" lang="en" sz="1000" u="none" cap="none" strike="noStrike">
                <a:solidFill>
                  <a:srgbClr val="202124"/>
                </a:solidFill>
                <a:latin typeface="Google Sans"/>
                <a:ea typeface="Google Sans"/>
                <a:cs typeface="Google Sans"/>
                <a:sym typeface="Google Sans"/>
              </a:rPr>
              <a:t>Container Registry</a:t>
            </a:r>
            <a:endParaRPr i="0" sz="1000" u="none" cap="none" strike="noStrike">
              <a:solidFill>
                <a:srgbClr val="202124"/>
              </a:solidFill>
              <a:latin typeface="Google Sans"/>
              <a:ea typeface="Google Sans"/>
              <a:cs typeface="Google Sans"/>
              <a:sym typeface="Google Sans"/>
            </a:endParaRPr>
          </a:p>
        </p:txBody>
      </p:sp>
      <p:pic>
        <p:nvPicPr>
          <p:cNvPr id="8036" name="Google Shape;8036;p653"/>
          <p:cNvPicPr preferRelativeResize="0"/>
          <p:nvPr/>
        </p:nvPicPr>
        <p:blipFill rotWithShape="1">
          <a:blip r:embed="rId3">
            <a:alphaModFix/>
          </a:blip>
          <a:srcRect b="5027" l="0" r="0" t="5036"/>
          <a:stretch/>
        </p:blipFill>
        <p:spPr>
          <a:xfrm>
            <a:off x="3799463" y="1329624"/>
            <a:ext cx="274200" cy="246600"/>
          </a:xfrm>
          <a:prstGeom prst="rect">
            <a:avLst/>
          </a:prstGeom>
          <a:noFill/>
          <a:ln>
            <a:noFill/>
          </a:ln>
          <a:effectLst>
            <a:outerShdw blurRad="128588" rotWithShape="0" algn="bl" dir="12000000" dist="19050">
              <a:srgbClr val="000000">
                <a:alpha val="10000"/>
              </a:srgbClr>
            </a:outerShdw>
          </a:effectLst>
        </p:spPr>
      </p:pic>
      <p:sp>
        <p:nvSpPr>
          <p:cNvPr id="8037" name="Google Shape;8037;p653"/>
          <p:cNvSpPr/>
          <p:nvPr/>
        </p:nvSpPr>
        <p:spPr>
          <a:xfrm>
            <a:off x="688900" y="2497150"/>
            <a:ext cx="859800" cy="426300"/>
          </a:xfrm>
          <a:prstGeom prst="roundRect">
            <a:avLst>
              <a:gd fmla="val 12789" name="adj"/>
            </a:avLst>
          </a:prstGeom>
          <a:solidFill>
            <a:srgbClr val="E6F4E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chemeClr val="accent4"/>
                </a:solidFill>
                <a:latin typeface="Google Sans Medium"/>
                <a:ea typeface="Google Sans Medium"/>
                <a:cs typeface="Google Sans Medium"/>
                <a:sym typeface="Google Sans Medium"/>
              </a:rPr>
              <a:t>Extract Data</a:t>
            </a:r>
            <a:endParaRPr sz="900">
              <a:solidFill>
                <a:schemeClr val="accent4"/>
              </a:solidFill>
              <a:latin typeface="Google Sans Medium"/>
              <a:ea typeface="Google Sans Medium"/>
              <a:cs typeface="Google Sans Medium"/>
              <a:sym typeface="Google Sans Medium"/>
            </a:endParaRPr>
          </a:p>
        </p:txBody>
      </p:sp>
      <p:sp>
        <p:nvSpPr>
          <p:cNvPr id="8038" name="Google Shape;8038;p653"/>
          <p:cNvSpPr/>
          <p:nvPr/>
        </p:nvSpPr>
        <p:spPr>
          <a:xfrm>
            <a:off x="2952150" y="2497150"/>
            <a:ext cx="859800" cy="426300"/>
          </a:xfrm>
          <a:prstGeom prst="roundRect">
            <a:avLst>
              <a:gd fmla="val 12789" name="adj"/>
            </a:avLst>
          </a:prstGeom>
          <a:solidFill>
            <a:srgbClr val="E6F4E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chemeClr val="accent4"/>
                </a:solidFill>
                <a:latin typeface="Google Sans Medium"/>
                <a:ea typeface="Google Sans Medium"/>
                <a:cs typeface="Google Sans Medium"/>
                <a:sym typeface="Google Sans Medium"/>
              </a:rPr>
              <a:t>Prepare Data</a:t>
            </a:r>
            <a:endParaRPr sz="900">
              <a:solidFill>
                <a:schemeClr val="accent4"/>
              </a:solidFill>
              <a:latin typeface="Google Sans Medium"/>
              <a:ea typeface="Google Sans Medium"/>
              <a:cs typeface="Google Sans Medium"/>
              <a:sym typeface="Google Sans Medium"/>
            </a:endParaRPr>
          </a:p>
        </p:txBody>
      </p:sp>
      <p:sp>
        <p:nvSpPr>
          <p:cNvPr id="8039" name="Google Shape;8039;p653"/>
          <p:cNvSpPr/>
          <p:nvPr/>
        </p:nvSpPr>
        <p:spPr>
          <a:xfrm>
            <a:off x="4139150" y="2497750"/>
            <a:ext cx="859800" cy="426300"/>
          </a:xfrm>
          <a:prstGeom prst="roundRect">
            <a:avLst>
              <a:gd fmla="val 12789" name="adj"/>
            </a:avLst>
          </a:prstGeom>
          <a:solidFill>
            <a:srgbClr val="E6F4E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chemeClr val="accent4"/>
                </a:solidFill>
                <a:latin typeface="Google Sans Medium"/>
                <a:ea typeface="Google Sans Medium"/>
                <a:cs typeface="Google Sans Medium"/>
                <a:sym typeface="Google Sans Medium"/>
              </a:rPr>
              <a:t>Train Model </a:t>
            </a:r>
            <a:endParaRPr sz="900">
              <a:solidFill>
                <a:schemeClr val="accent4"/>
              </a:solidFill>
              <a:latin typeface="Google Sans Medium"/>
              <a:ea typeface="Google Sans Medium"/>
              <a:cs typeface="Google Sans Medium"/>
              <a:sym typeface="Google Sans Medium"/>
            </a:endParaRPr>
          </a:p>
        </p:txBody>
      </p:sp>
      <p:sp>
        <p:nvSpPr>
          <p:cNvPr id="8040" name="Google Shape;8040;p653"/>
          <p:cNvSpPr/>
          <p:nvPr/>
        </p:nvSpPr>
        <p:spPr>
          <a:xfrm>
            <a:off x="1820525" y="2497450"/>
            <a:ext cx="859800" cy="426300"/>
          </a:xfrm>
          <a:prstGeom prst="roundRect">
            <a:avLst>
              <a:gd fmla="val 12789" name="adj"/>
            </a:avLst>
          </a:prstGeom>
          <a:solidFill>
            <a:srgbClr val="E6F4E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chemeClr val="accent4"/>
                </a:solidFill>
                <a:latin typeface="Google Sans Medium"/>
                <a:ea typeface="Google Sans Medium"/>
                <a:cs typeface="Google Sans Medium"/>
                <a:sym typeface="Google Sans Medium"/>
              </a:rPr>
              <a:t>Validate Data</a:t>
            </a:r>
            <a:endParaRPr sz="900">
              <a:solidFill>
                <a:schemeClr val="accent4"/>
              </a:solidFill>
              <a:latin typeface="Google Sans Medium"/>
              <a:ea typeface="Google Sans Medium"/>
              <a:cs typeface="Google Sans Medium"/>
              <a:sym typeface="Google Sans Medium"/>
            </a:endParaRPr>
          </a:p>
        </p:txBody>
      </p:sp>
      <p:cxnSp>
        <p:nvCxnSpPr>
          <p:cNvPr id="8041" name="Google Shape;8041;p653"/>
          <p:cNvCxnSpPr>
            <a:stCxn id="8038" idx="3"/>
            <a:endCxn id="8039" idx="1"/>
          </p:cNvCxnSpPr>
          <p:nvPr/>
        </p:nvCxnSpPr>
        <p:spPr>
          <a:xfrm>
            <a:off x="3811950" y="2710300"/>
            <a:ext cx="327300" cy="600"/>
          </a:xfrm>
          <a:prstGeom prst="curvedConnector3">
            <a:avLst>
              <a:gd fmla="val 49985" name="adj1"/>
            </a:avLst>
          </a:prstGeom>
          <a:noFill/>
          <a:ln cap="flat" cmpd="sng" w="9525">
            <a:solidFill>
              <a:schemeClr val="accent4"/>
            </a:solidFill>
            <a:prstDash val="solid"/>
            <a:round/>
            <a:headEnd len="med" w="med" type="none"/>
            <a:tailEnd len="med" w="med" type="triangle"/>
          </a:ln>
        </p:spPr>
      </p:cxnSp>
      <p:sp>
        <p:nvSpPr>
          <p:cNvPr id="8042" name="Google Shape;8042;p653"/>
          <p:cNvSpPr txBox="1"/>
          <p:nvPr/>
        </p:nvSpPr>
        <p:spPr>
          <a:xfrm>
            <a:off x="1095537" y="1990619"/>
            <a:ext cx="1335000" cy="333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202124"/>
                </a:solidFill>
                <a:latin typeface="Google Sans Medium"/>
                <a:ea typeface="Google Sans Medium"/>
                <a:cs typeface="Google Sans Medium"/>
                <a:sym typeface="Google Sans Medium"/>
              </a:rPr>
              <a:t>AI Platform Pipelines</a:t>
            </a:r>
            <a:endParaRPr sz="1000">
              <a:solidFill>
                <a:srgbClr val="202124"/>
              </a:solidFill>
              <a:latin typeface="Google Sans Medium"/>
              <a:ea typeface="Google Sans Medium"/>
              <a:cs typeface="Google Sans Medium"/>
              <a:sym typeface="Google Sans Medium"/>
            </a:endParaRPr>
          </a:p>
        </p:txBody>
      </p:sp>
      <p:cxnSp>
        <p:nvCxnSpPr>
          <p:cNvPr id="8043" name="Google Shape;8043;p653"/>
          <p:cNvCxnSpPr>
            <a:stCxn id="8037" idx="3"/>
            <a:endCxn id="8040" idx="1"/>
          </p:cNvCxnSpPr>
          <p:nvPr/>
        </p:nvCxnSpPr>
        <p:spPr>
          <a:xfrm>
            <a:off x="1548700" y="2710300"/>
            <a:ext cx="271800" cy="600"/>
          </a:xfrm>
          <a:prstGeom prst="curvedConnector3">
            <a:avLst>
              <a:gd fmla="val 50005" name="adj1"/>
            </a:avLst>
          </a:prstGeom>
          <a:noFill/>
          <a:ln cap="flat" cmpd="sng" w="9525">
            <a:solidFill>
              <a:schemeClr val="accent4"/>
            </a:solidFill>
            <a:prstDash val="solid"/>
            <a:round/>
            <a:headEnd len="med" w="med" type="none"/>
            <a:tailEnd len="med" w="med" type="triangle"/>
          </a:ln>
        </p:spPr>
      </p:cxnSp>
      <p:cxnSp>
        <p:nvCxnSpPr>
          <p:cNvPr id="8044" name="Google Shape;8044;p653"/>
          <p:cNvCxnSpPr>
            <a:stCxn id="8040" idx="3"/>
            <a:endCxn id="8038" idx="1"/>
          </p:cNvCxnSpPr>
          <p:nvPr/>
        </p:nvCxnSpPr>
        <p:spPr>
          <a:xfrm>
            <a:off x="2680325" y="2710600"/>
            <a:ext cx="271800" cy="600"/>
          </a:xfrm>
          <a:prstGeom prst="curvedConnector3">
            <a:avLst>
              <a:gd fmla="val 50005" name="adj1"/>
            </a:avLst>
          </a:prstGeom>
          <a:noFill/>
          <a:ln cap="flat" cmpd="sng" w="9525">
            <a:solidFill>
              <a:schemeClr val="accent4"/>
            </a:solidFill>
            <a:prstDash val="solid"/>
            <a:round/>
            <a:headEnd len="med" w="med" type="none"/>
            <a:tailEnd len="med" w="med" type="triangle"/>
          </a:ln>
        </p:spPr>
      </p:cxnSp>
      <p:sp>
        <p:nvSpPr>
          <p:cNvPr id="8045" name="Google Shape;8045;p653"/>
          <p:cNvSpPr/>
          <p:nvPr/>
        </p:nvSpPr>
        <p:spPr>
          <a:xfrm>
            <a:off x="5270875" y="2497150"/>
            <a:ext cx="917100" cy="426300"/>
          </a:xfrm>
          <a:prstGeom prst="roundRect">
            <a:avLst>
              <a:gd fmla="val 12789" name="adj"/>
            </a:avLst>
          </a:prstGeom>
          <a:solidFill>
            <a:srgbClr val="E6F4E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chemeClr val="accent4"/>
                </a:solidFill>
                <a:latin typeface="Google Sans Medium"/>
                <a:ea typeface="Google Sans Medium"/>
                <a:cs typeface="Google Sans Medium"/>
                <a:sym typeface="Google Sans Medium"/>
              </a:rPr>
              <a:t>Evaluate Model</a:t>
            </a:r>
            <a:endParaRPr sz="900">
              <a:solidFill>
                <a:schemeClr val="accent4"/>
              </a:solidFill>
              <a:latin typeface="Google Sans Medium"/>
              <a:ea typeface="Google Sans Medium"/>
              <a:cs typeface="Google Sans Medium"/>
              <a:sym typeface="Google Sans Medium"/>
            </a:endParaRPr>
          </a:p>
        </p:txBody>
      </p:sp>
      <p:cxnSp>
        <p:nvCxnSpPr>
          <p:cNvPr id="8046" name="Google Shape;8046;p653"/>
          <p:cNvCxnSpPr>
            <a:stCxn id="8039" idx="3"/>
            <a:endCxn id="8045" idx="1"/>
          </p:cNvCxnSpPr>
          <p:nvPr/>
        </p:nvCxnSpPr>
        <p:spPr>
          <a:xfrm flipH="1" rot="10800000">
            <a:off x="4998950" y="2710300"/>
            <a:ext cx="271800" cy="600"/>
          </a:xfrm>
          <a:prstGeom prst="curvedConnector3">
            <a:avLst>
              <a:gd fmla="val 50023" name="adj1"/>
            </a:avLst>
          </a:prstGeom>
          <a:noFill/>
          <a:ln cap="flat" cmpd="sng" w="9525">
            <a:solidFill>
              <a:schemeClr val="accent4"/>
            </a:solidFill>
            <a:prstDash val="solid"/>
            <a:round/>
            <a:headEnd len="med" w="med" type="none"/>
            <a:tailEnd len="med" w="med" type="triangle"/>
          </a:ln>
        </p:spPr>
      </p:cxnSp>
      <p:sp>
        <p:nvSpPr>
          <p:cNvPr id="8047" name="Google Shape;8047;p653"/>
          <p:cNvSpPr/>
          <p:nvPr/>
        </p:nvSpPr>
        <p:spPr>
          <a:xfrm>
            <a:off x="6458888" y="2497150"/>
            <a:ext cx="917100" cy="426300"/>
          </a:xfrm>
          <a:prstGeom prst="roundRect">
            <a:avLst>
              <a:gd fmla="val 12789" name="adj"/>
            </a:avLst>
          </a:prstGeom>
          <a:solidFill>
            <a:srgbClr val="E6F4E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chemeClr val="accent4"/>
                </a:solidFill>
                <a:latin typeface="Google Sans Medium"/>
                <a:ea typeface="Google Sans Medium"/>
                <a:cs typeface="Google Sans Medium"/>
                <a:sym typeface="Google Sans Medium"/>
              </a:rPr>
              <a:t>Validate Model</a:t>
            </a:r>
            <a:endParaRPr sz="900">
              <a:solidFill>
                <a:schemeClr val="accent4"/>
              </a:solidFill>
              <a:latin typeface="Google Sans Medium"/>
              <a:ea typeface="Google Sans Medium"/>
              <a:cs typeface="Google Sans Medium"/>
              <a:sym typeface="Google Sans Medium"/>
            </a:endParaRPr>
          </a:p>
        </p:txBody>
      </p:sp>
      <p:sp>
        <p:nvSpPr>
          <p:cNvPr id="8048" name="Google Shape;8048;p653"/>
          <p:cNvSpPr/>
          <p:nvPr/>
        </p:nvSpPr>
        <p:spPr>
          <a:xfrm>
            <a:off x="7646900" y="2497150"/>
            <a:ext cx="917100" cy="426300"/>
          </a:xfrm>
          <a:prstGeom prst="roundRect">
            <a:avLst>
              <a:gd fmla="val 12789" name="adj"/>
            </a:avLst>
          </a:prstGeom>
          <a:solidFill>
            <a:srgbClr val="E6F4E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solidFill>
                  <a:schemeClr val="accent4"/>
                </a:solidFill>
                <a:latin typeface="Google Sans Medium"/>
                <a:ea typeface="Google Sans Medium"/>
                <a:cs typeface="Google Sans Medium"/>
                <a:sym typeface="Google Sans Medium"/>
              </a:rPr>
              <a:t>Deploy Model</a:t>
            </a:r>
            <a:endParaRPr sz="900">
              <a:solidFill>
                <a:schemeClr val="accent4"/>
              </a:solidFill>
              <a:latin typeface="Google Sans Medium"/>
              <a:ea typeface="Google Sans Medium"/>
              <a:cs typeface="Google Sans Medium"/>
              <a:sym typeface="Google Sans Medium"/>
            </a:endParaRPr>
          </a:p>
        </p:txBody>
      </p:sp>
      <p:cxnSp>
        <p:nvCxnSpPr>
          <p:cNvPr id="8049" name="Google Shape;8049;p653"/>
          <p:cNvCxnSpPr>
            <a:stCxn id="8045" idx="3"/>
            <a:endCxn id="8047" idx="1"/>
          </p:cNvCxnSpPr>
          <p:nvPr/>
        </p:nvCxnSpPr>
        <p:spPr>
          <a:xfrm>
            <a:off x="6187975" y="2710300"/>
            <a:ext cx="270900" cy="600"/>
          </a:xfrm>
          <a:prstGeom prst="curvedConnector3">
            <a:avLst>
              <a:gd fmla="val 50002" name="adj1"/>
            </a:avLst>
          </a:prstGeom>
          <a:noFill/>
          <a:ln cap="flat" cmpd="sng" w="9525">
            <a:solidFill>
              <a:schemeClr val="accent4"/>
            </a:solidFill>
            <a:prstDash val="solid"/>
            <a:round/>
            <a:headEnd len="med" w="med" type="none"/>
            <a:tailEnd len="med" w="med" type="triangle"/>
          </a:ln>
        </p:spPr>
      </p:cxnSp>
      <p:cxnSp>
        <p:nvCxnSpPr>
          <p:cNvPr id="8050" name="Google Shape;8050;p653"/>
          <p:cNvCxnSpPr>
            <a:endCxn id="8048" idx="1"/>
          </p:cNvCxnSpPr>
          <p:nvPr/>
        </p:nvCxnSpPr>
        <p:spPr>
          <a:xfrm>
            <a:off x="7376000" y="2709700"/>
            <a:ext cx="270900" cy="600"/>
          </a:xfrm>
          <a:prstGeom prst="curvedConnector3">
            <a:avLst>
              <a:gd fmla="val 50000" name="adj1"/>
            </a:avLst>
          </a:prstGeom>
          <a:noFill/>
          <a:ln cap="flat" cmpd="sng" w="9525">
            <a:solidFill>
              <a:schemeClr val="accent4"/>
            </a:solidFill>
            <a:prstDash val="solid"/>
            <a:round/>
            <a:headEnd len="med" w="med" type="none"/>
            <a:tailEnd len="med" w="med" type="triangle"/>
          </a:ln>
        </p:spPr>
      </p:cxnSp>
      <p:sp>
        <p:nvSpPr>
          <p:cNvPr id="8051" name="Google Shape;8051;p653"/>
          <p:cNvSpPr/>
          <p:nvPr/>
        </p:nvSpPr>
        <p:spPr>
          <a:xfrm>
            <a:off x="7243714" y="3957388"/>
            <a:ext cx="1454700" cy="4248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lnSpc>
                <a:spcPct val="115000"/>
              </a:lnSpc>
              <a:spcBef>
                <a:spcPts val="0"/>
              </a:spcBef>
              <a:spcAft>
                <a:spcPts val="0"/>
              </a:spcAft>
              <a:buNone/>
            </a:pPr>
            <a:r>
              <a:rPr lang="en" sz="900">
                <a:solidFill>
                  <a:srgbClr val="202124"/>
                </a:solidFill>
                <a:latin typeface="Google Sans"/>
                <a:ea typeface="Google Sans"/>
                <a:cs typeface="Google Sans"/>
                <a:sym typeface="Google Sans"/>
              </a:rPr>
              <a:t>Artifact Store</a:t>
            </a:r>
            <a:endParaRPr sz="900">
              <a:solidFill>
                <a:srgbClr val="202124"/>
              </a:solidFill>
              <a:latin typeface="Google Sans"/>
              <a:ea typeface="Google Sans"/>
              <a:cs typeface="Google Sans"/>
              <a:sym typeface="Google Sans"/>
            </a:endParaRPr>
          </a:p>
          <a:p>
            <a:pPr indent="0" lvl="0" marL="317500" marR="0" rtl="0" algn="l">
              <a:lnSpc>
                <a:spcPct val="115000"/>
              </a:lnSpc>
              <a:spcBef>
                <a:spcPts val="0"/>
              </a:spcBef>
              <a:spcAft>
                <a:spcPts val="0"/>
              </a:spcAft>
              <a:buNone/>
            </a:pPr>
            <a:r>
              <a:rPr lang="en" sz="800">
                <a:solidFill>
                  <a:srgbClr val="202124"/>
                </a:solidFill>
                <a:latin typeface="Google Sans"/>
                <a:ea typeface="Google Sans"/>
                <a:cs typeface="Google Sans"/>
                <a:sym typeface="Google Sans"/>
              </a:rPr>
              <a:t>Cloud Storage</a:t>
            </a:r>
            <a:endParaRPr sz="800">
              <a:solidFill>
                <a:srgbClr val="202124"/>
              </a:solidFill>
              <a:latin typeface="Google Sans"/>
              <a:ea typeface="Google Sans"/>
              <a:cs typeface="Google Sans"/>
              <a:sym typeface="Google Sans"/>
            </a:endParaRPr>
          </a:p>
        </p:txBody>
      </p:sp>
      <p:sp>
        <p:nvSpPr>
          <p:cNvPr id="8052" name="Google Shape;8052;p653"/>
          <p:cNvSpPr/>
          <p:nvPr/>
        </p:nvSpPr>
        <p:spPr>
          <a:xfrm>
            <a:off x="3991233" y="3985620"/>
            <a:ext cx="1454700" cy="4248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53"/>
          <p:cNvSpPr/>
          <p:nvPr/>
        </p:nvSpPr>
        <p:spPr>
          <a:xfrm>
            <a:off x="3919328" y="3928978"/>
            <a:ext cx="1454700" cy="4248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lnSpc>
                <a:spcPct val="115000"/>
              </a:lnSpc>
              <a:spcBef>
                <a:spcPts val="0"/>
              </a:spcBef>
              <a:spcAft>
                <a:spcPts val="0"/>
              </a:spcAft>
              <a:buNone/>
            </a:pPr>
            <a:r>
              <a:rPr lang="en" sz="900">
                <a:solidFill>
                  <a:srgbClr val="202124"/>
                </a:solidFill>
                <a:latin typeface="Google Sans"/>
                <a:ea typeface="Google Sans"/>
                <a:cs typeface="Google Sans"/>
                <a:sym typeface="Google Sans"/>
              </a:rPr>
              <a:t>Processing</a:t>
            </a:r>
            <a:endParaRPr sz="900">
              <a:solidFill>
                <a:srgbClr val="202124"/>
              </a:solidFill>
              <a:latin typeface="Google Sans"/>
              <a:ea typeface="Google Sans"/>
              <a:cs typeface="Google Sans"/>
              <a:sym typeface="Google Sans"/>
            </a:endParaRPr>
          </a:p>
          <a:p>
            <a:pPr indent="0" lvl="0" marL="317500" marR="0" rtl="0" algn="l">
              <a:lnSpc>
                <a:spcPct val="115000"/>
              </a:lnSpc>
              <a:spcBef>
                <a:spcPts val="0"/>
              </a:spcBef>
              <a:spcAft>
                <a:spcPts val="0"/>
              </a:spcAft>
              <a:buNone/>
            </a:pPr>
            <a:r>
              <a:rPr lang="en" sz="800">
                <a:solidFill>
                  <a:srgbClr val="202124"/>
                </a:solidFill>
                <a:latin typeface="Google Sans"/>
                <a:ea typeface="Google Sans"/>
                <a:cs typeface="Google Sans"/>
                <a:sym typeface="Google Sans"/>
              </a:rPr>
              <a:t>Cloud Dataflow</a:t>
            </a:r>
            <a:endParaRPr sz="800">
              <a:solidFill>
                <a:srgbClr val="202124"/>
              </a:solidFill>
              <a:latin typeface="Google Sans"/>
              <a:ea typeface="Google Sans"/>
              <a:cs typeface="Google Sans"/>
              <a:sym typeface="Google Sans"/>
            </a:endParaRPr>
          </a:p>
        </p:txBody>
      </p:sp>
      <p:pic>
        <p:nvPicPr>
          <p:cNvPr id="8054" name="Google Shape;8054;p653"/>
          <p:cNvPicPr preferRelativeResize="0"/>
          <p:nvPr/>
        </p:nvPicPr>
        <p:blipFill rotWithShape="1">
          <a:blip r:embed="rId4">
            <a:alphaModFix/>
          </a:blip>
          <a:srcRect b="0" l="0" r="0" t="0"/>
          <a:stretch/>
        </p:blipFill>
        <p:spPr>
          <a:xfrm>
            <a:off x="4005393" y="3999780"/>
            <a:ext cx="283210" cy="283210"/>
          </a:xfrm>
          <a:prstGeom prst="rect">
            <a:avLst/>
          </a:prstGeom>
          <a:noFill/>
          <a:ln>
            <a:noFill/>
          </a:ln>
        </p:spPr>
      </p:pic>
      <p:sp>
        <p:nvSpPr>
          <p:cNvPr id="8055" name="Google Shape;8055;p653"/>
          <p:cNvSpPr/>
          <p:nvPr/>
        </p:nvSpPr>
        <p:spPr>
          <a:xfrm>
            <a:off x="5622723" y="3986228"/>
            <a:ext cx="1500900" cy="4248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53"/>
          <p:cNvSpPr/>
          <p:nvPr/>
        </p:nvSpPr>
        <p:spPr>
          <a:xfrm>
            <a:off x="5566081" y="3929586"/>
            <a:ext cx="1500900" cy="4248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lnSpc>
                <a:spcPct val="115000"/>
              </a:lnSpc>
              <a:spcBef>
                <a:spcPts val="0"/>
              </a:spcBef>
              <a:spcAft>
                <a:spcPts val="0"/>
              </a:spcAft>
              <a:buNone/>
            </a:pPr>
            <a:r>
              <a:rPr lang="en" sz="900">
                <a:solidFill>
                  <a:srgbClr val="202124"/>
                </a:solidFill>
                <a:latin typeface="Google Sans"/>
                <a:ea typeface="Google Sans"/>
                <a:cs typeface="Google Sans"/>
                <a:sym typeface="Google Sans"/>
              </a:rPr>
              <a:t>Scalable Inference</a:t>
            </a:r>
            <a:endParaRPr sz="900">
              <a:solidFill>
                <a:srgbClr val="202124"/>
              </a:solidFill>
              <a:latin typeface="Google Sans"/>
              <a:ea typeface="Google Sans"/>
              <a:cs typeface="Google Sans"/>
              <a:sym typeface="Google Sans"/>
            </a:endParaRPr>
          </a:p>
          <a:p>
            <a:pPr indent="0" lvl="0" marL="317500" marR="0" rtl="0" algn="l">
              <a:lnSpc>
                <a:spcPct val="115000"/>
              </a:lnSpc>
              <a:spcBef>
                <a:spcPts val="0"/>
              </a:spcBef>
              <a:spcAft>
                <a:spcPts val="0"/>
              </a:spcAft>
              <a:buNone/>
            </a:pPr>
            <a:r>
              <a:rPr lang="en" sz="800">
                <a:solidFill>
                  <a:srgbClr val="202124"/>
                </a:solidFill>
                <a:latin typeface="Google Sans"/>
                <a:ea typeface="Google Sans"/>
                <a:cs typeface="Google Sans"/>
                <a:sym typeface="Google Sans"/>
              </a:rPr>
              <a:t>AI Platform Prediction</a:t>
            </a:r>
            <a:endParaRPr sz="800">
              <a:solidFill>
                <a:srgbClr val="202124"/>
              </a:solidFill>
              <a:latin typeface="Google Sans"/>
              <a:ea typeface="Google Sans"/>
              <a:cs typeface="Google Sans"/>
              <a:sym typeface="Google Sans"/>
            </a:endParaRPr>
          </a:p>
        </p:txBody>
      </p:sp>
      <p:sp>
        <p:nvSpPr>
          <p:cNvPr id="8057" name="Google Shape;8057;p653"/>
          <p:cNvSpPr/>
          <p:nvPr/>
        </p:nvSpPr>
        <p:spPr>
          <a:xfrm>
            <a:off x="2197623" y="3985626"/>
            <a:ext cx="1564800" cy="4248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53"/>
          <p:cNvSpPr/>
          <p:nvPr/>
        </p:nvSpPr>
        <p:spPr>
          <a:xfrm>
            <a:off x="2125719" y="3928984"/>
            <a:ext cx="1564800" cy="4248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lnSpc>
                <a:spcPct val="115000"/>
              </a:lnSpc>
              <a:spcBef>
                <a:spcPts val="0"/>
              </a:spcBef>
              <a:spcAft>
                <a:spcPts val="0"/>
              </a:spcAft>
              <a:buNone/>
            </a:pPr>
            <a:r>
              <a:rPr lang="en" sz="900">
                <a:solidFill>
                  <a:srgbClr val="202124"/>
                </a:solidFill>
                <a:latin typeface="Google Sans"/>
                <a:ea typeface="Google Sans"/>
                <a:cs typeface="Google Sans"/>
                <a:sym typeface="Google Sans"/>
              </a:rPr>
              <a:t>Serverless Training</a:t>
            </a:r>
            <a:endParaRPr sz="900">
              <a:solidFill>
                <a:srgbClr val="202124"/>
              </a:solidFill>
              <a:latin typeface="Google Sans"/>
              <a:ea typeface="Google Sans"/>
              <a:cs typeface="Google Sans"/>
              <a:sym typeface="Google Sans"/>
            </a:endParaRPr>
          </a:p>
          <a:p>
            <a:pPr indent="0" lvl="0" marL="317500" marR="0" rtl="0" algn="l">
              <a:lnSpc>
                <a:spcPct val="115000"/>
              </a:lnSpc>
              <a:spcBef>
                <a:spcPts val="0"/>
              </a:spcBef>
              <a:spcAft>
                <a:spcPts val="0"/>
              </a:spcAft>
              <a:buNone/>
            </a:pPr>
            <a:r>
              <a:rPr lang="en" sz="800">
                <a:solidFill>
                  <a:srgbClr val="202124"/>
                </a:solidFill>
                <a:latin typeface="Google Sans"/>
                <a:ea typeface="Google Sans"/>
                <a:cs typeface="Google Sans"/>
                <a:sym typeface="Google Sans"/>
              </a:rPr>
              <a:t>AI Platform Training</a:t>
            </a:r>
            <a:endParaRPr sz="800">
              <a:solidFill>
                <a:srgbClr val="202124"/>
              </a:solidFill>
              <a:latin typeface="Google Sans"/>
              <a:ea typeface="Google Sans"/>
              <a:cs typeface="Google Sans"/>
              <a:sym typeface="Google Sans"/>
            </a:endParaRPr>
          </a:p>
        </p:txBody>
      </p:sp>
      <p:cxnSp>
        <p:nvCxnSpPr>
          <p:cNvPr id="8059" name="Google Shape;8059;p653"/>
          <p:cNvCxnSpPr>
            <a:stCxn id="8035" idx="2"/>
            <a:endCxn id="8033" idx="0"/>
          </p:cNvCxnSpPr>
          <p:nvPr/>
        </p:nvCxnSpPr>
        <p:spPr>
          <a:xfrm>
            <a:off x="4573325" y="1644025"/>
            <a:ext cx="0" cy="254400"/>
          </a:xfrm>
          <a:prstGeom prst="straightConnector1">
            <a:avLst/>
          </a:prstGeom>
          <a:noFill/>
          <a:ln cap="flat" cmpd="sng" w="9525">
            <a:solidFill>
              <a:schemeClr val="accent4"/>
            </a:solidFill>
            <a:prstDash val="solid"/>
            <a:round/>
            <a:headEnd len="med" w="med" type="none"/>
            <a:tailEnd len="med" w="med" type="triangle"/>
          </a:ln>
        </p:spPr>
      </p:cxnSp>
      <p:cxnSp>
        <p:nvCxnSpPr>
          <p:cNvPr id="8060" name="Google Shape;8060;p653"/>
          <p:cNvCxnSpPr>
            <a:stCxn id="8032" idx="0"/>
            <a:endCxn id="8051" idx="0"/>
          </p:cNvCxnSpPr>
          <p:nvPr/>
        </p:nvCxnSpPr>
        <p:spPr>
          <a:xfrm flipH="1" rot="-5400000">
            <a:off x="4602563" y="589084"/>
            <a:ext cx="28500" cy="6708300"/>
          </a:xfrm>
          <a:prstGeom prst="bentConnector3">
            <a:avLst>
              <a:gd fmla="val -1822489" name="adj1"/>
            </a:avLst>
          </a:prstGeom>
          <a:noFill/>
          <a:ln cap="flat" cmpd="sng" w="9525">
            <a:solidFill>
              <a:schemeClr val="accent4"/>
            </a:solidFill>
            <a:prstDash val="solid"/>
            <a:round/>
            <a:headEnd len="med" w="med" type="triangle"/>
            <a:tailEnd len="med" w="med" type="triangle"/>
          </a:ln>
        </p:spPr>
      </p:cxnSp>
      <p:cxnSp>
        <p:nvCxnSpPr>
          <p:cNvPr id="8061" name="Google Shape;8061;p653"/>
          <p:cNvCxnSpPr>
            <a:stCxn id="8033" idx="2"/>
          </p:cNvCxnSpPr>
          <p:nvPr/>
        </p:nvCxnSpPr>
        <p:spPr>
          <a:xfrm>
            <a:off x="4573350" y="3057750"/>
            <a:ext cx="0" cy="876600"/>
          </a:xfrm>
          <a:prstGeom prst="straightConnector1">
            <a:avLst/>
          </a:prstGeom>
          <a:noFill/>
          <a:ln cap="flat" cmpd="sng" w="9525">
            <a:solidFill>
              <a:schemeClr val="accent4"/>
            </a:solidFill>
            <a:prstDash val="solid"/>
            <a:round/>
            <a:headEnd len="med" w="med" type="none"/>
            <a:tailEnd len="med" w="med" type="triangle"/>
          </a:ln>
        </p:spPr>
      </p:cxnSp>
      <p:cxnSp>
        <p:nvCxnSpPr>
          <p:cNvPr id="8062" name="Google Shape;8062;p653"/>
          <p:cNvCxnSpPr/>
          <p:nvPr/>
        </p:nvCxnSpPr>
        <p:spPr>
          <a:xfrm>
            <a:off x="2980025" y="3419475"/>
            <a:ext cx="0" cy="514800"/>
          </a:xfrm>
          <a:prstGeom prst="straightConnector1">
            <a:avLst/>
          </a:prstGeom>
          <a:noFill/>
          <a:ln cap="flat" cmpd="sng" w="9525">
            <a:solidFill>
              <a:schemeClr val="accent4"/>
            </a:solidFill>
            <a:prstDash val="solid"/>
            <a:round/>
            <a:headEnd len="med" w="med" type="none"/>
            <a:tailEnd len="med" w="med" type="triangle"/>
          </a:ln>
        </p:spPr>
      </p:cxnSp>
      <p:cxnSp>
        <p:nvCxnSpPr>
          <p:cNvPr id="8063" name="Google Shape;8063;p653"/>
          <p:cNvCxnSpPr/>
          <p:nvPr/>
        </p:nvCxnSpPr>
        <p:spPr>
          <a:xfrm>
            <a:off x="6323425" y="3419475"/>
            <a:ext cx="0" cy="514800"/>
          </a:xfrm>
          <a:prstGeom prst="straightConnector1">
            <a:avLst/>
          </a:prstGeom>
          <a:noFill/>
          <a:ln cap="flat" cmpd="sng" w="9525">
            <a:solidFill>
              <a:schemeClr val="accent4"/>
            </a:solidFill>
            <a:prstDash val="solid"/>
            <a:round/>
            <a:headEnd len="med" w="med" type="none"/>
            <a:tailEnd len="med" w="med" type="triangle"/>
          </a:ln>
        </p:spPr>
      </p:cxnSp>
      <p:pic>
        <p:nvPicPr>
          <p:cNvPr id="8064" name="Google Shape;8064;p653"/>
          <p:cNvPicPr preferRelativeResize="0"/>
          <p:nvPr/>
        </p:nvPicPr>
        <p:blipFill>
          <a:blip r:embed="rId5">
            <a:alphaModFix/>
          </a:blip>
          <a:stretch>
            <a:fillRect/>
          </a:stretch>
        </p:blipFill>
        <p:spPr>
          <a:xfrm>
            <a:off x="2197637" y="3999025"/>
            <a:ext cx="269400" cy="269400"/>
          </a:xfrm>
          <a:prstGeom prst="rect">
            <a:avLst/>
          </a:prstGeom>
          <a:noFill/>
          <a:ln>
            <a:noFill/>
          </a:ln>
        </p:spPr>
      </p:pic>
      <p:pic>
        <p:nvPicPr>
          <p:cNvPr id="8065" name="Google Shape;8065;p653"/>
          <p:cNvPicPr preferRelativeResize="0"/>
          <p:nvPr/>
        </p:nvPicPr>
        <p:blipFill>
          <a:blip r:embed="rId5">
            <a:alphaModFix/>
          </a:blip>
          <a:stretch>
            <a:fillRect/>
          </a:stretch>
        </p:blipFill>
        <p:spPr>
          <a:xfrm>
            <a:off x="5631462" y="3999025"/>
            <a:ext cx="269400" cy="269400"/>
          </a:xfrm>
          <a:prstGeom prst="rect">
            <a:avLst/>
          </a:prstGeom>
          <a:noFill/>
          <a:ln>
            <a:noFill/>
          </a:ln>
        </p:spPr>
      </p:pic>
      <p:pic>
        <p:nvPicPr>
          <p:cNvPr id="8066" name="Google Shape;8066;p653"/>
          <p:cNvPicPr preferRelativeResize="0"/>
          <p:nvPr/>
        </p:nvPicPr>
        <p:blipFill>
          <a:blip r:embed="rId5">
            <a:alphaModFix/>
          </a:blip>
          <a:stretch>
            <a:fillRect/>
          </a:stretch>
        </p:blipFill>
        <p:spPr>
          <a:xfrm>
            <a:off x="817712" y="2022563"/>
            <a:ext cx="269400" cy="269400"/>
          </a:xfrm>
          <a:prstGeom prst="rect">
            <a:avLst/>
          </a:prstGeom>
          <a:noFill/>
          <a:ln>
            <a:noFill/>
          </a:ln>
        </p:spPr>
      </p:pic>
      <p:pic>
        <p:nvPicPr>
          <p:cNvPr id="8067" name="Google Shape;8067;p653"/>
          <p:cNvPicPr preferRelativeResize="0"/>
          <p:nvPr/>
        </p:nvPicPr>
        <p:blipFill rotWithShape="1">
          <a:blip r:embed="rId6">
            <a:alphaModFix/>
          </a:blip>
          <a:srcRect b="0" l="0" r="0" t="0"/>
          <a:stretch/>
        </p:blipFill>
        <p:spPr>
          <a:xfrm>
            <a:off x="7317210" y="4042203"/>
            <a:ext cx="255226" cy="255194"/>
          </a:xfrm>
          <a:prstGeom prst="rect">
            <a:avLst/>
          </a:prstGeom>
          <a:noFill/>
          <a:ln>
            <a:noFill/>
          </a:ln>
        </p:spPr>
      </p:pic>
      <p:pic>
        <p:nvPicPr>
          <p:cNvPr id="8068" name="Google Shape;8068;p653"/>
          <p:cNvPicPr preferRelativeResize="0"/>
          <p:nvPr/>
        </p:nvPicPr>
        <p:blipFill>
          <a:blip r:embed="rId7">
            <a:alphaModFix/>
          </a:blip>
          <a:stretch>
            <a:fillRect/>
          </a:stretch>
        </p:blipFill>
        <p:spPr>
          <a:xfrm>
            <a:off x="666300" y="4006075"/>
            <a:ext cx="255276" cy="255276"/>
          </a:xfrm>
          <a:prstGeom prst="rect">
            <a:avLst/>
          </a:prstGeom>
          <a:noFill/>
          <a:ln>
            <a:noFill/>
          </a:ln>
        </p:spPr>
      </p:pic>
      <p:cxnSp>
        <p:nvCxnSpPr>
          <p:cNvPr id="8069" name="Google Shape;8069;p653"/>
          <p:cNvCxnSpPr>
            <a:stCxn id="8070" idx="6"/>
          </p:cNvCxnSpPr>
          <p:nvPr/>
        </p:nvCxnSpPr>
        <p:spPr>
          <a:xfrm>
            <a:off x="8209975" y="596298"/>
            <a:ext cx="1022700" cy="0"/>
          </a:xfrm>
          <a:prstGeom prst="straightConnector1">
            <a:avLst/>
          </a:prstGeom>
          <a:noFill/>
          <a:ln cap="flat" cmpd="sng" w="9525">
            <a:solidFill>
              <a:srgbClr val="F3F3F3"/>
            </a:solidFill>
            <a:prstDash val="solid"/>
            <a:round/>
            <a:headEnd len="med" w="med" type="none"/>
            <a:tailEnd len="med" w="med" type="none"/>
          </a:ln>
        </p:spPr>
      </p:cxnSp>
      <p:sp>
        <p:nvSpPr>
          <p:cNvPr id="8070" name="Google Shape;8070;p653"/>
          <p:cNvSpPr/>
          <p:nvPr/>
        </p:nvSpPr>
        <p:spPr>
          <a:xfrm>
            <a:off x="7937875" y="460248"/>
            <a:ext cx="272100" cy="2721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53"/>
          <p:cNvSpPr/>
          <p:nvPr/>
        </p:nvSpPr>
        <p:spPr>
          <a:xfrm rot="5400000">
            <a:off x="8019385" y="524264"/>
            <a:ext cx="109163" cy="144108"/>
          </a:xfrm>
          <a:custGeom>
            <a:rect b="b" l="l" r="r" t="t"/>
            <a:pathLst>
              <a:path extrusionOk="0" h="6227" w="4717">
                <a:moveTo>
                  <a:pt x="2361" y="0"/>
                </a:moveTo>
                <a:lnTo>
                  <a:pt x="702" y="1659"/>
                </a:lnTo>
                <a:lnTo>
                  <a:pt x="1991" y="1659"/>
                </a:lnTo>
                <a:lnTo>
                  <a:pt x="1991" y="3712"/>
                </a:lnTo>
                <a:lnTo>
                  <a:pt x="0" y="5702"/>
                </a:lnTo>
                <a:lnTo>
                  <a:pt x="520" y="6227"/>
                </a:lnTo>
                <a:lnTo>
                  <a:pt x="2727" y="4020"/>
                </a:lnTo>
                <a:lnTo>
                  <a:pt x="2727" y="1659"/>
                </a:lnTo>
                <a:lnTo>
                  <a:pt x="4015" y="1659"/>
                </a:lnTo>
                <a:lnTo>
                  <a:pt x="2361" y="0"/>
                </a:lnTo>
                <a:close/>
                <a:moveTo>
                  <a:pt x="3462" y="4448"/>
                </a:moveTo>
                <a:lnTo>
                  <a:pt x="2943" y="4967"/>
                </a:lnTo>
                <a:lnTo>
                  <a:pt x="4198" y="6227"/>
                </a:lnTo>
                <a:lnTo>
                  <a:pt x="4717" y="5702"/>
                </a:lnTo>
                <a:lnTo>
                  <a:pt x="3462" y="444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53"/>
          <p:cNvSpPr/>
          <p:nvPr/>
        </p:nvSpPr>
        <p:spPr>
          <a:xfrm>
            <a:off x="8268641" y="460248"/>
            <a:ext cx="272100" cy="272100"/>
          </a:xfrm>
          <a:prstGeom prst="ellipse">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653"/>
          <p:cNvSpPr/>
          <p:nvPr/>
        </p:nvSpPr>
        <p:spPr>
          <a:xfrm>
            <a:off x="8599432" y="460248"/>
            <a:ext cx="272100" cy="2721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53"/>
          <p:cNvSpPr/>
          <p:nvPr/>
        </p:nvSpPr>
        <p:spPr>
          <a:xfrm>
            <a:off x="8342985" y="534613"/>
            <a:ext cx="123433" cy="123433"/>
          </a:xfrm>
          <a:custGeom>
            <a:rect b="b" l="l" r="r" t="t"/>
            <a:pathLst>
              <a:path extrusionOk="0" h="5434" w="5434">
                <a:moveTo>
                  <a:pt x="0" y="2717"/>
                </a:moveTo>
                <a:lnTo>
                  <a:pt x="0" y="5433"/>
                </a:lnTo>
                <a:lnTo>
                  <a:pt x="1356" y="5433"/>
                </a:lnTo>
                <a:lnTo>
                  <a:pt x="1356" y="2717"/>
                </a:lnTo>
                <a:close/>
                <a:moveTo>
                  <a:pt x="2039" y="0"/>
                </a:moveTo>
                <a:lnTo>
                  <a:pt x="2039" y="5433"/>
                </a:lnTo>
                <a:lnTo>
                  <a:pt x="3395" y="5433"/>
                </a:lnTo>
                <a:lnTo>
                  <a:pt x="3395" y="0"/>
                </a:lnTo>
                <a:close/>
                <a:moveTo>
                  <a:pt x="4072" y="1698"/>
                </a:moveTo>
                <a:lnTo>
                  <a:pt x="4072" y="5433"/>
                </a:lnTo>
                <a:lnTo>
                  <a:pt x="5433" y="5433"/>
                </a:lnTo>
                <a:lnTo>
                  <a:pt x="5433" y="169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53"/>
          <p:cNvSpPr/>
          <p:nvPr/>
        </p:nvSpPr>
        <p:spPr>
          <a:xfrm>
            <a:off x="8691377" y="534540"/>
            <a:ext cx="88132" cy="123385"/>
          </a:xfrm>
          <a:custGeom>
            <a:rect b="b" l="l" r="r" t="t"/>
            <a:pathLst>
              <a:path extrusionOk="0" h="179469" w="128192">
                <a:moveTo>
                  <a:pt x="57772" y="0"/>
                </a:moveTo>
                <a:cubicBezTo>
                  <a:pt x="36236" y="0"/>
                  <a:pt x="19144" y="17092"/>
                  <a:pt x="19144" y="38629"/>
                </a:cubicBezTo>
                <a:cubicBezTo>
                  <a:pt x="19144" y="51960"/>
                  <a:pt x="25980" y="63583"/>
                  <a:pt x="36236" y="70420"/>
                </a:cubicBezTo>
                <a:lnTo>
                  <a:pt x="36236" y="38629"/>
                </a:lnTo>
                <a:cubicBezTo>
                  <a:pt x="36236" y="26664"/>
                  <a:pt x="45807" y="17092"/>
                  <a:pt x="57772" y="17092"/>
                </a:cubicBezTo>
                <a:cubicBezTo>
                  <a:pt x="69395" y="17092"/>
                  <a:pt x="78966" y="26664"/>
                  <a:pt x="78966" y="38629"/>
                </a:cubicBezTo>
                <a:lnTo>
                  <a:pt x="78966" y="70420"/>
                </a:lnTo>
                <a:cubicBezTo>
                  <a:pt x="89221" y="63583"/>
                  <a:pt x="96058" y="51960"/>
                  <a:pt x="96058" y="38629"/>
                </a:cubicBezTo>
                <a:cubicBezTo>
                  <a:pt x="96058" y="17092"/>
                  <a:pt x="78966" y="0"/>
                  <a:pt x="57772" y="0"/>
                </a:cubicBezTo>
                <a:close/>
                <a:moveTo>
                  <a:pt x="57772" y="25639"/>
                </a:moveTo>
                <a:cubicBezTo>
                  <a:pt x="50593" y="25639"/>
                  <a:pt x="44782" y="31450"/>
                  <a:pt x="44782" y="38629"/>
                </a:cubicBezTo>
                <a:lnTo>
                  <a:pt x="44782" y="130243"/>
                </a:lnTo>
                <a:lnTo>
                  <a:pt x="15383" y="124089"/>
                </a:lnTo>
                <a:cubicBezTo>
                  <a:pt x="14700" y="124089"/>
                  <a:pt x="14358" y="123748"/>
                  <a:pt x="13332" y="123748"/>
                </a:cubicBezTo>
                <a:cubicBezTo>
                  <a:pt x="10939" y="123748"/>
                  <a:pt x="8546" y="125115"/>
                  <a:pt x="6837" y="126824"/>
                </a:cubicBezTo>
                <a:lnTo>
                  <a:pt x="0" y="133661"/>
                </a:lnTo>
                <a:lnTo>
                  <a:pt x="42047" y="175708"/>
                </a:lnTo>
                <a:cubicBezTo>
                  <a:pt x="44440" y="178101"/>
                  <a:pt x="47858" y="179468"/>
                  <a:pt x="51277" y="179468"/>
                </a:cubicBezTo>
                <a:lnTo>
                  <a:pt x="109390" y="179468"/>
                </a:lnTo>
                <a:cubicBezTo>
                  <a:pt x="115543" y="179468"/>
                  <a:pt x="120671" y="174682"/>
                  <a:pt x="121697" y="168529"/>
                </a:cubicBezTo>
                <a:lnTo>
                  <a:pt x="127850" y="123406"/>
                </a:lnTo>
                <a:cubicBezTo>
                  <a:pt x="128192" y="123064"/>
                  <a:pt x="128192" y="122380"/>
                  <a:pt x="128192" y="121697"/>
                </a:cubicBezTo>
                <a:cubicBezTo>
                  <a:pt x="128192" y="116569"/>
                  <a:pt x="124773" y="111783"/>
                  <a:pt x="120329" y="110074"/>
                </a:cubicBezTo>
                <a:lnTo>
                  <a:pt x="81701" y="90589"/>
                </a:lnTo>
                <a:cubicBezTo>
                  <a:pt x="79992" y="90247"/>
                  <a:pt x="78624" y="89905"/>
                  <a:pt x="76915" y="89905"/>
                </a:cubicBezTo>
                <a:lnTo>
                  <a:pt x="70420" y="89905"/>
                </a:lnTo>
                <a:lnTo>
                  <a:pt x="70420" y="38629"/>
                </a:lnTo>
                <a:cubicBezTo>
                  <a:pt x="70420" y="31450"/>
                  <a:pt x="64609" y="25639"/>
                  <a:pt x="57772" y="2563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9" name="Shape 8079"/>
        <p:cNvGrpSpPr/>
        <p:nvPr/>
      </p:nvGrpSpPr>
      <p:grpSpPr>
        <a:xfrm>
          <a:off x="0" y="0"/>
          <a:ext cx="0" cy="0"/>
          <a:chOff x="0" y="0"/>
          <a:chExt cx="0" cy="0"/>
        </a:xfrm>
      </p:grpSpPr>
      <p:sp>
        <p:nvSpPr>
          <p:cNvPr id="8080" name="Google Shape;8080;p654"/>
          <p:cNvSpPr txBox="1"/>
          <p:nvPr>
            <p:ph type="title"/>
          </p:nvPr>
        </p:nvSpPr>
        <p:spPr>
          <a:xfrm>
            <a:off x="457175" y="460250"/>
            <a:ext cx="5067300" cy="3495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Easy-to-deploy AI applications</a:t>
            </a:r>
            <a:endParaRPr/>
          </a:p>
        </p:txBody>
      </p:sp>
      <p:sp>
        <p:nvSpPr>
          <p:cNvPr id="8081" name="Google Shape;8081;p654"/>
          <p:cNvSpPr/>
          <p:nvPr/>
        </p:nvSpPr>
        <p:spPr>
          <a:xfrm>
            <a:off x="2536550" y="1301325"/>
            <a:ext cx="516600" cy="777300"/>
          </a:xfrm>
          <a:prstGeom prst="round2SameRect">
            <a:avLst>
              <a:gd fmla="val 50000" name="adj1"/>
              <a:gd fmla="val 0" name="adj2"/>
            </a:avLst>
          </a:prstGeom>
          <a:solidFill>
            <a:srgbClr val="FCE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82" name="Google Shape;8082;p654"/>
          <p:cNvSpPr/>
          <p:nvPr/>
        </p:nvSpPr>
        <p:spPr>
          <a:xfrm>
            <a:off x="4610450" y="1301325"/>
            <a:ext cx="516600" cy="777300"/>
          </a:xfrm>
          <a:prstGeom prst="round2SameRect">
            <a:avLst>
              <a:gd fmla="val 50000" name="adj1"/>
              <a:gd fmla="val 0" name="adj2"/>
            </a:avLst>
          </a:prstGeom>
          <a:solidFill>
            <a:srgbClr val="FCE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83" name="Google Shape;8083;p654"/>
          <p:cNvSpPr/>
          <p:nvPr/>
        </p:nvSpPr>
        <p:spPr>
          <a:xfrm>
            <a:off x="6684350" y="1301325"/>
            <a:ext cx="516600" cy="777300"/>
          </a:xfrm>
          <a:prstGeom prst="round2SameRect">
            <a:avLst>
              <a:gd fmla="val 50000" name="adj1"/>
              <a:gd fmla="val 0" name="adj2"/>
            </a:avLst>
          </a:prstGeom>
          <a:solidFill>
            <a:srgbClr val="FCE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84" name="Google Shape;8084;p654"/>
          <p:cNvSpPr/>
          <p:nvPr/>
        </p:nvSpPr>
        <p:spPr>
          <a:xfrm>
            <a:off x="464475" y="1301325"/>
            <a:ext cx="516600" cy="777300"/>
          </a:xfrm>
          <a:prstGeom prst="round2SameRect">
            <a:avLst>
              <a:gd fmla="val 50000" name="adj1"/>
              <a:gd fmla="val 0" name="adj2"/>
            </a:avLst>
          </a:prstGeom>
          <a:solidFill>
            <a:srgbClr val="FCE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85" name="Google Shape;8085;p654"/>
          <p:cNvSpPr/>
          <p:nvPr/>
        </p:nvSpPr>
        <p:spPr>
          <a:xfrm>
            <a:off x="457175" y="1762125"/>
            <a:ext cx="2002500" cy="2381400"/>
          </a:xfrm>
          <a:prstGeom prst="roundRect">
            <a:avLst>
              <a:gd fmla="val 6184" name="adj"/>
            </a:avLst>
          </a:prstGeom>
          <a:solidFill>
            <a:srgbClr val="FFFFFF"/>
          </a:solidFill>
          <a:ln>
            <a:noFill/>
          </a:ln>
          <a:effectLst>
            <a:outerShdw blurRad="128588" rotWithShape="0" algn="bl" dir="5340000" dist="19050">
              <a:srgbClr val="000000">
                <a:alpha val="10000"/>
              </a:srgbClr>
            </a:outerShdw>
          </a:effectLst>
        </p:spPr>
        <p:txBody>
          <a:bodyPr anchorCtr="0" anchor="t" bIns="91425" lIns="182875" spcFirstLastPara="1" rIns="91425" wrap="square" tIns="182875">
            <a:noAutofit/>
          </a:bodyPr>
          <a:lstStyle/>
          <a:p>
            <a:pPr indent="0" lvl="0" marL="0" rtl="0" algn="l">
              <a:lnSpc>
                <a:spcPct val="115000"/>
              </a:lnSpc>
              <a:spcBef>
                <a:spcPts val="0"/>
              </a:spcBef>
              <a:spcAft>
                <a:spcPts val="1000"/>
              </a:spcAft>
              <a:buNone/>
            </a:pPr>
            <a:r>
              <a:rPr lang="en" sz="1200">
                <a:solidFill>
                  <a:srgbClr val="272A2C"/>
                </a:solidFill>
                <a:latin typeface="Google Sans Medium"/>
                <a:ea typeface="Google Sans Medium"/>
                <a:cs typeface="Google Sans Medium"/>
                <a:sym typeface="Google Sans Medium"/>
              </a:rPr>
              <a:t>Sight</a:t>
            </a:r>
            <a:endParaRPr sz="1200">
              <a:solidFill>
                <a:srgbClr val="272A2C"/>
              </a:solidFill>
              <a:latin typeface="Google Sans"/>
              <a:ea typeface="Google Sans"/>
              <a:cs typeface="Google Sans"/>
              <a:sym typeface="Google Sans"/>
            </a:endParaRPr>
          </a:p>
        </p:txBody>
      </p:sp>
      <p:sp>
        <p:nvSpPr>
          <p:cNvPr id="8086" name="Google Shape;8086;p654"/>
          <p:cNvSpPr/>
          <p:nvPr/>
        </p:nvSpPr>
        <p:spPr>
          <a:xfrm>
            <a:off x="2532900" y="1762125"/>
            <a:ext cx="2002500" cy="2381400"/>
          </a:xfrm>
          <a:prstGeom prst="roundRect">
            <a:avLst>
              <a:gd fmla="val 6184" name="adj"/>
            </a:avLst>
          </a:prstGeom>
          <a:solidFill>
            <a:srgbClr val="FFFFFF"/>
          </a:solidFill>
          <a:ln>
            <a:noFill/>
          </a:ln>
          <a:effectLst>
            <a:outerShdw blurRad="128588" rotWithShape="0" algn="bl" dir="5340000" dist="19050">
              <a:srgbClr val="000000">
                <a:alpha val="10000"/>
              </a:srgbClr>
            </a:outerShdw>
          </a:effectLst>
        </p:spPr>
        <p:txBody>
          <a:bodyPr anchorCtr="0" anchor="t" bIns="91425" lIns="182875" spcFirstLastPara="1" rIns="91425" wrap="square" tIns="182875">
            <a:noAutofit/>
          </a:bodyPr>
          <a:lstStyle/>
          <a:p>
            <a:pPr indent="0" lvl="0" marL="0" rtl="0" algn="l">
              <a:lnSpc>
                <a:spcPct val="115000"/>
              </a:lnSpc>
              <a:spcBef>
                <a:spcPts val="0"/>
              </a:spcBef>
              <a:spcAft>
                <a:spcPts val="0"/>
              </a:spcAft>
              <a:buNone/>
            </a:pPr>
            <a:r>
              <a:rPr lang="en" sz="1200">
                <a:solidFill>
                  <a:srgbClr val="272A2C"/>
                </a:solidFill>
                <a:latin typeface="Google Sans Medium"/>
                <a:ea typeface="Google Sans Medium"/>
                <a:cs typeface="Google Sans Medium"/>
                <a:sym typeface="Google Sans Medium"/>
              </a:rPr>
              <a:t>Language</a:t>
            </a:r>
            <a:endParaRPr sz="1200">
              <a:solidFill>
                <a:srgbClr val="272A2C"/>
              </a:solidFill>
              <a:latin typeface="Google Sans Medium"/>
              <a:ea typeface="Google Sans Medium"/>
              <a:cs typeface="Google Sans Medium"/>
              <a:sym typeface="Google Sans Medium"/>
            </a:endParaRPr>
          </a:p>
          <a:p>
            <a:pPr indent="0" lvl="0" marL="0" rtl="0" algn="l">
              <a:lnSpc>
                <a:spcPct val="115000"/>
              </a:lnSpc>
              <a:spcBef>
                <a:spcPts val="1000"/>
              </a:spcBef>
              <a:spcAft>
                <a:spcPts val="0"/>
              </a:spcAft>
              <a:buNone/>
            </a:pPr>
            <a:r>
              <a:t/>
            </a:r>
            <a:endParaRPr sz="1200">
              <a:solidFill>
                <a:srgbClr val="272A2C"/>
              </a:solidFill>
              <a:latin typeface="Google Sans"/>
              <a:ea typeface="Google Sans"/>
              <a:cs typeface="Google Sans"/>
              <a:sym typeface="Google Sans"/>
            </a:endParaRPr>
          </a:p>
        </p:txBody>
      </p:sp>
      <p:sp>
        <p:nvSpPr>
          <p:cNvPr id="8087" name="Google Shape;8087;p654"/>
          <p:cNvSpPr/>
          <p:nvPr/>
        </p:nvSpPr>
        <p:spPr>
          <a:xfrm>
            <a:off x="4608625" y="1762125"/>
            <a:ext cx="2002500" cy="2381400"/>
          </a:xfrm>
          <a:prstGeom prst="roundRect">
            <a:avLst>
              <a:gd fmla="val 6184" name="adj"/>
            </a:avLst>
          </a:prstGeom>
          <a:solidFill>
            <a:srgbClr val="FFFFFF"/>
          </a:solidFill>
          <a:ln>
            <a:noFill/>
          </a:ln>
          <a:effectLst>
            <a:outerShdw blurRad="128588" rotWithShape="0" algn="bl" dir="5340000" dist="19050">
              <a:srgbClr val="000000">
                <a:alpha val="10000"/>
              </a:srgbClr>
            </a:outerShdw>
          </a:effectLst>
        </p:spPr>
        <p:txBody>
          <a:bodyPr anchorCtr="0" anchor="t" bIns="91425" lIns="182875" spcFirstLastPara="1" rIns="91425" wrap="square" tIns="182875">
            <a:noAutofit/>
          </a:bodyPr>
          <a:lstStyle/>
          <a:p>
            <a:pPr indent="0" lvl="0" marL="0" rtl="0" algn="l">
              <a:lnSpc>
                <a:spcPct val="115000"/>
              </a:lnSpc>
              <a:spcBef>
                <a:spcPts val="0"/>
              </a:spcBef>
              <a:spcAft>
                <a:spcPts val="0"/>
              </a:spcAft>
              <a:buNone/>
            </a:pPr>
            <a:r>
              <a:rPr lang="en" sz="1200">
                <a:solidFill>
                  <a:srgbClr val="272A2C"/>
                </a:solidFill>
                <a:latin typeface="Google Sans Medium"/>
                <a:ea typeface="Google Sans Medium"/>
                <a:cs typeface="Google Sans Medium"/>
                <a:sym typeface="Google Sans Medium"/>
              </a:rPr>
              <a:t>Conversation</a:t>
            </a:r>
            <a:endParaRPr sz="1200">
              <a:solidFill>
                <a:srgbClr val="272A2C"/>
              </a:solidFill>
              <a:latin typeface="Google Sans Medium"/>
              <a:ea typeface="Google Sans Medium"/>
              <a:cs typeface="Google Sans Medium"/>
              <a:sym typeface="Google Sans Medium"/>
            </a:endParaRPr>
          </a:p>
          <a:p>
            <a:pPr indent="0" lvl="0" marL="0" rtl="0" algn="l">
              <a:lnSpc>
                <a:spcPct val="115000"/>
              </a:lnSpc>
              <a:spcBef>
                <a:spcPts val="1000"/>
              </a:spcBef>
              <a:spcAft>
                <a:spcPts val="0"/>
              </a:spcAft>
              <a:buNone/>
            </a:pPr>
            <a:r>
              <a:t/>
            </a:r>
            <a:endParaRPr sz="1200">
              <a:solidFill>
                <a:srgbClr val="272A2C"/>
              </a:solidFill>
              <a:latin typeface="Google Sans"/>
              <a:ea typeface="Google Sans"/>
              <a:cs typeface="Google Sans"/>
              <a:sym typeface="Google Sans"/>
            </a:endParaRPr>
          </a:p>
        </p:txBody>
      </p:sp>
      <p:sp>
        <p:nvSpPr>
          <p:cNvPr id="8088" name="Google Shape;8088;p654"/>
          <p:cNvSpPr/>
          <p:nvPr/>
        </p:nvSpPr>
        <p:spPr>
          <a:xfrm>
            <a:off x="6684350" y="1762125"/>
            <a:ext cx="2002500" cy="2381400"/>
          </a:xfrm>
          <a:prstGeom prst="roundRect">
            <a:avLst>
              <a:gd fmla="val 6184" name="adj"/>
            </a:avLst>
          </a:prstGeom>
          <a:solidFill>
            <a:srgbClr val="FFFFFF"/>
          </a:solidFill>
          <a:ln>
            <a:noFill/>
          </a:ln>
          <a:effectLst>
            <a:outerShdw blurRad="128588" rotWithShape="0" algn="bl" dir="5340000" dist="19050">
              <a:srgbClr val="000000">
                <a:alpha val="10000"/>
              </a:srgbClr>
            </a:outerShdw>
          </a:effectLst>
        </p:spPr>
        <p:txBody>
          <a:bodyPr anchorCtr="0" anchor="t" bIns="91425" lIns="182875" spcFirstLastPara="1" rIns="91425" wrap="square" tIns="182875">
            <a:noAutofit/>
          </a:bodyPr>
          <a:lstStyle/>
          <a:p>
            <a:pPr indent="0" lvl="0" marL="0" rtl="0" algn="l">
              <a:lnSpc>
                <a:spcPct val="115000"/>
              </a:lnSpc>
              <a:spcBef>
                <a:spcPts val="0"/>
              </a:spcBef>
              <a:spcAft>
                <a:spcPts val="0"/>
              </a:spcAft>
              <a:buNone/>
            </a:pPr>
            <a:r>
              <a:rPr lang="en" sz="1200">
                <a:solidFill>
                  <a:srgbClr val="272A2C"/>
                </a:solidFill>
                <a:latin typeface="Google Sans Medium"/>
                <a:ea typeface="Google Sans Medium"/>
                <a:cs typeface="Google Sans Medium"/>
                <a:sym typeface="Google Sans Medium"/>
              </a:rPr>
              <a:t>Structured Data</a:t>
            </a:r>
            <a:endParaRPr sz="1200">
              <a:solidFill>
                <a:srgbClr val="272A2C"/>
              </a:solidFill>
              <a:latin typeface="Google Sans Medium"/>
              <a:ea typeface="Google Sans Medium"/>
              <a:cs typeface="Google Sans Medium"/>
              <a:sym typeface="Google Sans Medium"/>
            </a:endParaRPr>
          </a:p>
          <a:p>
            <a:pPr indent="0" lvl="0" marL="0" rtl="0" algn="l">
              <a:lnSpc>
                <a:spcPct val="115000"/>
              </a:lnSpc>
              <a:spcBef>
                <a:spcPts val="1000"/>
              </a:spcBef>
              <a:spcAft>
                <a:spcPts val="0"/>
              </a:spcAft>
              <a:buNone/>
            </a:pPr>
            <a:r>
              <a:t/>
            </a:r>
            <a:endParaRPr sz="1200">
              <a:solidFill>
                <a:srgbClr val="272A2C"/>
              </a:solidFill>
              <a:latin typeface="Google Sans"/>
              <a:ea typeface="Google Sans"/>
              <a:cs typeface="Google Sans"/>
              <a:sym typeface="Google Sans"/>
            </a:endParaRPr>
          </a:p>
        </p:txBody>
      </p:sp>
      <p:sp>
        <p:nvSpPr>
          <p:cNvPr id="8089" name="Google Shape;8089;p654"/>
          <p:cNvSpPr txBox="1"/>
          <p:nvPr/>
        </p:nvSpPr>
        <p:spPr>
          <a:xfrm>
            <a:off x="1086401" y="2319371"/>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Vision</a:t>
            </a:r>
            <a:endParaRPr sz="1000">
              <a:solidFill>
                <a:srgbClr val="202124"/>
              </a:solidFill>
              <a:latin typeface="Google Sans"/>
              <a:ea typeface="Google Sans"/>
              <a:cs typeface="Google Sans"/>
              <a:sym typeface="Google Sans"/>
            </a:endParaRPr>
          </a:p>
        </p:txBody>
      </p:sp>
      <p:sp>
        <p:nvSpPr>
          <p:cNvPr id="8090" name="Google Shape;8090;p654"/>
          <p:cNvSpPr txBox="1"/>
          <p:nvPr/>
        </p:nvSpPr>
        <p:spPr>
          <a:xfrm>
            <a:off x="1086400" y="3168250"/>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Video Intelligence</a:t>
            </a:r>
            <a:endParaRPr sz="1000">
              <a:solidFill>
                <a:srgbClr val="202124"/>
              </a:solidFill>
              <a:latin typeface="Google Sans"/>
              <a:ea typeface="Google Sans"/>
              <a:cs typeface="Google Sans"/>
              <a:sym typeface="Google Sans"/>
            </a:endParaRPr>
          </a:p>
        </p:txBody>
      </p:sp>
      <p:sp>
        <p:nvSpPr>
          <p:cNvPr id="8091" name="Google Shape;8091;p654"/>
          <p:cNvSpPr txBox="1"/>
          <p:nvPr/>
        </p:nvSpPr>
        <p:spPr>
          <a:xfrm>
            <a:off x="1086401" y="2743800"/>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 Vision</a:t>
            </a:r>
            <a:endParaRPr sz="1000">
              <a:solidFill>
                <a:srgbClr val="202124"/>
              </a:solidFill>
              <a:latin typeface="Google Sans"/>
              <a:ea typeface="Google Sans"/>
              <a:cs typeface="Google Sans"/>
              <a:sym typeface="Google Sans"/>
            </a:endParaRPr>
          </a:p>
        </p:txBody>
      </p:sp>
      <p:sp>
        <p:nvSpPr>
          <p:cNvPr id="8092" name="Google Shape;8092;p654"/>
          <p:cNvSpPr txBox="1"/>
          <p:nvPr/>
        </p:nvSpPr>
        <p:spPr>
          <a:xfrm>
            <a:off x="1086400" y="3592675"/>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Video Intelligence</a:t>
            </a:r>
            <a:endParaRPr sz="1000">
              <a:solidFill>
                <a:srgbClr val="202124"/>
              </a:solidFill>
              <a:latin typeface="Google Sans"/>
              <a:ea typeface="Google Sans"/>
              <a:cs typeface="Google Sans"/>
              <a:sym typeface="Google Sans"/>
            </a:endParaRPr>
          </a:p>
        </p:txBody>
      </p:sp>
      <p:pic>
        <p:nvPicPr>
          <p:cNvPr id="8093" name="Google Shape;8093;p654"/>
          <p:cNvPicPr preferRelativeResize="0"/>
          <p:nvPr/>
        </p:nvPicPr>
        <p:blipFill>
          <a:blip r:embed="rId3">
            <a:alphaModFix/>
          </a:blip>
          <a:stretch>
            <a:fillRect/>
          </a:stretch>
        </p:blipFill>
        <p:spPr>
          <a:xfrm>
            <a:off x="636453" y="2280200"/>
            <a:ext cx="365760" cy="365760"/>
          </a:xfrm>
          <a:prstGeom prst="rect">
            <a:avLst/>
          </a:prstGeom>
          <a:noFill/>
          <a:ln>
            <a:noFill/>
          </a:ln>
        </p:spPr>
      </p:pic>
      <p:pic>
        <p:nvPicPr>
          <p:cNvPr id="8094" name="Google Shape;8094;p654"/>
          <p:cNvPicPr preferRelativeResize="0"/>
          <p:nvPr/>
        </p:nvPicPr>
        <p:blipFill>
          <a:blip r:embed="rId4">
            <a:alphaModFix/>
          </a:blip>
          <a:stretch>
            <a:fillRect/>
          </a:stretch>
        </p:blipFill>
        <p:spPr>
          <a:xfrm>
            <a:off x="636453" y="3129058"/>
            <a:ext cx="365760" cy="365760"/>
          </a:xfrm>
          <a:prstGeom prst="rect">
            <a:avLst/>
          </a:prstGeom>
          <a:noFill/>
          <a:ln>
            <a:noFill/>
          </a:ln>
        </p:spPr>
      </p:pic>
      <p:pic>
        <p:nvPicPr>
          <p:cNvPr id="8095" name="Google Shape;8095;p654"/>
          <p:cNvPicPr preferRelativeResize="0"/>
          <p:nvPr/>
        </p:nvPicPr>
        <p:blipFill>
          <a:blip r:embed="rId5">
            <a:alphaModFix/>
          </a:blip>
          <a:stretch>
            <a:fillRect/>
          </a:stretch>
        </p:blipFill>
        <p:spPr>
          <a:xfrm>
            <a:off x="636453" y="2704629"/>
            <a:ext cx="365760" cy="365760"/>
          </a:xfrm>
          <a:prstGeom prst="rect">
            <a:avLst/>
          </a:prstGeom>
          <a:noFill/>
          <a:ln>
            <a:noFill/>
          </a:ln>
        </p:spPr>
      </p:pic>
      <p:pic>
        <p:nvPicPr>
          <p:cNvPr id="8096" name="Google Shape;8096;p654"/>
          <p:cNvPicPr preferRelativeResize="0"/>
          <p:nvPr/>
        </p:nvPicPr>
        <p:blipFill>
          <a:blip r:embed="rId6">
            <a:alphaModFix/>
          </a:blip>
          <a:stretch>
            <a:fillRect/>
          </a:stretch>
        </p:blipFill>
        <p:spPr>
          <a:xfrm>
            <a:off x="636453" y="3553488"/>
            <a:ext cx="365760" cy="365760"/>
          </a:xfrm>
          <a:prstGeom prst="rect">
            <a:avLst/>
          </a:prstGeom>
          <a:noFill/>
          <a:ln>
            <a:noFill/>
          </a:ln>
        </p:spPr>
      </p:pic>
      <p:sp>
        <p:nvSpPr>
          <p:cNvPr id="8097" name="Google Shape;8097;p654"/>
          <p:cNvSpPr txBox="1"/>
          <p:nvPr/>
        </p:nvSpPr>
        <p:spPr>
          <a:xfrm>
            <a:off x="3160950" y="2319371"/>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Translation</a:t>
            </a:r>
            <a:endParaRPr sz="1000">
              <a:solidFill>
                <a:srgbClr val="202124"/>
              </a:solidFill>
              <a:latin typeface="Google Sans"/>
              <a:ea typeface="Google Sans"/>
              <a:cs typeface="Google Sans"/>
              <a:sym typeface="Google Sans"/>
            </a:endParaRPr>
          </a:p>
        </p:txBody>
      </p:sp>
      <p:sp>
        <p:nvSpPr>
          <p:cNvPr id="8098" name="Google Shape;8098;p654"/>
          <p:cNvSpPr txBox="1"/>
          <p:nvPr/>
        </p:nvSpPr>
        <p:spPr>
          <a:xfrm>
            <a:off x="3160950" y="3168250"/>
            <a:ext cx="1486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Natural Language</a:t>
            </a:r>
            <a:endParaRPr sz="1000">
              <a:solidFill>
                <a:srgbClr val="202124"/>
              </a:solidFill>
              <a:latin typeface="Google Sans"/>
              <a:ea typeface="Google Sans"/>
              <a:cs typeface="Google Sans"/>
              <a:sym typeface="Google Sans"/>
            </a:endParaRPr>
          </a:p>
        </p:txBody>
      </p:sp>
      <p:sp>
        <p:nvSpPr>
          <p:cNvPr id="8099" name="Google Shape;8099;p654"/>
          <p:cNvSpPr txBox="1"/>
          <p:nvPr/>
        </p:nvSpPr>
        <p:spPr>
          <a:xfrm>
            <a:off x="3160950" y="3592675"/>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Natural Language</a:t>
            </a:r>
            <a:endParaRPr sz="1000">
              <a:solidFill>
                <a:srgbClr val="202124"/>
              </a:solidFill>
              <a:latin typeface="Google Sans"/>
              <a:ea typeface="Google Sans"/>
              <a:cs typeface="Google Sans"/>
              <a:sym typeface="Google Sans"/>
            </a:endParaRPr>
          </a:p>
        </p:txBody>
      </p:sp>
      <p:sp>
        <p:nvSpPr>
          <p:cNvPr id="8100" name="Google Shape;8100;p654"/>
          <p:cNvSpPr txBox="1"/>
          <p:nvPr/>
        </p:nvSpPr>
        <p:spPr>
          <a:xfrm>
            <a:off x="3160950" y="2743800"/>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 Translation</a:t>
            </a:r>
            <a:endParaRPr sz="1000">
              <a:solidFill>
                <a:srgbClr val="202124"/>
              </a:solidFill>
              <a:latin typeface="Google Sans"/>
              <a:ea typeface="Google Sans"/>
              <a:cs typeface="Google Sans"/>
              <a:sym typeface="Google Sans"/>
            </a:endParaRPr>
          </a:p>
        </p:txBody>
      </p:sp>
      <p:pic>
        <p:nvPicPr>
          <p:cNvPr id="8101" name="Google Shape;8101;p654"/>
          <p:cNvPicPr preferRelativeResize="0"/>
          <p:nvPr/>
        </p:nvPicPr>
        <p:blipFill>
          <a:blip r:embed="rId7">
            <a:alphaModFix/>
          </a:blip>
          <a:stretch>
            <a:fillRect/>
          </a:stretch>
        </p:blipFill>
        <p:spPr>
          <a:xfrm>
            <a:off x="2709229" y="2280191"/>
            <a:ext cx="365760" cy="365760"/>
          </a:xfrm>
          <a:prstGeom prst="rect">
            <a:avLst/>
          </a:prstGeom>
          <a:noFill/>
          <a:ln>
            <a:noFill/>
          </a:ln>
        </p:spPr>
      </p:pic>
      <p:pic>
        <p:nvPicPr>
          <p:cNvPr id="8102" name="Google Shape;8102;p654"/>
          <p:cNvPicPr preferRelativeResize="0"/>
          <p:nvPr/>
        </p:nvPicPr>
        <p:blipFill>
          <a:blip r:embed="rId8">
            <a:alphaModFix/>
          </a:blip>
          <a:stretch>
            <a:fillRect/>
          </a:stretch>
        </p:blipFill>
        <p:spPr>
          <a:xfrm>
            <a:off x="2709229" y="2706319"/>
            <a:ext cx="365760" cy="365760"/>
          </a:xfrm>
          <a:prstGeom prst="rect">
            <a:avLst/>
          </a:prstGeom>
          <a:noFill/>
          <a:ln>
            <a:noFill/>
          </a:ln>
        </p:spPr>
      </p:pic>
      <p:pic>
        <p:nvPicPr>
          <p:cNvPr id="8103" name="Google Shape;8103;p654"/>
          <p:cNvPicPr preferRelativeResize="0"/>
          <p:nvPr/>
        </p:nvPicPr>
        <p:blipFill>
          <a:blip r:embed="rId9">
            <a:alphaModFix/>
          </a:blip>
          <a:stretch>
            <a:fillRect/>
          </a:stretch>
        </p:blipFill>
        <p:spPr>
          <a:xfrm>
            <a:off x="2709229" y="3132447"/>
            <a:ext cx="365760" cy="365760"/>
          </a:xfrm>
          <a:prstGeom prst="rect">
            <a:avLst/>
          </a:prstGeom>
          <a:noFill/>
          <a:ln>
            <a:noFill/>
          </a:ln>
        </p:spPr>
      </p:pic>
      <p:pic>
        <p:nvPicPr>
          <p:cNvPr id="8104" name="Google Shape;8104;p654"/>
          <p:cNvPicPr preferRelativeResize="0"/>
          <p:nvPr/>
        </p:nvPicPr>
        <p:blipFill rotWithShape="1">
          <a:blip r:embed="rId10">
            <a:alphaModFix/>
          </a:blip>
          <a:srcRect b="7673" l="5004" r="4497" t="4829"/>
          <a:stretch/>
        </p:blipFill>
        <p:spPr>
          <a:xfrm>
            <a:off x="2716154" y="3558575"/>
            <a:ext cx="365760" cy="355599"/>
          </a:xfrm>
          <a:prstGeom prst="rect">
            <a:avLst/>
          </a:prstGeom>
          <a:noFill/>
          <a:ln>
            <a:noFill/>
          </a:ln>
        </p:spPr>
      </p:pic>
      <p:sp>
        <p:nvSpPr>
          <p:cNvPr id="8105" name="Google Shape;8105;p654"/>
          <p:cNvSpPr txBox="1"/>
          <p:nvPr/>
        </p:nvSpPr>
        <p:spPr>
          <a:xfrm>
            <a:off x="5204075" y="2743800"/>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Speech-to-Text</a:t>
            </a:r>
            <a:endParaRPr sz="1000">
              <a:solidFill>
                <a:srgbClr val="202124"/>
              </a:solidFill>
              <a:latin typeface="Google Sans"/>
              <a:ea typeface="Google Sans"/>
              <a:cs typeface="Google Sans"/>
              <a:sym typeface="Google Sans"/>
            </a:endParaRPr>
          </a:p>
        </p:txBody>
      </p:sp>
      <p:sp>
        <p:nvSpPr>
          <p:cNvPr id="8106" name="Google Shape;8106;p654"/>
          <p:cNvSpPr txBox="1"/>
          <p:nvPr/>
        </p:nvSpPr>
        <p:spPr>
          <a:xfrm>
            <a:off x="5204075" y="2319371"/>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Dialogflow</a:t>
            </a:r>
            <a:endParaRPr sz="1000">
              <a:solidFill>
                <a:srgbClr val="202124"/>
              </a:solidFill>
              <a:latin typeface="Google Sans"/>
              <a:ea typeface="Google Sans"/>
              <a:cs typeface="Google Sans"/>
              <a:sym typeface="Google Sans"/>
            </a:endParaRPr>
          </a:p>
        </p:txBody>
      </p:sp>
      <p:sp>
        <p:nvSpPr>
          <p:cNvPr id="8107" name="Google Shape;8107;p654"/>
          <p:cNvSpPr txBox="1"/>
          <p:nvPr/>
        </p:nvSpPr>
        <p:spPr>
          <a:xfrm>
            <a:off x="5204075" y="3168250"/>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Text-to-Speech</a:t>
            </a:r>
            <a:endParaRPr sz="1000">
              <a:solidFill>
                <a:srgbClr val="202124"/>
              </a:solidFill>
              <a:latin typeface="Google Sans"/>
              <a:ea typeface="Google Sans"/>
              <a:cs typeface="Google Sans"/>
              <a:sym typeface="Google Sans"/>
            </a:endParaRPr>
          </a:p>
        </p:txBody>
      </p:sp>
      <p:pic>
        <p:nvPicPr>
          <p:cNvPr id="8108" name="Google Shape;8108;p654"/>
          <p:cNvPicPr preferRelativeResize="0"/>
          <p:nvPr/>
        </p:nvPicPr>
        <p:blipFill>
          <a:blip r:embed="rId11">
            <a:alphaModFix/>
          </a:blip>
          <a:stretch>
            <a:fillRect/>
          </a:stretch>
        </p:blipFill>
        <p:spPr>
          <a:xfrm>
            <a:off x="4757175" y="3183375"/>
            <a:ext cx="365760" cy="365760"/>
          </a:xfrm>
          <a:prstGeom prst="rect">
            <a:avLst/>
          </a:prstGeom>
          <a:noFill/>
          <a:ln>
            <a:noFill/>
          </a:ln>
        </p:spPr>
      </p:pic>
      <p:pic>
        <p:nvPicPr>
          <p:cNvPr id="8109" name="Google Shape;8109;p654"/>
          <p:cNvPicPr preferRelativeResize="0"/>
          <p:nvPr/>
        </p:nvPicPr>
        <p:blipFill>
          <a:blip r:embed="rId12">
            <a:alphaModFix/>
          </a:blip>
          <a:stretch>
            <a:fillRect/>
          </a:stretch>
        </p:blipFill>
        <p:spPr>
          <a:xfrm>
            <a:off x="4757175" y="2327825"/>
            <a:ext cx="365760" cy="365760"/>
          </a:xfrm>
          <a:prstGeom prst="rect">
            <a:avLst/>
          </a:prstGeom>
          <a:noFill/>
          <a:ln>
            <a:noFill/>
          </a:ln>
        </p:spPr>
      </p:pic>
      <p:pic>
        <p:nvPicPr>
          <p:cNvPr id="8110" name="Google Shape;8110;p654"/>
          <p:cNvPicPr preferRelativeResize="0"/>
          <p:nvPr/>
        </p:nvPicPr>
        <p:blipFill>
          <a:blip r:embed="rId13">
            <a:alphaModFix/>
          </a:blip>
          <a:stretch>
            <a:fillRect/>
          </a:stretch>
        </p:blipFill>
        <p:spPr>
          <a:xfrm>
            <a:off x="4757175" y="2755600"/>
            <a:ext cx="365760" cy="365760"/>
          </a:xfrm>
          <a:prstGeom prst="rect">
            <a:avLst/>
          </a:prstGeom>
          <a:noFill/>
          <a:ln>
            <a:noFill/>
          </a:ln>
        </p:spPr>
      </p:pic>
      <p:sp>
        <p:nvSpPr>
          <p:cNvPr id="8111" name="Google Shape;8111;p654"/>
          <p:cNvSpPr txBox="1"/>
          <p:nvPr/>
        </p:nvSpPr>
        <p:spPr>
          <a:xfrm>
            <a:off x="7286825" y="2319371"/>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 Tables</a:t>
            </a:r>
            <a:endParaRPr sz="1000">
              <a:solidFill>
                <a:srgbClr val="202124"/>
              </a:solidFill>
              <a:latin typeface="Google Sans"/>
              <a:ea typeface="Google Sans"/>
              <a:cs typeface="Google Sans"/>
              <a:sym typeface="Google Sans"/>
            </a:endParaRPr>
          </a:p>
        </p:txBody>
      </p:sp>
      <p:sp>
        <p:nvSpPr>
          <p:cNvPr id="8112" name="Google Shape;8112;p654"/>
          <p:cNvSpPr txBox="1"/>
          <p:nvPr/>
        </p:nvSpPr>
        <p:spPr>
          <a:xfrm>
            <a:off x="7286575" y="2743800"/>
            <a:ext cx="1270200" cy="287400"/>
          </a:xfrm>
          <a:prstGeom prst="rect">
            <a:avLst/>
          </a:prstGeom>
          <a:noFill/>
          <a:ln>
            <a:noFill/>
          </a:ln>
        </p:spPr>
        <p:txBody>
          <a:bodyPr anchorCtr="0" anchor="ctr" bIns="91425" lIns="0" spcFirstLastPara="1" rIns="91425" wrap="square" tIns="91425">
            <a:noAutofit/>
          </a:bodyPr>
          <a:lstStyle/>
          <a:p>
            <a:pPr indent="0" lvl="2" marL="0" rtl="0" algn="l">
              <a:lnSpc>
                <a:spcPct val="115000"/>
              </a:lnSpc>
              <a:spcBef>
                <a:spcPts val="0"/>
              </a:spcBef>
              <a:spcAft>
                <a:spcPts val="0"/>
              </a:spcAft>
              <a:buNone/>
            </a:pPr>
            <a:r>
              <a:rPr lang="en" sz="1000">
                <a:solidFill>
                  <a:srgbClr val="202124"/>
                </a:solidFill>
                <a:latin typeface="Google Sans"/>
                <a:ea typeface="Google Sans"/>
                <a:cs typeface="Google Sans"/>
                <a:sym typeface="Google Sans"/>
              </a:rPr>
              <a:t>Recommendation AI</a:t>
            </a:r>
            <a:endParaRPr sz="1000">
              <a:solidFill>
                <a:srgbClr val="202124"/>
              </a:solidFill>
              <a:latin typeface="Google Sans"/>
              <a:ea typeface="Google Sans"/>
              <a:cs typeface="Google Sans"/>
              <a:sym typeface="Google Sans"/>
            </a:endParaRPr>
          </a:p>
        </p:txBody>
      </p:sp>
      <p:pic>
        <p:nvPicPr>
          <p:cNvPr id="8113" name="Google Shape;8113;p654"/>
          <p:cNvPicPr preferRelativeResize="0"/>
          <p:nvPr/>
        </p:nvPicPr>
        <p:blipFill>
          <a:blip r:embed="rId14">
            <a:alphaModFix/>
          </a:blip>
          <a:stretch>
            <a:fillRect/>
          </a:stretch>
        </p:blipFill>
        <p:spPr>
          <a:xfrm>
            <a:off x="6833675" y="2323275"/>
            <a:ext cx="365760" cy="365760"/>
          </a:xfrm>
          <a:prstGeom prst="rect">
            <a:avLst/>
          </a:prstGeom>
          <a:noFill/>
          <a:ln>
            <a:noFill/>
          </a:ln>
        </p:spPr>
      </p:pic>
      <p:pic>
        <p:nvPicPr>
          <p:cNvPr id="8114" name="Google Shape;8114;p654"/>
          <p:cNvPicPr preferRelativeResize="0"/>
          <p:nvPr/>
        </p:nvPicPr>
        <p:blipFill>
          <a:blip r:embed="rId15">
            <a:alphaModFix/>
          </a:blip>
          <a:stretch>
            <a:fillRect/>
          </a:stretch>
        </p:blipFill>
        <p:spPr>
          <a:xfrm>
            <a:off x="6833675" y="2754250"/>
            <a:ext cx="365760" cy="365760"/>
          </a:xfrm>
          <a:prstGeom prst="rect">
            <a:avLst/>
          </a:prstGeom>
          <a:noFill/>
          <a:ln>
            <a:noFill/>
          </a:ln>
        </p:spPr>
      </p:pic>
      <p:sp>
        <p:nvSpPr>
          <p:cNvPr id="8115" name="Google Shape;8115;p654"/>
          <p:cNvSpPr/>
          <p:nvPr/>
        </p:nvSpPr>
        <p:spPr>
          <a:xfrm>
            <a:off x="588275" y="1453275"/>
            <a:ext cx="268988" cy="183398"/>
          </a:xfrm>
          <a:custGeom>
            <a:rect b="b" l="l" r="r" t="t"/>
            <a:pathLst>
              <a:path extrusionOk="0" h="8931" w="13099">
                <a:moveTo>
                  <a:pt x="6549" y="2668"/>
                </a:moveTo>
                <a:lnTo>
                  <a:pt x="6192" y="2692"/>
                </a:lnTo>
                <a:lnTo>
                  <a:pt x="5573" y="2954"/>
                </a:lnTo>
                <a:lnTo>
                  <a:pt x="5287" y="3215"/>
                </a:lnTo>
                <a:lnTo>
                  <a:pt x="5049" y="3477"/>
                </a:lnTo>
                <a:lnTo>
                  <a:pt x="4763" y="4097"/>
                </a:lnTo>
                <a:lnTo>
                  <a:pt x="4763" y="4454"/>
                </a:lnTo>
                <a:lnTo>
                  <a:pt x="4763" y="4811"/>
                </a:lnTo>
                <a:lnTo>
                  <a:pt x="5049" y="5430"/>
                </a:lnTo>
                <a:lnTo>
                  <a:pt x="5287" y="5692"/>
                </a:lnTo>
                <a:lnTo>
                  <a:pt x="5573" y="5954"/>
                </a:lnTo>
                <a:lnTo>
                  <a:pt x="6192" y="6216"/>
                </a:lnTo>
                <a:lnTo>
                  <a:pt x="6549" y="6240"/>
                </a:lnTo>
                <a:lnTo>
                  <a:pt x="6883" y="6216"/>
                </a:lnTo>
                <a:lnTo>
                  <a:pt x="7502" y="5954"/>
                </a:lnTo>
                <a:lnTo>
                  <a:pt x="7788" y="5692"/>
                </a:lnTo>
                <a:lnTo>
                  <a:pt x="8026" y="5430"/>
                </a:lnTo>
                <a:lnTo>
                  <a:pt x="8312" y="4811"/>
                </a:lnTo>
                <a:lnTo>
                  <a:pt x="8336" y="4454"/>
                </a:lnTo>
                <a:lnTo>
                  <a:pt x="8312" y="4097"/>
                </a:lnTo>
                <a:lnTo>
                  <a:pt x="8026" y="3477"/>
                </a:lnTo>
                <a:lnTo>
                  <a:pt x="7788" y="3215"/>
                </a:lnTo>
                <a:lnTo>
                  <a:pt x="7502" y="2954"/>
                </a:lnTo>
                <a:lnTo>
                  <a:pt x="6883" y="2692"/>
                </a:lnTo>
                <a:lnTo>
                  <a:pt x="6549" y="2668"/>
                </a:lnTo>
                <a:close/>
                <a:moveTo>
                  <a:pt x="6835" y="1453"/>
                </a:moveTo>
                <a:lnTo>
                  <a:pt x="7407" y="1572"/>
                </a:lnTo>
                <a:lnTo>
                  <a:pt x="7931" y="1787"/>
                </a:lnTo>
                <a:lnTo>
                  <a:pt x="8431" y="2120"/>
                </a:lnTo>
                <a:lnTo>
                  <a:pt x="8645" y="2334"/>
                </a:lnTo>
                <a:lnTo>
                  <a:pt x="8859" y="2572"/>
                </a:lnTo>
                <a:lnTo>
                  <a:pt x="9193" y="3049"/>
                </a:lnTo>
                <a:lnTo>
                  <a:pt x="9431" y="3573"/>
                </a:lnTo>
                <a:lnTo>
                  <a:pt x="9526" y="4144"/>
                </a:lnTo>
                <a:lnTo>
                  <a:pt x="9550" y="4454"/>
                </a:lnTo>
                <a:lnTo>
                  <a:pt x="9526" y="4763"/>
                </a:lnTo>
                <a:lnTo>
                  <a:pt x="9431" y="5335"/>
                </a:lnTo>
                <a:lnTo>
                  <a:pt x="9193" y="5859"/>
                </a:lnTo>
                <a:lnTo>
                  <a:pt x="8859" y="6335"/>
                </a:lnTo>
                <a:lnTo>
                  <a:pt x="8645" y="6573"/>
                </a:lnTo>
                <a:lnTo>
                  <a:pt x="8431" y="6788"/>
                </a:lnTo>
                <a:lnTo>
                  <a:pt x="7931" y="7121"/>
                </a:lnTo>
                <a:lnTo>
                  <a:pt x="7407" y="7335"/>
                </a:lnTo>
                <a:lnTo>
                  <a:pt x="6835" y="7454"/>
                </a:lnTo>
                <a:lnTo>
                  <a:pt x="6240" y="7454"/>
                </a:lnTo>
                <a:lnTo>
                  <a:pt x="5668" y="7335"/>
                </a:lnTo>
                <a:lnTo>
                  <a:pt x="5144" y="7121"/>
                </a:lnTo>
                <a:lnTo>
                  <a:pt x="4644" y="6788"/>
                </a:lnTo>
                <a:lnTo>
                  <a:pt x="4430" y="6573"/>
                </a:lnTo>
                <a:lnTo>
                  <a:pt x="4216" y="6335"/>
                </a:lnTo>
                <a:lnTo>
                  <a:pt x="3882" y="5859"/>
                </a:lnTo>
                <a:lnTo>
                  <a:pt x="3644" y="5311"/>
                </a:lnTo>
                <a:lnTo>
                  <a:pt x="3549" y="4763"/>
                </a:lnTo>
                <a:lnTo>
                  <a:pt x="3525" y="4454"/>
                </a:lnTo>
                <a:lnTo>
                  <a:pt x="3549" y="4144"/>
                </a:lnTo>
                <a:lnTo>
                  <a:pt x="3644" y="3573"/>
                </a:lnTo>
                <a:lnTo>
                  <a:pt x="3882" y="3049"/>
                </a:lnTo>
                <a:lnTo>
                  <a:pt x="4216" y="2572"/>
                </a:lnTo>
                <a:lnTo>
                  <a:pt x="4430" y="2334"/>
                </a:lnTo>
                <a:lnTo>
                  <a:pt x="4644" y="2120"/>
                </a:lnTo>
                <a:lnTo>
                  <a:pt x="5144" y="1787"/>
                </a:lnTo>
                <a:lnTo>
                  <a:pt x="5668" y="1572"/>
                </a:lnTo>
                <a:lnTo>
                  <a:pt x="6240" y="1453"/>
                </a:lnTo>
                <a:close/>
                <a:moveTo>
                  <a:pt x="6002" y="1"/>
                </a:moveTo>
                <a:lnTo>
                  <a:pt x="4954" y="143"/>
                </a:lnTo>
                <a:lnTo>
                  <a:pt x="3954" y="453"/>
                </a:lnTo>
                <a:lnTo>
                  <a:pt x="3001" y="905"/>
                </a:lnTo>
                <a:lnTo>
                  <a:pt x="2549" y="1215"/>
                </a:lnTo>
                <a:lnTo>
                  <a:pt x="2120" y="1525"/>
                </a:lnTo>
                <a:lnTo>
                  <a:pt x="1334" y="2239"/>
                </a:lnTo>
                <a:lnTo>
                  <a:pt x="691" y="3049"/>
                </a:lnTo>
                <a:lnTo>
                  <a:pt x="191" y="3954"/>
                </a:lnTo>
                <a:lnTo>
                  <a:pt x="0" y="4454"/>
                </a:lnTo>
                <a:lnTo>
                  <a:pt x="191" y="4954"/>
                </a:lnTo>
                <a:lnTo>
                  <a:pt x="691" y="5859"/>
                </a:lnTo>
                <a:lnTo>
                  <a:pt x="1334" y="6669"/>
                </a:lnTo>
                <a:lnTo>
                  <a:pt x="2120" y="7383"/>
                </a:lnTo>
                <a:lnTo>
                  <a:pt x="2549" y="7693"/>
                </a:lnTo>
                <a:lnTo>
                  <a:pt x="3001" y="7978"/>
                </a:lnTo>
                <a:lnTo>
                  <a:pt x="3954" y="8455"/>
                </a:lnTo>
                <a:lnTo>
                  <a:pt x="4954" y="8740"/>
                </a:lnTo>
                <a:lnTo>
                  <a:pt x="6002" y="8907"/>
                </a:lnTo>
                <a:lnTo>
                  <a:pt x="6549" y="8931"/>
                </a:lnTo>
                <a:lnTo>
                  <a:pt x="7073" y="8907"/>
                </a:lnTo>
                <a:lnTo>
                  <a:pt x="8121" y="8764"/>
                </a:lnTo>
                <a:lnTo>
                  <a:pt x="9121" y="8455"/>
                </a:lnTo>
                <a:lnTo>
                  <a:pt x="10074" y="8002"/>
                </a:lnTo>
                <a:lnTo>
                  <a:pt x="10526" y="7693"/>
                </a:lnTo>
                <a:lnTo>
                  <a:pt x="10955" y="7383"/>
                </a:lnTo>
                <a:lnTo>
                  <a:pt x="11717" y="6669"/>
                </a:lnTo>
                <a:lnTo>
                  <a:pt x="12360" y="5859"/>
                </a:lnTo>
                <a:lnTo>
                  <a:pt x="12884" y="4954"/>
                </a:lnTo>
                <a:lnTo>
                  <a:pt x="13098" y="4454"/>
                </a:lnTo>
                <a:lnTo>
                  <a:pt x="12884" y="3954"/>
                </a:lnTo>
                <a:lnTo>
                  <a:pt x="12384" y="3049"/>
                </a:lnTo>
                <a:lnTo>
                  <a:pt x="11741" y="2239"/>
                </a:lnTo>
                <a:lnTo>
                  <a:pt x="10955" y="1525"/>
                </a:lnTo>
                <a:lnTo>
                  <a:pt x="10526" y="1215"/>
                </a:lnTo>
                <a:lnTo>
                  <a:pt x="10074" y="929"/>
                </a:lnTo>
                <a:lnTo>
                  <a:pt x="9121" y="453"/>
                </a:lnTo>
                <a:lnTo>
                  <a:pt x="8121" y="167"/>
                </a:lnTo>
                <a:lnTo>
                  <a:pt x="7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54"/>
          <p:cNvSpPr/>
          <p:nvPr/>
        </p:nvSpPr>
        <p:spPr>
          <a:xfrm>
            <a:off x="2688200" y="1446946"/>
            <a:ext cx="234163" cy="234163"/>
          </a:xfrm>
          <a:custGeom>
            <a:rect b="b" l="l" r="r" t="t"/>
            <a:pathLst>
              <a:path extrusionOk="0" h="170922" w="170922">
                <a:moveTo>
                  <a:pt x="125115" y="77599"/>
                </a:moveTo>
                <a:cubicBezTo>
                  <a:pt x="125115" y="77599"/>
                  <a:pt x="122380" y="88879"/>
                  <a:pt x="111783" y="100844"/>
                </a:cubicBezTo>
                <a:cubicBezTo>
                  <a:pt x="107339" y="95716"/>
                  <a:pt x="104262" y="90589"/>
                  <a:pt x="102211" y="86487"/>
                </a:cubicBezTo>
                <a:lnTo>
                  <a:pt x="93665" y="86487"/>
                </a:lnTo>
                <a:lnTo>
                  <a:pt x="91272" y="77599"/>
                </a:lnTo>
                <a:close/>
                <a:moveTo>
                  <a:pt x="44098" y="37603"/>
                </a:moveTo>
                <a:cubicBezTo>
                  <a:pt x="52986" y="37603"/>
                  <a:pt x="61190" y="41021"/>
                  <a:pt x="67685" y="46833"/>
                </a:cubicBezTo>
                <a:lnTo>
                  <a:pt x="68369" y="47516"/>
                </a:lnTo>
                <a:lnTo>
                  <a:pt x="57772" y="57430"/>
                </a:lnTo>
                <a:lnTo>
                  <a:pt x="57088" y="57088"/>
                </a:lnTo>
                <a:cubicBezTo>
                  <a:pt x="54695" y="54695"/>
                  <a:pt x="50593" y="51960"/>
                  <a:pt x="44098" y="51960"/>
                </a:cubicBezTo>
                <a:cubicBezTo>
                  <a:pt x="33159" y="51960"/>
                  <a:pt x="23929" y="61190"/>
                  <a:pt x="23929" y="72813"/>
                </a:cubicBezTo>
                <a:cubicBezTo>
                  <a:pt x="23929" y="84094"/>
                  <a:pt x="33159" y="93323"/>
                  <a:pt x="44098" y="93323"/>
                </a:cubicBezTo>
                <a:cubicBezTo>
                  <a:pt x="55721" y="93323"/>
                  <a:pt x="60848" y="85803"/>
                  <a:pt x="62216" y="81017"/>
                </a:cubicBezTo>
                <a:lnTo>
                  <a:pt x="43414" y="81017"/>
                </a:lnTo>
                <a:lnTo>
                  <a:pt x="43414" y="67685"/>
                </a:lnTo>
                <a:lnTo>
                  <a:pt x="77257" y="67685"/>
                </a:lnTo>
                <a:lnTo>
                  <a:pt x="77257" y="68369"/>
                </a:lnTo>
                <a:cubicBezTo>
                  <a:pt x="77599" y="70078"/>
                  <a:pt x="77599" y="71787"/>
                  <a:pt x="77599" y="73497"/>
                </a:cubicBezTo>
                <a:cubicBezTo>
                  <a:pt x="77599" y="93665"/>
                  <a:pt x="63925" y="107681"/>
                  <a:pt x="44098" y="107681"/>
                </a:cubicBezTo>
                <a:cubicBezTo>
                  <a:pt x="24955" y="107681"/>
                  <a:pt x="9230" y="91956"/>
                  <a:pt x="9230" y="72813"/>
                </a:cubicBezTo>
                <a:cubicBezTo>
                  <a:pt x="9230" y="53328"/>
                  <a:pt x="24955" y="37603"/>
                  <a:pt x="44098" y="37603"/>
                </a:cubicBezTo>
                <a:close/>
                <a:moveTo>
                  <a:pt x="95716" y="92982"/>
                </a:moveTo>
                <a:lnTo>
                  <a:pt x="95716" y="92982"/>
                </a:lnTo>
                <a:cubicBezTo>
                  <a:pt x="98451" y="98109"/>
                  <a:pt x="102211" y="102895"/>
                  <a:pt x="105972" y="107339"/>
                </a:cubicBezTo>
                <a:lnTo>
                  <a:pt x="101186" y="112125"/>
                </a:lnTo>
                <a:lnTo>
                  <a:pt x="95716" y="92982"/>
                </a:lnTo>
                <a:close/>
                <a:moveTo>
                  <a:pt x="153830" y="34185"/>
                </a:moveTo>
                <a:cubicBezTo>
                  <a:pt x="158616" y="34185"/>
                  <a:pt x="162376" y="37945"/>
                  <a:pt x="162376" y="42731"/>
                </a:cubicBezTo>
                <a:lnTo>
                  <a:pt x="162376" y="153830"/>
                </a:lnTo>
                <a:cubicBezTo>
                  <a:pt x="162376" y="158616"/>
                  <a:pt x="158616" y="162376"/>
                  <a:pt x="153830" y="162376"/>
                </a:cubicBezTo>
                <a:lnTo>
                  <a:pt x="94007" y="162376"/>
                </a:lnTo>
                <a:lnTo>
                  <a:pt x="111099" y="145284"/>
                </a:lnTo>
                <a:lnTo>
                  <a:pt x="104262" y="121696"/>
                </a:lnTo>
                <a:lnTo>
                  <a:pt x="112125" y="113834"/>
                </a:lnTo>
                <a:lnTo>
                  <a:pt x="135028" y="136738"/>
                </a:lnTo>
                <a:lnTo>
                  <a:pt x="141181" y="130584"/>
                </a:lnTo>
                <a:lnTo>
                  <a:pt x="117936" y="107681"/>
                </a:lnTo>
                <a:cubicBezTo>
                  <a:pt x="125799" y="98793"/>
                  <a:pt x="131610" y="88538"/>
                  <a:pt x="134345" y="77599"/>
                </a:cubicBezTo>
                <a:lnTo>
                  <a:pt x="145284" y="77599"/>
                </a:lnTo>
                <a:lnTo>
                  <a:pt x="145284" y="68711"/>
                </a:lnTo>
                <a:lnTo>
                  <a:pt x="114176" y="68711"/>
                </a:lnTo>
                <a:lnTo>
                  <a:pt x="114176" y="59823"/>
                </a:lnTo>
                <a:lnTo>
                  <a:pt x="105288" y="59823"/>
                </a:lnTo>
                <a:lnTo>
                  <a:pt x="105288" y="68711"/>
                </a:lnTo>
                <a:lnTo>
                  <a:pt x="88538" y="68711"/>
                </a:lnTo>
                <a:lnTo>
                  <a:pt x="78624" y="34185"/>
                </a:lnTo>
                <a:close/>
                <a:moveTo>
                  <a:pt x="17092" y="0"/>
                </a:moveTo>
                <a:cubicBezTo>
                  <a:pt x="7863" y="0"/>
                  <a:pt x="0" y="7863"/>
                  <a:pt x="0" y="17092"/>
                </a:cubicBezTo>
                <a:lnTo>
                  <a:pt x="0" y="128191"/>
                </a:lnTo>
                <a:cubicBezTo>
                  <a:pt x="0" y="137763"/>
                  <a:pt x="7863" y="145284"/>
                  <a:pt x="17092" y="145284"/>
                </a:cubicBezTo>
                <a:lnTo>
                  <a:pt x="76915" y="145284"/>
                </a:lnTo>
                <a:lnTo>
                  <a:pt x="85461" y="170922"/>
                </a:lnTo>
                <a:lnTo>
                  <a:pt x="153830" y="170922"/>
                </a:lnTo>
                <a:cubicBezTo>
                  <a:pt x="163401" y="170922"/>
                  <a:pt x="170922" y="163401"/>
                  <a:pt x="170922" y="153830"/>
                </a:cubicBezTo>
                <a:lnTo>
                  <a:pt x="170922" y="42731"/>
                </a:lnTo>
                <a:cubicBezTo>
                  <a:pt x="170922" y="33501"/>
                  <a:pt x="163401" y="25638"/>
                  <a:pt x="153830" y="25638"/>
                </a:cubicBezTo>
                <a:lnTo>
                  <a:pt x="75889" y="25638"/>
                </a:lnTo>
                <a:lnTo>
                  <a:pt x="68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54"/>
          <p:cNvSpPr/>
          <p:nvPr/>
        </p:nvSpPr>
        <p:spPr>
          <a:xfrm>
            <a:off x="4765450" y="1465925"/>
            <a:ext cx="225640" cy="224764"/>
          </a:xfrm>
          <a:custGeom>
            <a:rect b="b" l="l" r="r" t="t"/>
            <a:pathLst>
              <a:path extrusionOk="0" h="11908" w="11956">
                <a:moveTo>
                  <a:pt x="596" y="1"/>
                </a:moveTo>
                <a:lnTo>
                  <a:pt x="358" y="24"/>
                </a:lnTo>
                <a:lnTo>
                  <a:pt x="191" y="167"/>
                </a:lnTo>
                <a:lnTo>
                  <a:pt x="49" y="358"/>
                </a:lnTo>
                <a:lnTo>
                  <a:pt x="1" y="596"/>
                </a:lnTo>
                <a:lnTo>
                  <a:pt x="1" y="8955"/>
                </a:lnTo>
                <a:lnTo>
                  <a:pt x="2382" y="6549"/>
                </a:lnTo>
                <a:lnTo>
                  <a:pt x="8336" y="6549"/>
                </a:lnTo>
                <a:lnTo>
                  <a:pt x="8598" y="6526"/>
                </a:lnTo>
                <a:lnTo>
                  <a:pt x="8788" y="6383"/>
                </a:lnTo>
                <a:lnTo>
                  <a:pt x="8931" y="6192"/>
                </a:lnTo>
                <a:lnTo>
                  <a:pt x="8979" y="5954"/>
                </a:lnTo>
                <a:lnTo>
                  <a:pt x="8979" y="596"/>
                </a:lnTo>
                <a:lnTo>
                  <a:pt x="8931" y="358"/>
                </a:lnTo>
                <a:lnTo>
                  <a:pt x="8788" y="167"/>
                </a:lnTo>
                <a:lnTo>
                  <a:pt x="8574" y="24"/>
                </a:lnTo>
                <a:lnTo>
                  <a:pt x="8336" y="1"/>
                </a:lnTo>
                <a:close/>
                <a:moveTo>
                  <a:pt x="10170" y="2382"/>
                </a:moveTo>
                <a:lnTo>
                  <a:pt x="10170" y="7740"/>
                </a:lnTo>
                <a:lnTo>
                  <a:pt x="2430" y="7740"/>
                </a:lnTo>
                <a:lnTo>
                  <a:pt x="2430" y="8931"/>
                </a:lnTo>
                <a:lnTo>
                  <a:pt x="2454" y="9169"/>
                </a:lnTo>
                <a:lnTo>
                  <a:pt x="2597" y="9360"/>
                </a:lnTo>
                <a:lnTo>
                  <a:pt x="2787" y="9502"/>
                </a:lnTo>
                <a:lnTo>
                  <a:pt x="3025" y="9526"/>
                </a:lnTo>
                <a:lnTo>
                  <a:pt x="9574" y="9526"/>
                </a:lnTo>
                <a:lnTo>
                  <a:pt x="11956" y="11908"/>
                </a:lnTo>
                <a:lnTo>
                  <a:pt x="11956" y="2977"/>
                </a:lnTo>
                <a:lnTo>
                  <a:pt x="11908" y="2739"/>
                </a:lnTo>
                <a:lnTo>
                  <a:pt x="11765" y="2549"/>
                </a:lnTo>
                <a:lnTo>
                  <a:pt x="11599" y="2406"/>
                </a:lnTo>
                <a:lnTo>
                  <a:pt x="11360" y="238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54"/>
          <p:cNvSpPr/>
          <p:nvPr/>
        </p:nvSpPr>
        <p:spPr>
          <a:xfrm>
            <a:off x="6845850" y="1461149"/>
            <a:ext cx="205291" cy="205733"/>
          </a:xfrm>
          <a:custGeom>
            <a:rect b="b" l="l" r="r" t="t"/>
            <a:pathLst>
              <a:path extrusionOk="0" h="10693" w="10670">
                <a:moveTo>
                  <a:pt x="3573" y="4144"/>
                </a:moveTo>
                <a:lnTo>
                  <a:pt x="3573" y="8335"/>
                </a:lnTo>
                <a:lnTo>
                  <a:pt x="2382" y="8335"/>
                </a:lnTo>
                <a:lnTo>
                  <a:pt x="2382" y="4144"/>
                </a:lnTo>
                <a:close/>
                <a:moveTo>
                  <a:pt x="5907" y="2358"/>
                </a:moveTo>
                <a:lnTo>
                  <a:pt x="5907" y="8335"/>
                </a:lnTo>
                <a:lnTo>
                  <a:pt x="4763" y="8335"/>
                </a:lnTo>
                <a:lnTo>
                  <a:pt x="4763" y="2358"/>
                </a:lnTo>
                <a:close/>
                <a:moveTo>
                  <a:pt x="8336" y="5930"/>
                </a:moveTo>
                <a:lnTo>
                  <a:pt x="8336" y="8335"/>
                </a:lnTo>
                <a:lnTo>
                  <a:pt x="7145" y="8335"/>
                </a:lnTo>
                <a:lnTo>
                  <a:pt x="7145" y="5930"/>
                </a:lnTo>
                <a:close/>
                <a:moveTo>
                  <a:pt x="1191" y="0"/>
                </a:moveTo>
                <a:lnTo>
                  <a:pt x="953" y="24"/>
                </a:lnTo>
                <a:lnTo>
                  <a:pt x="524" y="191"/>
                </a:lnTo>
                <a:lnTo>
                  <a:pt x="358" y="357"/>
                </a:lnTo>
                <a:lnTo>
                  <a:pt x="191" y="548"/>
                </a:lnTo>
                <a:lnTo>
                  <a:pt x="1" y="953"/>
                </a:lnTo>
                <a:lnTo>
                  <a:pt x="1" y="1191"/>
                </a:lnTo>
                <a:lnTo>
                  <a:pt x="1" y="9502"/>
                </a:lnTo>
                <a:lnTo>
                  <a:pt x="1" y="9740"/>
                </a:lnTo>
                <a:lnTo>
                  <a:pt x="191" y="10145"/>
                </a:lnTo>
                <a:lnTo>
                  <a:pt x="358" y="10336"/>
                </a:lnTo>
                <a:lnTo>
                  <a:pt x="524" y="10502"/>
                </a:lnTo>
                <a:lnTo>
                  <a:pt x="953" y="10669"/>
                </a:lnTo>
                <a:lnTo>
                  <a:pt x="1191" y="10693"/>
                </a:lnTo>
                <a:lnTo>
                  <a:pt x="9479" y="10693"/>
                </a:lnTo>
                <a:lnTo>
                  <a:pt x="9717" y="10669"/>
                </a:lnTo>
                <a:lnTo>
                  <a:pt x="10122" y="10502"/>
                </a:lnTo>
                <a:lnTo>
                  <a:pt x="10312" y="10336"/>
                </a:lnTo>
                <a:lnTo>
                  <a:pt x="10479" y="10145"/>
                </a:lnTo>
                <a:lnTo>
                  <a:pt x="10669" y="9740"/>
                </a:lnTo>
                <a:lnTo>
                  <a:pt x="10669" y="9502"/>
                </a:lnTo>
                <a:lnTo>
                  <a:pt x="10669" y="1191"/>
                </a:lnTo>
                <a:lnTo>
                  <a:pt x="10669" y="977"/>
                </a:lnTo>
                <a:lnTo>
                  <a:pt x="10479" y="548"/>
                </a:lnTo>
                <a:lnTo>
                  <a:pt x="10312" y="357"/>
                </a:lnTo>
                <a:lnTo>
                  <a:pt x="10146" y="191"/>
                </a:lnTo>
                <a:lnTo>
                  <a:pt x="9717" y="24"/>
                </a:lnTo>
                <a:lnTo>
                  <a:pt x="94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9" name="Google Shape;8119;p654"/>
          <p:cNvCxnSpPr>
            <a:stCxn id="8120" idx="6"/>
          </p:cNvCxnSpPr>
          <p:nvPr/>
        </p:nvCxnSpPr>
        <p:spPr>
          <a:xfrm>
            <a:off x="8209975" y="596298"/>
            <a:ext cx="1022700" cy="0"/>
          </a:xfrm>
          <a:prstGeom prst="straightConnector1">
            <a:avLst/>
          </a:prstGeom>
          <a:noFill/>
          <a:ln cap="flat" cmpd="sng" w="9525">
            <a:solidFill>
              <a:srgbClr val="F3F3F3"/>
            </a:solidFill>
            <a:prstDash val="solid"/>
            <a:round/>
            <a:headEnd len="med" w="med" type="none"/>
            <a:tailEnd len="med" w="med" type="none"/>
          </a:ln>
        </p:spPr>
      </p:cxnSp>
      <p:sp>
        <p:nvSpPr>
          <p:cNvPr id="8120" name="Google Shape;8120;p654"/>
          <p:cNvSpPr/>
          <p:nvPr/>
        </p:nvSpPr>
        <p:spPr>
          <a:xfrm>
            <a:off x="7937875" y="460248"/>
            <a:ext cx="272100" cy="2721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54"/>
          <p:cNvSpPr/>
          <p:nvPr/>
        </p:nvSpPr>
        <p:spPr>
          <a:xfrm rot="5400000">
            <a:off x="8019385" y="524264"/>
            <a:ext cx="109163" cy="144108"/>
          </a:xfrm>
          <a:custGeom>
            <a:rect b="b" l="l" r="r" t="t"/>
            <a:pathLst>
              <a:path extrusionOk="0" h="6227" w="4717">
                <a:moveTo>
                  <a:pt x="2361" y="0"/>
                </a:moveTo>
                <a:lnTo>
                  <a:pt x="702" y="1659"/>
                </a:lnTo>
                <a:lnTo>
                  <a:pt x="1991" y="1659"/>
                </a:lnTo>
                <a:lnTo>
                  <a:pt x="1991" y="3712"/>
                </a:lnTo>
                <a:lnTo>
                  <a:pt x="0" y="5702"/>
                </a:lnTo>
                <a:lnTo>
                  <a:pt x="520" y="6227"/>
                </a:lnTo>
                <a:lnTo>
                  <a:pt x="2727" y="4020"/>
                </a:lnTo>
                <a:lnTo>
                  <a:pt x="2727" y="1659"/>
                </a:lnTo>
                <a:lnTo>
                  <a:pt x="4015" y="1659"/>
                </a:lnTo>
                <a:lnTo>
                  <a:pt x="2361" y="0"/>
                </a:lnTo>
                <a:close/>
                <a:moveTo>
                  <a:pt x="3462" y="4448"/>
                </a:moveTo>
                <a:lnTo>
                  <a:pt x="2943" y="4967"/>
                </a:lnTo>
                <a:lnTo>
                  <a:pt x="4198" y="6227"/>
                </a:lnTo>
                <a:lnTo>
                  <a:pt x="4717" y="5702"/>
                </a:lnTo>
                <a:lnTo>
                  <a:pt x="3462" y="444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54"/>
          <p:cNvSpPr/>
          <p:nvPr/>
        </p:nvSpPr>
        <p:spPr>
          <a:xfrm>
            <a:off x="8268641" y="460248"/>
            <a:ext cx="272100" cy="272100"/>
          </a:xfrm>
          <a:prstGeom prst="ellipse">
            <a:avLst/>
          </a:prstGeom>
          <a:solidFill>
            <a:schemeClr val="l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54"/>
          <p:cNvSpPr/>
          <p:nvPr/>
        </p:nvSpPr>
        <p:spPr>
          <a:xfrm>
            <a:off x="8599432" y="460248"/>
            <a:ext cx="272100" cy="272100"/>
          </a:xfrm>
          <a:prstGeom prst="ellipse">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54"/>
          <p:cNvSpPr/>
          <p:nvPr/>
        </p:nvSpPr>
        <p:spPr>
          <a:xfrm>
            <a:off x="8342985" y="534613"/>
            <a:ext cx="123433" cy="123433"/>
          </a:xfrm>
          <a:custGeom>
            <a:rect b="b" l="l" r="r" t="t"/>
            <a:pathLst>
              <a:path extrusionOk="0" h="5434" w="5434">
                <a:moveTo>
                  <a:pt x="0" y="2717"/>
                </a:moveTo>
                <a:lnTo>
                  <a:pt x="0" y="5433"/>
                </a:lnTo>
                <a:lnTo>
                  <a:pt x="1356" y="5433"/>
                </a:lnTo>
                <a:lnTo>
                  <a:pt x="1356" y="2717"/>
                </a:lnTo>
                <a:close/>
                <a:moveTo>
                  <a:pt x="2039" y="0"/>
                </a:moveTo>
                <a:lnTo>
                  <a:pt x="2039" y="5433"/>
                </a:lnTo>
                <a:lnTo>
                  <a:pt x="3395" y="5433"/>
                </a:lnTo>
                <a:lnTo>
                  <a:pt x="3395" y="0"/>
                </a:lnTo>
                <a:close/>
                <a:moveTo>
                  <a:pt x="4072" y="1698"/>
                </a:moveTo>
                <a:lnTo>
                  <a:pt x="4072" y="5433"/>
                </a:lnTo>
                <a:lnTo>
                  <a:pt x="5433" y="5433"/>
                </a:lnTo>
                <a:lnTo>
                  <a:pt x="5433" y="169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654"/>
          <p:cNvSpPr/>
          <p:nvPr/>
        </p:nvSpPr>
        <p:spPr>
          <a:xfrm>
            <a:off x="8691377" y="534540"/>
            <a:ext cx="88132" cy="123385"/>
          </a:xfrm>
          <a:custGeom>
            <a:rect b="b" l="l" r="r" t="t"/>
            <a:pathLst>
              <a:path extrusionOk="0" h="179469" w="128192">
                <a:moveTo>
                  <a:pt x="57772" y="0"/>
                </a:moveTo>
                <a:cubicBezTo>
                  <a:pt x="36236" y="0"/>
                  <a:pt x="19144" y="17092"/>
                  <a:pt x="19144" y="38629"/>
                </a:cubicBezTo>
                <a:cubicBezTo>
                  <a:pt x="19144" y="51960"/>
                  <a:pt x="25980" y="63583"/>
                  <a:pt x="36236" y="70420"/>
                </a:cubicBezTo>
                <a:lnTo>
                  <a:pt x="36236" y="38629"/>
                </a:lnTo>
                <a:cubicBezTo>
                  <a:pt x="36236" y="26664"/>
                  <a:pt x="45807" y="17092"/>
                  <a:pt x="57772" y="17092"/>
                </a:cubicBezTo>
                <a:cubicBezTo>
                  <a:pt x="69395" y="17092"/>
                  <a:pt x="78966" y="26664"/>
                  <a:pt x="78966" y="38629"/>
                </a:cubicBezTo>
                <a:lnTo>
                  <a:pt x="78966" y="70420"/>
                </a:lnTo>
                <a:cubicBezTo>
                  <a:pt x="89221" y="63583"/>
                  <a:pt x="96058" y="51960"/>
                  <a:pt x="96058" y="38629"/>
                </a:cubicBezTo>
                <a:cubicBezTo>
                  <a:pt x="96058" y="17092"/>
                  <a:pt x="78966" y="0"/>
                  <a:pt x="57772" y="0"/>
                </a:cubicBezTo>
                <a:close/>
                <a:moveTo>
                  <a:pt x="57772" y="25639"/>
                </a:moveTo>
                <a:cubicBezTo>
                  <a:pt x="50593" y="25639"/>
                  <a:pt x="44782" y="31450"/>
                  <a:pt x="44782" y="38629"/>
                </a:cubicBezTo>
                <a:lnTo>
                  <a:pt x="44782" y="130243"/>
                </a:lnTo>
                <a:lnTo>
                  <a:pt x="15383" y="124089"/>
                </a:lnTo>
                <a:cubicBezTo>
                  <a:pt x="14700" y="124089"/>
                  <a:pt x="14358" y="123748"/>
                  <a:pt x="13332" y="123748"/>
                </a:cubicBezTo>
                <a:cubicBezTo>
                  <a:pt x="10939" y="123748"/>
                  <a:pt x="8546" y="125115"/>
                  <a:pt x="6837" y="126824"/>
                </a:cubicBezTo>
                <a:lnTo>
                  <a:pt x="0" y="133661"/>
                </a:lnTo>
                <a:lnTo>
                  <a:pt x="42047" y="175708"/>
                </a:lnTo>
                <a:cubicBezTo>
                  <a:pt x="44440" y="178101"/>
                  <a:pt x="47858" y="179468"/>
                  <a:pt x="51277" y="179468"/>
                </a:cubicBezTo>
                <a:lnTo>
                  <a:pt x="109390" y="179468"/>
                </a:lnTo>
                <a:cubicBezTo>
                  <a:pt x="115543" y="179468"/>
                  <a:pt x="120671" y="174682"/>
                  <a:pt x="121697" y="168529"/>
                </a:cubicBezTo>
                <a:lnTo>
                  <a:pt x="127850" y="123406"/>
                </a:lnTo>
                <a:cubicBezTo>
                  <a:pt x="128192" y="123064"/>
                  <a:pt x="128192" y="122380"/>
                  <a:pt x="128192" y="121697"/>
                </a:cubicBezTo>
                <a:cubicBezTo>
                  <a:pt x="128192" y="116569"/>
                  <a:pt x="124773" y="111783"/>
                  <a:pt x="120329" y="110074"/>
                </a:cubicBezTo>
                <a:lnTo>
                  <a:pt x="81701" y="90589"/>
                </a:lnTo>
                <a:cubicBezTo>
                  <a:pt x="79992" y="90247"/>
                  <a:pt x="78624" y="89905"/>
                  <a:pt x="76915" y="89905"/>
                </a:cubicBezTo>
                <a:lnTo>
                  <a:pt x="70420" y="89905"/>
                </a:lnTo>
                <a:lnTo>
                  <a:pt x="70420" y="38629"/>
                </a:lnTo>
                <a:cubicBezTo>
                  <a:pt x="70420" y="31450"/>
                  <a:pt x="64609" y="25639"/>
                  <a:pt x="57772" y="2563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9" name="Shape 8129"/>
        <p:cNvGrpSpPr/>
        <p:nvPr/>
      </p:nvGrpSpPr>
      <p:grpSpPr>
        <a:xfrm>
          <a:off x="0" y="0"/>
          <a:ext cx="0" cy="0"/>
          <a:chOff x="0" y="0"/>
          <a:chExt cx="0" cy="0"/>
        </a:xfrm>
      </p:grpSpPr>
      <p:sp>
        <p:nvSpPr>
          <p:cNvPr id="8130" name="Google Shape;8130;p655"/>
          <p:cNvSpPr/>
          <p:nvPr/>
        </p:nvSpPr>
        <p:spPr>
          <a:xfrm flipH="1" rot="10800000">
            <a:off x="460775" y="4392224"/>
            <a:ext cx="8222700" cy="434700"/>
          </a:xfrm>
          <a:prstGeom prst="round2SameRect">
            <a:avLst>
              <a:gd fmla="val 16667" name="adj1"/>
              <a:gd fmla="val 22998"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55"/>
          <p:cNvSpPr txBox="1"/>
          <p:nvPr/>
        </p:nvSpPr>
        <p:spPr>
          <a:xfrm>
            <a:off x="2298993" y="4486672"/>
            <a:ext cx="5152200" cy="31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Build 					Deploy</a:t>
            </a:r>
            <a:endParaRPr sz="1000">
              <a:solidFill>
                <a:srgbClr val="202124"/>
              </a:solidFill>
              <a:latin typeface="Google Sans Medium"/>
              <a:ea typeface="Google Sans Medium"/>
              <a:cs typeface="Google Sans Medium"/>
              <a:sym typeface="Google Sans Medium"/>
            </a:endParaRPr>
          </a:p>
        </p:txBody>
      </p:sp>
      <p:sp>
        <p:nvSpPr>
          <p:cNvPr id="8132" name="Google Shape;8132;p655"/>
          <p:cNvSpPr/>
          <p:nvPr/>
        </p:nvSpPr>
        <p:spPr>
          <a:xfrm>
            <a:off x="457175" y="1214843"/>
            <a:ext cx="8229900" cy="1968000"/>
          </a:xfrm>
          <a:prstGeom prst="round2SameRect">
            <a:avLst>
              <a:gd fmla="val 8092" name="adj1"/>
              <a:gd fmla="val 0" name="adj2"/>
            </a:avLst>
          </a:prstGeom>
          <a:solidFill>
            <a:srgbClr val="FFFFFF"/>
          </a:solidFill>
          <a:ln>
            <a:noFill/>
          </a:ln>
          <a:effectLst>
            <a:outerShdw blurRad="1714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55"/>
          <p:cNvSpPr/>
          <p:nvPr/>
        </p:nvSpPr>
        <p:spPr>
          <a:xfrm>
            <a:off x="3436524" y="2379743"/>
            <a:ext cx="14184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55"/>
          <p:cNvSpPr txBox="1"/>
          <p:nvPr/>
        </p:nvSpPr>
        <p:spPr>
          <a:xfrm>
            <a:off x="4998218" y="1602043"/>
            <a:ext cx="16095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 Video Intelligence</a:t>
            </a:r>
            <a:endParaRPr sz="1000">
              <a:solidFill>
                <a:srgbClr val="202124"/>
              </a:solidFill>
              <a:latin typeface="Google Sans"/>
              <a:ea typeface="Google Sans"/>
              <a:cs typeface="Google Sans"/>
              <a:sym typeface="Google Sans"/>
            </a:endParaRPr>
          </a:p>
        </p:txBody>
      </p:sp>
      <p:sp>
        <p:nvSpPr>
          <p:cNvPr id="8135" name="Google Shape;8135;p655"/>
          <p:cNvSpPr/>
          <p:nvPr/>
        </p:nvSpPr>
        <p:spPr>
          <a:xfrm>
            <a:off x="457175" y="3289462"/>
            <a:ext cx="8229900" cy="1212300"/>
          </a:xfrm>
          <a:prstGeom prst="round2SameRect">
            <a:avLst>
              <a:gd fmla="val 8092" name="adj1"/>
              <a:gd fmla="val 0" name="adj2"/>
            </a:avLst>
          </a:prstGeom>
          <a:solidFill>
            <a:srgbClr val="FFFFFF"/>
          </a:solidFill>
          <a:ln>
            <a:noFill/>
          </a:ln>
          <a:effectLst>
            <a:outerShdw blurRad="171450"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55"/>
          <p:cNvSpPr/>
          <p:nvPr/>
        </p:nvSpPr>
        <p:spPr>
          <a:xfrm>
            <a:off x="774709" y="3717537"/>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55"/>
          <p:cNvSpPr/>
          <p:nvPr/>
        </p:nvSpPr>
        <p:spPr>
          <a:xfrm>
            <a:off x="7184657" y="3717537"/>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55"/>
          <p:cNvSpPr/>
          <p:nvPr/>
        </p:nvSpPr>
        <p:spPr>
          <a:xfrm>
            <a:off x="5902655" y="4089410"/>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55"/>
          <p:cNvSpPr/>
          <p:nvPr/>
        </p:nvSpPr>
        <p:spPr>
          <a:xfrm>
            <a:off x="2056701" y="3717537"/>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55"/>
          <p:cNvSpPr/>
          <p:nvPr/>
        </p:nvSpPr>
        <p:spPr>
          <a:xfrm>
            <a:off x="774699" y="4089360"/>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55"/>
          <p:cNvSpPr/>
          <p:nvPr/>
        </p:nvSpPr>
        <p:spPr>
          <a:xfrm>
            <a:off x="7184647" y="4089410"/>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55"/>
          <p:cNvSpPr/>
          <p:nvPr/>
        </p:nvSpPr>
        <p:spPr>
          <a:xfrm>
            <a:off x="3338693" y="3717537"/>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43" name="Google Shape;8143;p655"/>
          <p:cNvSpPr/>
          <p:nvPr/>
        </p:nvSpPr>
        <p:spPr>
          <a:xfrm>
            <a:off x="2056691" y="4089360"/>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55"/>
          <p:cNvSpPr/>
          <p:nvPr/>
        </p:nvSpPr>
        <p:spPr>
          <a:xfrm>
            <a:off x="4620686" y="3717537"/>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55"/>
          <p:cNvSpPr/>
          <p:nvPr/>
        </p:nvSpPr>
        <p:spPr>
          <a:xfrm>
            <a:off x="3338684" y="4089360"/>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55"/>
          <p:cNvSpPr/>
          <p:nvPr/>
        </p:nvSpPr>
        <p:spPr>
          <a:xfrm>
            <a:off x="5902678" y="3717537"/>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55"/>
          <p:cNvSpPr/>
          <p:nvPr/>
        </p:nvSpPr>
        <p:spPr>
          <a:xfrm>
            <a:off x="4620676" y="4089360"/>
            <a:ext cx="1167300" cy="272400"/>
          </a:xfrm>
          <a:prstGeom prst="roundRect">
            <a:avLst>
              <a:gd fmla="val 50000" name="adj"/>
            </a:avLst>
          </a:prstGeom>
          <a:noFill/>
          <a:ln cap="flat" cmpd="sng" w="9525">
            <a:solidFill>
              <a:srgbClr val="34A8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55"/>
          <p:cNvSpPr/>
          <p:nvPr/>
        </p:nvSpPr>
        <p:spPr>
          <a:xfrm>
            <a:off x="457175" y="1214818"/>
            <a:ext cx="8229900" cy="274200"/>
          </a:xfrm>
          <a:prstGeom prst="round2SameRect">
            <a:avLst>
              <a:gd fmla="val 16667" name="adj1"/>
              <a:gd fmla="val 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55"/>
          <p:cNvSpPr/>
          <p:nvPr/>
        </p:nvSpPr>
        <p:spPr>
          <a:xfrm>
            <a:off x="1860700" y="1609006"/>
            <a:ext cx="14184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55"/>
          <p:cNvSpPr/>
          <p:nvPr/>
        </p:nvSpPr>
        <p:spPr>
          <a:xfrm>
            <a:off x="3436522" y="1609006"/>
            <a:ext cx="14184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55"/>
          <p:cNvSpPr/>
          <p:nvPr/>
        </p:nvSpPr>
        <p:spPr>
          <a:xfrm>
            <a:off x="4998218" y="1608943"/>
            <a:ext cx="16095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02124"/>
              </a:solidFill>
            </a:endParaRPr>
          </a:p>
        </p:txBody>
      </p:sp>
      <p:sp>
        <p:nvSpPr>
          <p:cNvPr id="8152" name="Google Shape;8152;p655"/>
          <p:cNvSpPr/>
          <p:nvPr/>
        </p:nvSpPr>
        <p:spPr>
          <a:xfrm>
            <a:off x="6751000" y="1608993"/>
            <a:ext cx="16095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55"/>
          <p:cNvSpPr txBox="1"/>
          <p:nvPr/>
        </p:nvSpPr>
        <p:spPr>
          <a:xfrm>
            <a:off x="2533350" y="822163"/>
            <a:ext cx="4077300" cy="259800"/>
          </a:xfrm>
          <a:prstGeom prst="rect">
            <a:avLst/>
          </a:prstGeom>
          <a:noFill/>
          <a:ln>
            <a:noFill/>
          </a:ln>
        </p:spPr>
        <p:txBody>
          <a:bodyPr anchorCtr="0" anchor="t" bIns="0" lIns="0" spcFirstLastPara="1" rIns="91425" wrap="square" tIns="0">
            <a:noAutofit/>
          </a:bodyPr>
          <a:lstStyle/>
          <a:p>
            <a:pPr indent="0" lvl="0" marL="0" rtl="0" algn="ctr">
              <a:lnSpc>
                <a:spcPct val="115000"/>
              </a:lnSpc>
              <a:spcBef>
                <a:spcPts val="0"/>
              </a:spcBef>
              <a:spcAft>
                <a:spcPts val="0"/>
              </a:spcAft>
              <a:buNone/>
            </a:pPr>
            <a:r>
              <a:rPr lang="en" sz="1800">
                <a:solidFill>
                  <a:srgbClr val="202124"/>
                </a:solidFill>
                <a:latin typeface="Google Sans Medium"/>
                <a:ea typeface="Google Sans Medium"/>
                <a:cs typeface="Google Sans Medium"/>
                <a:sym typeface="Google Sans Medium"/>
              </a:rPr>
              <a:t>AI Platform </a:t>
            </a:r>
            <a:endParaRPr sz="1800">
              <a:solidFill>
                <a:srgbClr val="202124"/>
              </a:solidFill>
              <a:latin typeface="Google Sans Medium"/>
              <a:ea typeface="Google Sans Medium"/>
              <a:cs typeface="Google Sans Medium"/>
              <a:sym typeface="Google Sans Medium"/>
            </a:endParaRPr>
          </a:p>
        </p:txBody>
      </p:sp>
      <p:pic>
        <p:nvPicPr>
          <p:cNvPr id="8154" name="Google Shape;8154;p655"/>
          <p:cNvPicPr preferRelativeResize="0"/>
          <p:nvPr/>
        </p:nvPicPr>
        <p:blipFill>
          <a:blip r:embed="rId3">
            <a:alphaModFix/>
          </a:blip>
          <a:stretch>
            <a:fillRect/>
          </a:stretch>
        </p:blipFill>
        <p:spPr>
          <a:xfrm>
            <a:off x="4417538" y="411713"/>
            <a:ext cx="308932" cy="352200"/>
          </a:xfrm>
          <a:prstGeom prst="rect">
            <a:avLst/>
          </a:prstGeom>
          <a:noFill/>
          <a:ln>
            <a:noFill/>
          </a:ln>
        </p:spPr>
      </p:pic>
      <p:sp>
        <p:nvSpPr>
          <p:cNvPr id="8155" name="Google Shape;8155;p655"/>
          <p:cNvSpPr txBox="1"/>
          <p:nvPr/>
        </p:nvSpPr>
        <p:spPr>
          <a:xfrm>
            <a:off x="1174625" y="1269767"/>
            <a:ext cx="6795000" cy="184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None/>
            </a:pPr>
            <a:r>
              <a:rPr lang="en" sz="1100">
                <a:solidFill>
                  <a:srgbClr val="FFFFFF"/>
                </a:solidFill>
                <a:latin typeface="Google Sans"/>
                <a:ea typeface="Google Sans"/>
                <a:cs typeface="Google Sans"/>
                <a:sym typeface="Google Sans"/>
              </a:rPr>
              <a:t>No code development and pre-trained APIs</a:t>
            </a:r>
            <a:endParaRPr sz="1100">
              <a:solidFill>
                <a:srgbClr val="FFFFFF"/>
              </a:solidFill>
              <a:latin typeface="Google Sans"/>
              <a:ea typeface="Google Sans"/>
              <a:cs typeface="Google Sans"/>
              <a:sym typeface="Google Sans"/>
            </a:endParaRPr>
          </a:p>
        </p:txBody>
      </p:sp>
      <p:sp>
        <p:nvSpPr>
          <p:cNvPr id="8156" name="Google Shape;8156;p655"/>
          <p:cNvSpPr txBox="1"/>
          <p:nvPr/>
        </p:nvSpPr>
        <p:spPr>
          <a:xfrm>
            <a:off x="1976705" y="1602056"/>
            <a:ext cx="11580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 Vision</a:t>
            </a:r>
            <a:endParaRPr sz="1000">
              <a:solidFill>
                <a:srgbClr val="202124"/>
              </a:solidFill>
              <a:latin typeface="Google Sans"/>
              <a:ea typeface="Google Sans"/>
              <a:cs typeface="Google Sans"/>
              <a:sym typeface="Google Sans"/>
            </a:endParaRPr>
          </a:p>
        </p:txBody>
      </p:sp>
      <p:sp>
        <p:nvSpPr>
          <p:cNvPr id="8157" name="Google Shape;8157;p655"/>
          <p:cNvSpPr txBox="1"/>
          <p:nvPr/>
        </p:nvSpPr>
        <p:spPr>
          <a:xfrm>
            <a:off x="3677924" y="1602056"/>
            <a:ext cx="9354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Vision API</a:t>
            </a:r>
            <a:endParaRPr sz="1000">
              <a:solidFill>
                <a:srgbClr val="202124"/>
              </a:solidFill>
              <a:latin typeface="Google Sans"/>
              <a:ea typeface="Google Sans"/>
              <a:cs typeface="Google Sans"/>
              <a:sym typeface="Google Sans"/>
            </a:endParaRPr>
          </a:p>
        </p:txBody>
      </p:sp>
      <p:sp>
        <p:nvSpPr>
          <p:cNvPr id="8158" name="Google Shape;8158;p655"/>
          <p:cNvSpPr txBox="1"/>
          <p:nvPr/>
        </p:nvSpPr>
        <p:spPr>
          <a:xfrm>
            <a:off x="6812350" y="1602043"/>
            <a:ext cx="14868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Video Intelligence API</a:t>
            </a:r>
            <a:endParaRPr sz="1000">
              <a:solidFill>
                <a:srgbClr val="202124"/>
              </a:solidFill>
              <a:latin typeface="Google Sans"/>
              <a:ea typeface="Google Sans"/>
              <a:cs typeface="Google Sans"/>
              <a:sym typeface="Google Sans"/>
            </a:endParaRPr>
          </a:p>
        </p:txBody>
      </p:sp>
      <p:sp>
        <p:nvSpPr>
          <p:cNvPr id="8159" name="Google Shape;8159;p655"/>
          <p:cNvSpPr/>
          <p:nvPr/>
        </p:nvSpPr>
        <p:spPr>
          <a:xfrm>
            <a:off x="457175" y="3289462"/>
            <a:ext cx="8229900" cy="274200"/>
          </a:xfrm>
          <a:prstGeom prst="round2SameRect">
            <a:avLst>
              <a:gd fmla="val 16667" name="adj1"/>
              <a:gd fmla="val 0" name="adj2"/>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55"/>
          <p:cNvSpPr txBox="1"/>
          <p:nvPr/>
        </p:nvSpPr>
        <p:spPr>
          <a:xfrm>
            <a:off x="981425" y="3344392"/>
            <a:ext cx="7181400" cy="184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None/>
            </a:pPr>
            <a:r>
              <a:rPr lang="en" sz="1100">
                <a:solidFill>
                  <a:srgbClr val="FFFFFF"/>
                </a:solidFill>
                <a:latin typeface="Google Sans"/>
                <a:ea typeface="Google Sans"/>
                <a:cs typeface="Google Sans"/>
                <a:sym typeface="Google Sans"/>
              </a:rPr>
              <a:t>Data science and machine learning tools</a:t>
            </a:r>
            <a:endParaRPr sz="1100">
              <a:solidFill>
                <a:srgbClr val="FFFFFF"/>
              </a:solidFill>
              <a:latin typeface="Google Sans"/>
              <a:ea typeface="Google Sans"/>
              <a:cs typeface="Google Sans"/>
              <a:sym typeface="Google Sans"/>
            </a:endParaRPr>
          </a:p>
        </p:txBody>
      </p:sp>
      <p:sp>
        <p:nvSpPr>
          <p:cNvPr id="8161" name="Google Shape;8161;p655"/>
          <p:cNvSpPr txBox="1"/>
          <p:nvPr/>
        </p:nvSpPr>
        <p:spPr>
          <a:xfrm>
            <a:off x="1005460" y="3710587"/>
            <a:ext cx="7059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Notebooks</a:t>
            </a:r>
            <a:endParaRPr sz="1000">
              <a:solidFill>
                <a:srgbClr val="202124"/>
              </a:solidFill>
              <a:latin typeface="Google Sans"/>
              <a:ea typeface="Google Sans"/>
              <a:cs typeface="Google Sans"/>
              <a:sym typeface="Google Sans"/>
            </a:endParaRPr>
          </a:p>
        </p:txBody>
      </p:sp>
      <p:sp>
        <p:nvSpPr>
          <p:cNvPr id="8162" name="Google Shape;8162;p655"/>
          <p:cNvSpPr txBox="1"/>
          <p:nvPr/>
        </p:nvSpPr>
        <p:spPr>
          <a:xfrm>
            <a:off x="2111950" y="3710587"/>
            <a:ext cx="10542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Feature Store</a:t>
            </a:r>
            <a:endParaRPr sz="1000">
              <a:solidFill>
                <a:srgbClr val="202124"/>
              </a:solidFill>
              <a:latin typeface="Google Sans"/>
              <a:ea typeface="Google Sans"/>
              <a:cs typeface="Google Sans"/>
              <a:sym typeface="Google Sans"/>
            </a:endParaRPr>
          </a:p>
        </p:txBody>
      </p:sp>
      <p:sp>
        <p:nvSpPr>
          <p:cNvPr id="8163" name="Google Shape;8163;p655"/>
          <p:cNvSpPr txBox="1"/>
          <p:nvPr/>
        </p:nvSpPr>
        <p:spPr>
          <a:xfrm>
            <a:off x="4717283" y="3710587"/>
            <a:ext cx="9741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Data Labeling</a:t>
            </a:r>
            <a:endParaRPr sz="1000">
              <a:solidFill>
                <a:srgbClr val="202124"/>
              </a:solidFill>
              <a:latin typeface="Google Sans"/>
              <a:ea typeface="Google Sans"/>
              <a:cs typeface="Google Sans"/>
              <a:sym typeface="Google Sans"/>
            </a:endParaRPr>
          </a:p>
        </p:txBody>
      </p:sp>
      <p:sp>
        <p:nvSpPr>
          <p:cNvPr id="8164" name="Google Shape;8164;p655"/>
          <p:cNvSpPr txBox="1"/>
          <p:nvPr/>
        </p:nvSpPr>
        <p:spPr>
          <a:xfrm>
            <a:off x="5902670" y="3710587"/>
            <a:ext cx="11673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Training</a:t>
            </a:r>
            <a:endParaRPr sz="1000">
              <a:solidFill>
                <a:srgbClr val="202124"/>
              </a:solidFill>
              <a:latin typeface="Google Sans"/>
              <a:ea typeface="Google Sans"/>
              <a:cs typeface="Google Sans"/>
              <a:sym typeface="Google Sans"/>
            </a:endParaRPr>
          </a:p>
        </p:txBody>
      </p:sp>
      <p:sp>
        <p:nvSpPr>
          <p:cNvPr id="8165" name="Google Shape;8165;p655"/>
          <p:cNvSpPr txBox="1"/>
          <p:nvPr/>
        </p:nvSpPr>
        <p:spPr>
          <a:xfrm>
            <a:off x="7415408" y="3710637"/>
            <a:ext cx="7059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Prediction</a:t>
            </a:r>
            <a:endParaRPr sz="1000">
              <a:solidFill>
                <a:srgbClr val="202124"/>
              </a:solidFill>
              <a:latin typeface="Google Sans"/>
              <a:ea typeface="Google Sans"/>
              <a:cs typeface="Google Sans"/>
              <a:sym typeface="Google Sans"/>
            </a:endParaRPr>
          </a:p>
        </p:txBody>
      </p:sp>
      <p:sp>
        <p:nvSpPr>
          <p:cNvPr id="8166" name="Google Shape;8166;p655"/>
          <p:cNvSpPr txBox="1"/>
          <p:nvPr/>
        </p:nvSpPr>
        <p:spPr>
          <a:xfrm>
            <a:off x="886598" y="4082463"/>
            <a:ext cx="9741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DL Environment</a:t>
            </a:r>
            <a:endParaRPr sz="1000">
              <a:solidFill>
                <a:srgbClr val="202124"/>
              </a:solidFill>
              <a:latin typeface="Google Sans"/>
              <a:ea typeface="Google Sans"/>
              <a:cs typeface="Google Sans"/>
              <a:sym typeface="Google Sans"/>
            </a:endParaRPr>
          </a:p>
        </p:txBody>
      </p:sp>
      <p:sp>
        <p:nvSpPr>
          <p:cNvPr id="8167" name="Google Shape;8167;p655"/>
          <p:cNvSpPr txBox="1"/>
          <p:nvPr/>
        </p:nvSpPr>
        <p:spPr>
          <a:xfrm>
            <a:off x="3569435" y="4082460"/>
            <a:ext cx="7059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Vizier</a:t>
            </a:r>
            <a:endParaRPr sz="1000">
              <a:solidFill>
                <a:srgbClr val="202124"/>
              </a:solidFill>
              <a:latin typeface="Google Sans"/>
              <a:ea typeface="Google Sans"/>
              <a:cs typeface="Google Sans"/>
              <a:sym typeface="Google Sans"/>
            </a:endParaRPr>
          </a:p>
        </p:txBody>
      </p:sp>
      <p:sp>
        <p:nvSpPr>
          <p:cNvPr id="8168" name="Google Shape;8168;p655"/>
          <p:cNvSpPr txBox="1"/>
          <p:nvPr/>
        </p:nvSpPr>
        <p:spPr>
          <a:xfrm>
            <a:off x="4620668" y="4082460"/>
            <a:ext cx="11673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Experiments</a:t>
            </a:r>
            <a:endParaRPr sz="1000">
              <a:solidFill>
                <a:srgbClr val="202124"/>
              </a:solidFill>
              <a:latin typeface="Google Sans"/>
              <a:ea typeface="Google Sans"/>
              <a:cs typeface="Google Sans"/>
              <a:sym typeface="Google Sans"/>
            </a:endParaRPr>
          </a:p>
        </p:txBody>
      </p:sp>
      <p:sp>
        <p:nvSpPr>
          <p:cNvPr id="8169" name="Google Shape;8169;p655"/>
          <p:cNvSpPr txBox="1"/>
          <p:nvPr/>
        </p:nvSpPr>
        <p:spPr>
          <a:xfrm>
            <a:off x="6133406" y="4082460"/>
            <a:ext cx="7059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a:t>
            </a:r>
            <a:endParaRPr sz="1000">
              <a:solidFill>
                <a:srgbClr val="202124"/>
              </a:solidFill>
              <a:latin typeface="Google Sans"/>
              <a:ea typeface="Google Sans"/>
              <a:cs typeface="Google Sans"/>
              <a:sym typeface="Google Sans"/>
            </a:endParaRPr>
          </a:p>
        </p:txBody>
      </p:sp>
      <p:sp>
        <p:nvSpPr>
          <p:cNvPr id="8170" name="Google Shape;8170;p655"/>
          <p:cNvSpPr txBox="1"/>
          <p:nvPr/>
        </p:nvSpPr>
        <p:spPr>
          <a:xfrm>
            <a:off x="7176156" y="4082463"/>
            <a:ext cx="11844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Pipelines</a:t>
            </a:r>
            <a:endParaRPr sz="1000">
              <a:solidFill>
                <a:srgbClr val="202124"/>
              </a:solidFill>
              <a:latin typeface="Google Sans"/>
              <a:ea typeface="Google Sans"/>
              <a:cs typeface="Google Sans"/>
              <a:sym typeface="Google Sans"/>
            </a:endParaRPr>
          </a:p>
        </p:txBody>
      </p:sp>
      <p:sp>
        <p:nvSpPr>
          <p:cNvPr id="8171" name="Google Shape;8171;p655"/>
          <p:cNvSpPr txBox="1"/>
          <p:nvPr/>
        </p:nvSpPr>
        <p:spPr>
          <a:xfrm>
            <a:off x="3435290" y="3710589"/>
            <a:ext cx="974100" cy="286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Metadata</a:t>
            </a:r>
            <a:endParaRPr sz="1000">
              <a:solidFill>
                <a:srgbClr val="202124"/>
              </a:solidFill>
              <a:latin typeface="Google Sans"/>
              <a:ea typeface="Google Sans"/>
              <a:cs typeface="Google Sans"/>
              <a:sym typeface="Google Sans"/>
            </a:endParaRPr>
          </a:p>
        </p:txBody>
      </p:sp>
      <p:sp>
        <p:nvSpPr>
          <p:cNvPr id="8172" name="Google Shape;8172;p655"/>
          <p:cNvSpPr txBox="1"/>
          <p:nvPr/>
        </p:nvSpPr>
        <p:spPr>
          <a:xfrm>
            <a:off x="2136850" y="4082462"/>
            <a:ext cx="9741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Explainable AI</a:t>
            </a:r>
            <a:endParaRPr sz="1000">
              <a:solidFill>
                <a:srgbClr val="202124"/>
              </a:solidFill>
              <a:latin typeface="Google Sans"/>
              <a:ea typeface="Google Sans"/>
              <a:cs typeface="Google Sans"/>
              <a:sym typeface="Google Sans"/>
            </a:endParaRPr>
          </a:p>
        </p:txBody>
      </p:sp>
      <p:sp>
        <p:nvSpPr>
          <p:cNvPr id="8173" name="Google Shape;8173;p655"/>
          <p:cNvSpPr txBox="1"/>
          <p:nvPr/>
        </p:nvSpPr>
        <p:spPr>
          <a:xfrm>
            <a:off x="664875" y="1602043"/>
            <a:ext cx="1054200" cy="28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Sight</a:t>
            </a:r>
            <a:endParaRPr sz="1000">
              <a:solidFill>
                <a:srgbClr val="202124"/>
              </a:solidFill>
              <a:latin typeface="Google Sans Medium"/>
              <a:ea typeface="Google Sans Medium"/>
              <a:cs typeface="Google Sans Medium"/>
              <a:sym typeface="Google Sans Medium"/>
            </a:endParaRPr>
          </a:p>
        </p:txBody>
      </p:sp>
      <p:sp>
        <p:nvSpPr>
          <p:cNvPr id="8174" name="Google Shape;8174;p655"/>
          <p:cNvSpPr/>
          <p:nvPr/>
        </p:nvSpPr>
        <p:spPr>
          <a:xfrm>
            <a:off x="1860699" y="1994418"/>
            <a:ext cx="14184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55"/>
          <p:cNvSpPr/>
          <p:nvPr/>
        </p:nvSpPr>
        <p:spPr>
          <a:xfrm>
            <a:off x="3436523" y="1994418"/>
            <a:ext cx="14184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55"/>
          <p:cNvSpPr/>
          <p:nvPr/>
        </p:nvSpPr>
        <p:spPr>
          <a:xfrm>
            <a:off x="4998218" y="1994356"/>
            <a:ext cx="16095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55"/>
          <p:cNvSpPr/>
          <p:nvPr/>
        </p:nvSpPr>
        <p:spPr>
          <a:xfrm>
            <a:off x="6751000" y="1994406"/>
            <a:ext cx="16095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55"/>
          <p:cNvSpPr txBox="1"/>
          <p:nvPr/>
        </p:nvSpPr>
        <p:spPr>
          <a:xfrm>
            <a:off x="1976705" y="1987468"/>
            <a:ext cx="11580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 Translation</a:t>
            </a:r>
            <a:endParaRPr sz="1000">
              <a:solidFill>
                <a:srgbClr val="202124"/>
              </a:solidFill>
              <a:latin typeface="Google Sans"/>
              <a:ea typeface="Google Sans"/>
              <a:cs typeface="Google Sans"/>
              <a:sym typeface="Google Sans"/>
            </a:endParaRPr>
          </a:p>
        </p:txBody>
      </p:sp>
      <p:sp>
        <p:nvSpPr>
          <p:cNvPr id="8179" name="Google Shape;8179;p655"/>
          <p:cNvSpPr txBox="1"/>
          <p:nvPr/>
        </p:nvSpPr>
        <p:spPr>
          <a:xfrm>
            <a:off x="3677926" y="1987468"/>
            <a:ext cx="9357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Translation API</a:t>
            </a:r>
            <a:endParaRPr sz="1000">
              <a:solidFill>
                <a:srgbClr val="202124"/>
              </a:solidFill>
              <a:latin typeface="Google Sans"/>
              <a:ea typeface="Google Sans"/>
              <a:cs typeface="Google Sans"/>
              <a:sym typeface="Google Sans"/>
            </a:endParaRPr>
          </a:p>
        </p:txBody>
      </p:sp>
      <p:sp>
        <p:nvSpPr>
          <p:cNvPr id="8180" name="Google Shape;8180;p655"/>
          <p:cNvSpPr txBox="1"/>
          <p:nvPr/>
        </p:nvSpPr>
        <p:spPr>
          <a:xfrm>
            <a:off x="4998218" y="1987456"/>
            <a:ext cx="16095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 Natural Language</a:t>
            </a:r>
            <a:endParaRPr sz="1000">
              <a:solidFill>
                <a:srgbClr val="202124"/>
              </a:solidFill>
              <a:latin typeface="Google Sans"/>
              <a:ea typeface="Google Sans"/>
              <a:cs typeface="Google Sans"/>
              <a:sym typeface="Google Sans"/>
            </a:endParaRPr>
          </a:p>
        </p:txBody>
      </p:sp>
      <p:sp>
        <p:nvSpPr>
          <p:cNvPr id="8181" name="Google Shape;8181;p655"/>
          <p:cNvSpPr txBox="1"/>
          <p:nvPr/>
        </p:nvSpPr>
        <p:spPr>
          <a:xfrm>
            <a:off x="6812350" y="1987456"/>
            <a:ext cx="14868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Natural Language API</a:t>
            </a:r>
            <a:endParaRPr sz="1000">
              <a:solidFill>
                <a:srgbClr val="202124"/>
              </a:solidFill>
              <a:latin typeface="Google Sans"/>
              <a:ea typeface="Google Sans"/>
              <a:cs typeface="Google Sans"/>
              <a:sym typeface="Google Sans"/>
            </a:endParaRPr>
          </a:p>
        </p:txBody>
      </p:sp>
      <p:sp>
        <p:nvSpPr>
          <p:cNvPr id="8182" name="Google Shape;8182;p655"/>
          <p:cNvSpPr txBox="1"/>
          <p:nvPr/>
        </p:nvSpPr>
        <p:spPr>
          <a:xfrm>
            <a:off x="664875" y="1987456"/>
            <a:ext cx="1054200" cy="28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Language</a:t>
            </a:r>
            <a:endParaRPr sz="1000">
              <a:solidFill>
                <a:srgbClr val="202124"/>
              </a:solidFill>
              <a:latin typeface="Google Sans Medium"/>
              <a:ea typeface="Google Sans Medium"/>
              <a:cs typeface="Google Sans Medium"/>
              <a:sym typeface="Google Sans Medium"/>
            </a:endParaRPr>
          </a:p>
        </p:txBody>
      </p:sp>
      <p:sp>
        <p:nvSpPr>
          <p:cNvPr id="8183" name="Google Shape;8183;p655"/>
          <p:cNvSpPr/>
          <p:nvPr/>
        </p:nvSpPr>
        <p:spPr>
          <a:xfrm>
            <a:off x="1860700" y="2379743"/>
            <a:ext cx="14184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55"/>
          <p:cNvSpPr txBox="1"/>
          <p:nvPr/>
        </p:nvSpPr>
        <p:spPr>
          <a:xfrm>
            <a:off x="1976705" y="2379756"/>
            <a:ext cx="11580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AutoML Tables</a:t>
            </a:r>
            <a:endParaRPr sz="1000">
              <a:solidFill>
                <a:srgbClr val="202124"/>
              </a:solidFill>
              <a:latin typeface="Google Sans"/>
              <a:ea typeface="Google Sans"/>
              <a:cs typeface="Google Sans"/>
              <a:sym typeface="Google Sans"/>
            </a:endParaRPr>
          </a:p>
        </p:txBody>
      </p:sp>
      <p:sp>
        <p:nvSpPr>
          <p:cNvPr id="8185" name="Google Shape;8185;p655"/>
          <p:cNvSpPr txBox="1"/>
          <p:nvPr/>
        </p:nvSpPr>
        <p:spPr>
          <a:xfrm>
            <a:off x="3677925" y="2379756"/>
            <a:ext cx="935700" cy="272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Optimization</a:t>
            </a:r>
            <a:endParaRPr sz="1000">
              <a:solidFill>
                <a:srgbClr val="202124"/>
              </a:solidFill>
              <a:latin typeface="Google Sans"/>
              <a:ea typeface="Google Sans"/>
              <a:cs typeface="Google Sans"/>
              <a:sym typeface="Google Sans"/>
            </a:endParaRPr>
          </a:p>
        </p:txBody>
      </p:sp>
      <p:sp>
        <p:nvSpPr>
          <p:cNvPr id="8186" name="Google Shape;8186;p655"/>
          <p:cNvSpPr txBox="1"/>
          <p:nvPr/>
        </p:nvSpPr>
        <p:spPr>
          <a:xfrm>
            <a:off x="664875" y="2410856"/>
            <a:ext cx="1054200" cy="28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Structured Data</a:t>
            </a:r>
            <a:endParaRPr sz="1000">
              <a:solidFill>
                <a:srgbClr val="202124"/>
              </a:solidFill>
              <a:latin typeface="Google Sans Medium"/>
              <a:ea typeface="Google Sans Medium"/>
              <a:cs typeface="Google Sans Medium"/>
              <a:sym typeface="Google Sans Medium"/>
            </a:endParaRPr>
          </a:p>
        </p:txBody>
      </p:sp>
      <p:sp>
        <p:nvSpPr>
          <p:cNvPr id="8187" name="Google Shape;8187;p655"/>
          <p:cNvSpPr/>
          <p:nvPr/>
        </p:nvSpPr>
        <p:spPr>
          <a:xfrm>
            <a:off x="3436524" y="2772031"/>
            <a:ext cx="14184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55"/>
          <p:cNvSpPr/>
          <p:nvPr/>
        </p:nvSpPr>
        <p:spPr>
          <a:xfrm>
            <a:off x="1860700" y="2772031"/>
            <a:ext cx="1418400" cy="272400"/>
          </a:xfrm>
          <a:prstGeom prst="roundRect">
            <a:avLst>
              <a:gd fmla="val 5000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55"/>
          <p:cNvSpPr txBox="1"/>
          <p:nvPr/>
        </p:nvSpPr>
        <p:spPr>
          <a:xfrm>
            <a:off x="1976705" y="2772043"/>
            <a:ext cx="1158000" cy="286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Speech-to-Text API</a:t>
            </a:r>
            <a:endParaRPr sz="1000">
              <a:solidFill>
                <a:srgbClr val="202124"/>
              </a:solidFill>
              <a:latin typeface="Google Sans"/>
              <a:ea typeface="Google Sans"/>
              <a:cs typeface="Google Sans"/>
              <a:sym typeface="Google Sans"/>
            </a:endParaRPr>
          </a:p>
        </p:txBody>
      </p:sp>
      <p:sp>
        <p:nvSpPr>
          <p:cNvPr id="8190" name="Google Shape;8190;p655"/>
          <p:cNvSpPr txBox="1"/>
          <p:nvPr/>
        </p:nvSpPr>
        <p:spPr>
          <a:xfrm>
            <a:off x="3559425" y="2772056"/>
            <a:ext cx="1184400" cy="272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1000">
                <a:solidFill>
                  <a:srgbClr val="202124"/>
                </a:solidFill>
                <a:latin typeface="Google Sans"/>
                <a:ea typeface="Google Sans"/>
                <a:cs typeface="Google Sans"/>
                <a:sym typeface="Google Sans"/>
              </a:rPr>
              <a:t>Text-to-Speech API</a:t>
            </a:r>
            <a:endParaRPr sz="1000">
              <a:solidFill>
                <a:srgbClr val="202124"/>
              </a:solidFill>
              <a:latin typeface="Google Sans"/>
              <a:ea typeface="Google Sans"/>
              <a:cs typeface="Google Sans"/>
              <a:sym typeface="Google Sans"/>
            </a:endParaRPr>
          </a:p>
        </p:txBody>
      </p:sp>
      <p:sp>
        <p:nvSpPr>
          <p:cNvPr id="8191" name="Google Shape;8191;p655"/>
          <p:cNvSpPr txBox="1"/>
          <p:nvPr/>
        </p:nvSpPr>
        <p:spPr>
          <a:xfrm>
            <a:off x="664875" y="2772081"/>
            <a:ext cx="1054200" cy="28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sz="1000">
                <a:solidFill>
                  <a:srgbClr val="202124"/>
                </a:solidFill>
                <a:latin typeface="Google Sans Medium"/>
                <a:ea typeface="Google Sans Medium"/>
                <a:cs typeface="Google Sans Medium"/>
                <a:sym typeface="Google Sans Medium"/>
              </a:rPr>
              <a:t>Conversation</a:t>
            </a:r>
            <a:endParaRPr sz="1000">
              <a:solidFill>
                <a:srgbClr val="202124"/>
              </a:solidFill>
              <a:latin typeface="Google Sans Medium"/>
              <a:ea typeface="Google Sans Medium"/>
              <a:cs typeface="Google Sans Medium"/>
              <a:sym typeface="Google Sans Medium"/>
            </a:endParaRPr>
          </a:p>
        </p:txBody>
      </p:sp>
      <p:cxnSp>
        <p:nvCxnSpPr>
          <p:cNvPr id="8192" name="Google Shape;8192;p655"/>
          <p:cNvCxnSpPr/>
          <p:nvPr/>
        </p:nvCxnSpPr>
        <p:spPr>
          <a:xfrm>
            <a:off x="2633143" y="4647022"/>
            <a:ext cx="1891500" cy="0"/>
          </a:xfrm>
          <a:prstGeom prst="straightConnector1">
            <a:avLst/>
          </a:prstGeom>
          <a:noFill/>
          <a:ln cap="flat" cmpd="sng" w="9525">
            <a:solidFill>
              <a:schemeClr val="dk2"/>
            </a:solidFill>
            <a:prstDash val="solid"/>
            <a:round/>
            <a:headEnd len="med" w="med" type="none"/>
            <a:tailEnd len="med" w="med" type="oval"/>
          </a:ln>
        </p:spPr>
      </p:cxnSp>
      <p:cxnSp>
        <p:nvCxnSpPr>
          <p:cNvPr id="8193" name="Google Shape;8193;p655"/>
          <p:cNvCxnSpPr/>
          <p:nvPr/>
        </p:nvCxnSpPr>
        <p:spPr>
          <a:xfrm>
            <a:off x="5109743" y="4647022"/>
            <a:ext cx="1891500" cy="0"/>
          </a:xfrm>
          <a:prstGeom prst="straightConnector1">
            <a:avLst/>
          </a:prstGeom>
          <a:noFill/>
          <a:ln cap="flat" cmpd="sng" w="9525">
            <a:solidFill>
              <a:schemeClr val="dk2"/>
            </a:solidFill>
            <a:prstDash val="solid"/>
            <a:round/>
            <a:headEnd len="med" w="med" type="none"/>
            <a:tailEnd len="med" w="med" type="oval"/>
          </a:ln>
        </p:spPr>
      </p:cxnSp>
      <p:sp>
        <p:nvSpPr>
          <p:cNvPr id="8194" name="Google Shape;8194;p655"/>
          <p:cNvSpPr txBox="1"/>
          <p:nvPr/>
        </p:nvSpPr>
        <p:spPr>
          <a:xfrm>
            <a:off x="664875" y="1271267"/>
            <a:ext cx="1254900" cy="183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1100">
                <a:solidFill>
                  <a:srgbClr val="FFFFFF"/>
                </a:solidFill>
                <a:latin typeface="Google Sans"/>
                <a:ea typeface="Google Sans"/>
                <a:cs typeface="Google Sans"/>
                <a:sym typeface="Google Sans"/>
              </a:rPr>
              <a:t>Application</a:t>
            </a:r>
            <a:endParaRPr>
              <a:latin typeface="Google Sans"/>
              <a:ea typeface="Google Sans"/>
              <a:cs typeface="Google Sans"/>
              <a:sym typeface="Google Sans"/>
            </a:endParaRPr>
          </a:p>
        </p:txBody>
      </p:sp>
      <p:sp>
        <p:nvSpPr>
          <p:cNvPr id="8195" name="Google Shape;8195;p655"/>
          <p:cNvSpPr txBox="1"/>
          <p:nvPr/>
        </p:nvSpPr>
        <p:spPr>
          <a:xfrm>
            <a:off x="664875" y="3344392"/>
            <a:ext cx="1254900" cy="1830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1100">
                <a:solidFill>
                  <a:srgbClr val="FFFFFF"/>
                </a:solidFill>
                <a:latin typeface="Google Sans"/>
                <a:ea typeface="Google Sans"/>
                <a:cs typeface="Google Sans"/>
                <a:sym typeface="Google Sans"/>
              </a:rPr>
              <a:t>Core</a:t>
            </a:r>
            <a:endParaRPr>
              <a:latin typeface="Google Sans"/>
              <a:ea typeface="Google Sans"/>
              <a:cs typeface="Google Sans"/>
              <a:sym typeface="Google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9" name="Shape 8199"/>
        <p:cNvGrpSpPr/>
        <p:nvPr/>
      </p:nvGrpSpPr>
      <p:grpSpPr>
        <a:xfrm>
          <a:off x="0" y="0"/>
          <a:ext cx="0" cy="0"/>
          <a:chOff x="0" y="0"/>
          <a:chExt cx="0" cy="0"/>
        </a:xfrm>
      </p:grpSpPr>
      <p:sp>
        <p:nvSpPr>
          <p:cNvPr id="8200" name="Google Shape;8200;p656"/>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8201" name="Google Shape;8201;p656"/>
          <p:cNvPicPr preferRelativeResize="0"/>
          <p:nvPr/>
        </p:nvPicPr>
        <p:blipFill rotWithShape="1">
          <a:blip r:embed="rId3">
            <a:alphaModFix/>
          </a:blip>
          <a:srcRect b="14305" l="0" r="37511" t="12707"/>
          <a:stretch/>
        </p:blipFill>
        <p:spPr>
          <a:xfrm>
            <a:off x="4785525" y="0"/>
            <a:ext cx="4358474" cy="5143500"/>
          </a:xfrm>
          <a:prstGeom prst="rect">
            <a:avLst/>
          </a:prstGeom>
          <a:noFill/>
          <a:ln>
            <a:noFill/>
          </a:ln>
        </p:spPr>
      </p:pic>
      <p:sp>
        <p:nvSpPr>
          <p:cNvPr id="8202" name="Google Shape;8202;p656"/>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8203" name="Google Shape;8203;p656"/>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8204" name="Google Shape;8204;p656"/>
          <p:cNvSpPr txBox="1"/>
          <p:nvPr/>
        </p:nvSpPr>
        <p:spPr>
          <a:xfrm rot="2700000">
            <a:off x="5553859" y="1010746"/>
            <a:ext cx="3118341" cy="831133"/>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4800">
                <a:solidFill>
                  <a:schemeClr val="lt1"/>
                </a:solidFill>
                <a:latin typeface="Roboto"/>
                <a:ea typeface="Roboto"/>
                <a:cs typeface="Roboto"/>
                <a:sym typeface="Roboto"/>
              </a:rPr>
              <a:t>Thanks!</a:t>
            </a:r>
            <a:endParaRPr sz="4800"/>
          </a:p>
        </p:txBody>
      </p:sp>
      <p:sp>
        <p:nvSpPr>
          <p:cNvPr id="8205" name="Google Shape;8205;p656"/>
          <p:cNvSpPr txBox="1"/>
          <p:nvPr>
            <p:ph idx="4294967295" type="ctrTitle"/>
          </p:nvPr>
        </p:nvSpPr>
        <p:spPr>
          <a:xfrm>
            <a:off x="530700" y="1906175"/>
            <a:ext cx="5996400" cy="193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Advanced Big Data: </a:t>
            </a:r>
            <a:endParaRPr b="1" sz="3600">
              <a:solidFill>
                <a:srgbClr val="FFFFFF"/>
              </a:solidFill>
            </a:endParaRPr>
          </a:p>
          <a:p>
            <a:pPr indent="0" lvl="0" marL="0" rtl="0" algn="l">
              <a:spcBef>
                <a:spcPts val="0"/>
              </a:spcBef>
              <a:spcAft>
                <a:spcPts val="0"/>
              </a:spcAft>
              <a:buNone/>
            </a:pPr>
            <a:r>
              <a:rPr lang="en" sz="3600">
                <a:solidFill>
                  <a:srgbClr val="FFFFFF"/>
                </a:solidFill>
              </a:rPr>
              <a:t>Google Cloud &amp; Serverless</a:t>
            </a:r>
            <a:endParaRPr sz="3600">
              <a:solidFill>
                <a:srgbClr val="FFFFFF"/>
              </a:solidFill>
            </a:endParaRPr>
          </a:p>
        </p:txBody>
      </p:sp>
      <p:sp>
        <p:nvSpPr>
          <p:cNvPr id="8206" name="Google Shape;8206;p656"/>
          <p:cNvSpPr txBox="1"/>
          <p:nvPr>
            <p:ph idx="4294967295" type="subTitle"/>
          </p:nvPr>
        </p:nvSpPr>
        <p:spPr>
          <a:xfrm>
            <a:off x="534828" y="3365375"/>
            <a:ext cx="5848800" cy="11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Dan Zaratsian</a:t>
            </a:r>
            <a:endParaRPr sz="1800">
              <a:solidFill>
                <a:srgbClr val="FFFFFF"/>
              </a:solidFill>
            </a:endParaRPr>
          </a:p>
          <a:p>
            <a:pPr indent="0" lvl="0" marL="0" rtl="0" algn="l">
              <a:spcBef>
                <a:spcPts val="0"/>
              </a:spcBef>
              <a:spcAft>
                <a:spcPts val="0"/>
              </a:spcAft>
              <a:buNone/>
            </a:pPr>
            <a:r>
              <a:rPr lang="en" sz="1800">
                <a:solidFill>
                  <a:srgbClr val="FFFFFF"/>
                </a:solidFill>
              </a:rPr>
              <a:t>AI &amp; Machine Learning Engineer @ Google</a:t>
            </a:r>
            <a:endParaRPr sz="1800">
              <a:solidFill>
                <a:srgbClr val="FFFFFF"/>
              </a:solidFill>
            </a:endParaRPr>
          </a:p>
          <a:p>
            <a:pPr indent="0" lvl="0" marL="0" rtl="0" algn="l">
              <a:spcBef>
                <a:spcPts val="0"/>
              </a:spcBef>
              <a:spcAft>
                <a:spcPts val="0"/>
              </a:spcAft>
              <a:buNone/>
            </a:pPr>
            <a:r>
              <a:rPr lang="en" sz="1800">
                <a:solidFill>
                  <a:srgbClr val="FFFFFF"/>
                </a:solidFill>
              </a:rPr>
              <a:t>d.zaratsian@gmail.com</a:t>
            </a:r>
            <a:endParaRPr sz="1800">
              <a:solidFill>
                <a:srgbClr val="FFFFFF"/>
              </a:solidFill>
            </a:endParaRPr>
          </a:p>
          <a:p>
            <a:pPr indent="0" lvl="0" marL="0" rtl="0" algn="l">
              <a:spcBef>
                <a:spcPts val="0"/>
              </a:spcBef>
              <a:spcAft>
                <a:spcPts val="0"/>
              </a:spcAft>
              <a:buNone/>
            </a:pPr>
            <a:r>
              <a:rPr lang="en" sz="1800">
                <a:solidFill>
                  <a:srgbClr val="FFFFFF"/>
                </a:solidFill>
              </a:rPr>
              <a:t>https://github.com/zaratsian</a:t>
            </a:r>
            <a:endParaRPr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9" name="Shape 7289"/>
        <p:cNvGrpSpPr/>
        <p:nvPr/>
      </p:nvGrpSpPr>
      <p:grpSpPr>
        <a:xfrm>
          <a:off x="0" y="0"/>
          <a:ext cx="0" cy="0"/>
          <a:chOff x="0" y="0"/>
          <a:chExt cx="0" cy="0"/>
        </a:xfrm>
      </p:grpSpPr>
      <p:sp>
        <p:nvSpPr>
          <p:cNvPr id="7290" name="Google Shape;7290;p613"/>
          <p:cNvSpPr txBox="1"/>
          <p:nvPr>
            <p:ph type="title"/>
          </p:nvPr>
        </p:nvSpPr>
        <p:spPr>
          <a:xfrm>
            <a:off x="298600" y="2050450"/>
            <a:ext cx="4727400" cy="65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Serverless?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4" name="Shape 7294"/>
        <p:cNvGrpSpPr/>
        <p:nvPr/>
      </p:nvGrpSpPr>
      <p:grpSpPr>
        <a:xfrm>
          <a:off x="0" y="0"/>
          <a:ext cx="0" cy="0"/>
          <a:chOff x="0" y="0"/>
          <a:chExt cx="0" cy="0"/>
        </a:xfrm>
      </p:grpSpPr>
      <p:pic>
        <p:nvPicPr>
          <p:cNvPr id="7295" name="Google Shape;7295;p614"/>
          <p:cNvPicPr preferRelativeResize="0"/>
          <p:nvPr/>
        </p:nvPicPr>
        <p:blipFill>
          <a:blip r:embed="rId3">
            <a:alphaModFix/>
          </a:blip>
          <a:stretch>
            <a:fillRect/>
          </a:stretch>
        </p:blipFill>
        <p:spPr>
          <a:xfrm>
            <a:off x="1" y="-7265"/>
            <a:ext cx="9141615" cy="5158030"/>
          </a:xfrm>
          <a:prstGeom prst="rect">
            <a:avLst/>
          </a:prstGeom>
          <a:noFill/>
          <a:ln>
            <a:noFill/>
          </a:ln>
        </p:spPr>
      </p:pic>
      <p:sp>
        <p:nvSpPr>
          <p:cNvPr id="7296" name="Google Shape;7296;p614"/>
          <p:cNvSpPr/>
          <p:nvPr/>
        </p:nvSpPr>
        <p:spPr>
          <a:xfrm>
            <a:off x="4857050" y="297400"/>
            <a:ext cx="3898200" cy="758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 Hardware </a:t>
            </a:r>
            <a:endParaRPr b="1" sz="1800"/>
          </a:p>
        </p:txBody>
      </p:sp>
      <p:sp>
        <p:nvSpPr>
          <p:cNvPr id="7297" name="Google Shape;7297;p614"/>
          <p:cNvSpPr/>
          <p:nvPr/>
        </p:nvSpPr>
        <p:spPr>
          <a:xfrm>
            <a:off x="4857050" y="1245164"/>
            <a:ext cx="3898200" cy="758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 Maintenance &amp; Updates</a:t>
            </a:r>
            <a:endParaRPr b="1" sz="1800"/>
          </a:p>
        </p:txBody>
      </p:sp>
      <p:sp>
        <p:nvSpPr>
          <p:cNvPr id="7298" name="Google Shape;7298;p614"/>
          <p:cNvSpPr/>
          <p:nvPr/>
        </p:nvSpPr>
        <p:spPr>
          <a:xfrm>
            <a:off x="4857050" y="2192941"/>
            <a:ext cx="3898200" cy="758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 Security &amp; Networking</a:t>
            </a:r>
            <a:endParaRPr b="1" sz="1800"/>
          </a:p>
        </p:txBody>
      </p:sp>
      <p:sp>
        <p:nvSpPr>
          <p:cNvPr id="7299" name="Google Shape;7299;p614"/>
          <p:cNvSpPr/>
          <p:nvPr/>
        </p:nvSpPr>
        <p:spPr>
          <a:xfrm>
            <a:off x="4857050" y="3140705"/>
            <a:ext cx="3898200" cy="758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 Always Running ($$)</a:t>
            </a:r>
            <a:endParaRPr b="1" sz="1800"/>
          </a:p>
        </p:txBody>
      </p:sp>
      <p:pic>
        <p:nvPicPr>
          <p:cNvPr id="7300" name="Google Shape;7300;p614"/>
          <p:cNvPicPr preferRelativeResize="0"/>
          <p:nvPr/>
        </p:nvPicPr>
        <p:blipFill>
          <a:blip r:embed="rId4">
            <a:alphaModFix/>
          </a:blip>
          <a:stretch>
            <a:fillRect/>
          </a:stretch>
        </p:blipFill>
        <p:spPr>
          <a:xfrm>
            <a:off x="7741635" y="1245163"/>
            <a:ext cx="758428" cy="758400"/>
          </a:xfrm>
          <a:prstGeom prst="rect">
            <a:avLst/>
          </a:prstGeom>
          <a:noFill/>
          <a:ln>
            <a:noFill/>
          </a:ln>
        </p:spPr>
      </p:pic>
      <p:pic>
        <p:nvPicPr>
          <p:cNvPr id="7301" name="Google Shape;7301;p614"/>
          <p:cNvPicPr preferRelativeResize="0"/>
          <p:nvPr/>
        </p:nvPicPr>
        <p:blipFill>
          <a:blip r:embed="rId5">
            <a:alphaModFix/>
          </a:blip>
          <a:stretch>
            <a:fillRect/>
          </a:stretch>
        </p:blipFill>
        <p:spPr>
          <a:xfrm>
            <a:off x="7715725" y="297388"/>
            <a:ext cx="810244" cy="758400"/>
          </a:xfrm>
          <a:prstGeom prst="rect">
            <a:avLst/>
          </a:prstGeom>
          <a:noFill/>
          <a:ln>
            <a:noFill/>
          </a:ln>
        </p:spPr>
      </p:pic>
      <p:pic>
        <p:nvPicPr>
          <p:cNvPr id="7302" name="Google Shape;7302;p614"/>
          <p:cNvPicPr preferRelativeResize="0"/>
          <p:nvPr/>
        </p:nvPicPr>
        <p:blipFill>
          <a:blip r:embed="rId6">
            <a:alphaModFix/>
          </a:blip>
          <a:stretch>
            <a:fillRect/>
          </a:stretch>
        </p:blipFill>
        <p:spPr>
          <a:xfrm>
            <a:off x="7825647" y="2260176"/>
            <a:ext cx="590400" cy="623924"/>
          </a:xfrm>
          <a:prstGeom prst="rect">
            <a:avLst/>
          </a:prstGeom>
          <a:noFill/>
          <a:ln>
            <a:noFill/>
          </a:ln>
        </p:spPr>
      </p:pic>
      <p:pic>
        <p:nvPicPr>
          <p:cNvPr id="7303" name="Google Shape;7303;p614"/>
          <p:cNvPicPr preferRelativeResize="0"/>
          <p:nvPr/>
        </p:nvPicPr>
        <p:blipFill>
          <a:blip r:embed="rId7">
            <a:alphaModFix/>
          </a:blip>
          <a:stretch>
            <a:fillRect/>
          </a:stretch>
        </p:blipFill>
        <p:spPr>
          <a:xfrm>
            <a:off x="7783636" y="3181671"/>
            <a:ext cx="674425" cy="676493"/>
          </a:xfrm>
          <a:prstGeom prst="rect">
            <a:avLst/>
          </a:prstGeom>
          <a:noFill/>
          <a:ln>
            <a:noFill/>
          </a:ln>
        </p:spPr>
      </p:pic>
      <p:sp>
        <p:nvSpPr>
          <p:cNvPr id="7304" name="Google Shape;7304;p614"/>
          <p:cNvSpPr/>
          <p:nvPr/>
        </p:nvSpPr>
        <p:spPr>
          <a:xfrm>
            <a:off x="4857050" y="4088476"/>
            <a:ext cx="3898200" cy="758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 Slow to Scale Servers</a:t>
            </a:r>
            <a:endParaRPr b="1" sz="1800"/>
          </a:p>
        </p:txBody>
      </p:sp>
      <p:pic>
        <p:nvPicPr>
          <p:cNvPr id="7305" name="Google Shape;7305;p614"/>
          <p:cNvPicPr preferRelativeResize="0"/>
          <p:nvPr/>
        </p:nvPicPr>
        <p:blipFill>
          <a:blip r:embed="rId8">
            <a:alphaModFix/>
          </a:blip>
          <a:stretch>
            <a:fillRect/>
          </a:stretch>
        </p:blipFill>
        <p:spPr>
          <a:xfrm>
            <a:off x="7741624" y="4088450"/>
            <a:ext cx="758450" cy="758476"/>
          </a:xfrm>
          <a:prstGeom prst="rect">
            <a:avLst/>
          </a:prstGeom>
          <a:noFill/>
          <a:ln>
            <a:noFill/>
          </a:ln>
        </p:spPr>
      </p:pic>
      <p:sp>
        <p:nvSpPr>
          <p:cNvPr id="7306" name="Google Shape;7306;p614"/>
          <p:cNvSpPr txBox="1"/>
          <p:nvPr/>
        </p:nvSpPr>
        <p:spPr>
          <a:xfrm>
            <a:off x="211725" y="609600"/>
            <a:ext cx="4072500" cy="9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Roboto"/>
                <a:ea typeface="Roboto"/>
                <a:cs typeface="Roboto"/>
                <a:sym typeface="Roboto"/>
              </a:rPr>
              <a:t>Current State:</a:t>
            </a:r>
            <a:endParaRPr b="1" sz="2400">
              <a:solidFill>
                <a:srgbClr val="FFFFFF"/>
              </a:solidFill>
              <a:latin typeface="Roboto"/>
              <a:ea typeface="Roboto"/>
              <a:cs typeface="Roboto"/>
              <a:sym typeface="Roboto"/>
            </a:endParaRPr>
          </a:p>
          <a:p>
            <a:pPr indent="0" lvl="0" marL="0" rtl="0" algn="l">
              <a:spcBef>
                <a:spcPts val="0"/>
              </a:spcBef>
              <a:spcAft>
                <a:spcPts val="0"/>
              </a:spcAft>
              <a:buNone/>
            </a:pPr>
            <a:r>
              <a:rPr b="1" lang="en" sz="2400">
                <a:solidFill>
                  <a:srgbClr val="FFFFFF"/>
                </a:solidFill>
                <a:latin typeface="Roboto"/>
                <a:ea typeface="Roboto"/>
                <a:cs typeface="Roboto"/>
                <a:sym typeface="Roboto"/>
              </a:rPr>
              <a:t>You need to consider...</a:t>
            </a:r>
            <a:endParaRPr b="1" sz="24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6"/>
                                        </p:tgtEl>
                                        <p:attrNameLst>
                                          <p:attrName>style.visibility</p:attrName>
                                        </p:attrNameLst>
                                      </p:cBhvr>
                                      <p:to>
                                        <p:strVal val="visible"/>
                                      </p:to>
                                    </p:set>
                                    <p:animEffect filter="fade" transition="in">
                                      <p:cBhvr>
                                        <p:cTn dur="1000"/>
                                        <p:tgtEl>
                                          <p:spTgt spid="7296"/>
                                        </p:tgtEl>
                                      </p:cBhvr>
                                    </p:animEffect>
                                  </p:childTnLst>
                                </p:cTn>
                              </p:par>
                              <p:par>
                                <p:cTn fill="hold" nodeType="withEffect" presetClass="entr" presetID="10" presetSubtype="0">
                                  <p:stCondLst>
                                    <p:cond delay="0"/>
                                  </p:stCondLst>
                                  <p:childTnLst>
                                    <p:set>
                                      <p:cBhvr>
                                        <p:cTn dur="1" fill="hold">
                                          <p:stCondLst>
                                            <p:cond delay="0"/>
                                          </p:stCondLst>
                                        </p:cTn>
                                        <p:tgtEl>
                                          <p:spTgt spid="7297"/>
                                        </p:tgtEl>
                                        <p:attrNameLst>
                                          <p:attrName>style.visibility</p:attrName>
                                        </p:attrNameLst>
                                      </p:cBhvr>
                                      <p:to>
                                        <p:strVal val="visible"/>
                                      </p:to>
                                    </p:set>
                                    <p:animEffect filter="fade" transition="in">
                                      <p:cBhvr>
                                        <p:cTn dur="1000"/>
                                        <p:tgtEl>
                                          <p:spTgt spid="7297"/>
                                        </p:tgtEl>
                                      </p:cBhvr>
                                    </p:animEffect>
                                  </p:childTnLst>
                                </p:cTn>
                              </p:par>
                              <p:par>
                                <p:cTn fill="hold" nodeType="withEffect" presetClass="entr" presetID="10" presetSubtype="0">
                                  <p:stCondLst>
                                    <p:cond delay="0"/>
                                  </p:stCondLst>
                                  <p:childTnLst>
                                    <p:set>
                                      <p:cBhvr>
                                        <p:cTn dur="1" fill="hold">
                                          <p:stCondLst>
                                            <p:cond delay="0"/>
                                          </p:stCondLst>
                                        </p:cTn>
                                        <p:tgtEl>
                                          <p:spTgt spid="7298"/>
                                        </p:tgtEl>
                                        <p:attrNameLst>
                                          <p:attrName>style.visibility</p:attrName>
                                        </p:attrNameLst>
                                      </p:cBhvr>
                                      <p:to>
                                        <p:strVal val="visible"/>
                                      </p:to>
                                    </p:set>
                                    <p:animEffect filter="fade" transition="in">
                                      <p:cBhvr>
                                        <p:cTn dur="1000"/>
                                        <p:tgtEl>
                                          <p:spTgt spid="7298"/>
                                        </p:tgtEl>
                                      </p:cBhvr>
                                    </p:animEffect>
                                  </p:childTnLst>
                                </p:cTn>
                              </p:par>
                              <p:par>
                                <p:cTn fill="hold" nodeType="withEffect" presetClass="entr" presetID="10" presetSubtype="0">
                                  <p:stCondLst>
                                    <p:cond delay="0"/>
                                  </p:stCondLst>
                                  <p:childTnLst>
                                    <p:set>
                                      <p:cBhvr>
                                        <p:cTn dur="1" fill="hold">
                                          <p:stCondLst>
                                            <p:cond delay="0"/>
                                          </p:stCondLst>
                                        </p:cTn>
                                        <p:tgtEl>
                                          <p:spTgt spid="7299"/>
                                        </p:tgtEl>
                                        <p:attrNameLst>
                                          <p:attrName>style.visibility</p:attrName>
                                        </p:attrNameLst>
                                      </p:cBhvr>
                                      <p:to>
                                        <p:strVal val="visible"/>
                                      </p:to>
                                    </p:set>
                                    <p:animEffect filter="fade" transition="in">
                                      <p:cBhvr>
                                        <p:cTn dur="1000"/>
                                        <p:tgtEl>
                                          <p:spTgt spid="7299"/>
                                        </p:tgtEl>
                                      </p:cBhvr>
                                    </p:animEffect>
                                  </p:childTnLst>
                                </p:cTn>
                              </p:par>
                              <p:par>
                                <p:cTn fill="hold" nodeType="withEffect" presetClass="entr" presetID="10" presetSubtype="0">
                                  <p:stCondLst>
                                    <p:cond delay="0"/>
                                  </p:stCondLst>
                                  <p:childTnLst>
                                    <p:set>
                                      <p:cBhvr>
                                        <p:cTn dur="1" fill="hold">
                                          <p:stCondLst>
                                            <p:cond delay="0"/>
                                          </p:stCondLst>
                                        </p:cTn>
                                        <p:tgtEl>
                                          <p:spTgt spid="7300"/>
                                        </p:tgtEl>
                                        <p:attrNameLst>
                                          <p:attrName>style.visibility</p:attrName>
                                        </p:attrNameLst>
                                      </p:cBhvr>
                                      <p:to>
                                        <p:strVal val="visible"/>
                                      </p:to>
                                    </p:set>
                                    <p:animEffect filter="fade" transition="in">
                                      <p:cBhvr>
                                        <p:cTn dur="1000"/>
                                        <p:tgtEl>
                                          <p:spTgt spid="7300"/>
                                        </p:tgtEl>
                                      </p:cBhvr>
                                    </p:animEffect>
                                  </p:childTnLst>
                                </p:cTn>
                              </p:par>
                              <p:par>
                                <p:cTn fill="hold" nodeType="withEffect" presetClass="entr" presetID="10" presetSubtype="0">
                                  <p:stCondLst>
                                    <p:cond delay="0"/>
                                  </p:stCondLst>
                                  <p:childTnLst>
                                    <p:set>
                                      <p:cBhvr>
                                        <p:cTn dur="1" fill="hold">
                                          <p:stCondLst>
                                            <p:cond delay="0"/>
                                          </p:stCondLst>
                                        </p:cTn>
                                        <p:tgtEl>
                                          <p:spTgt spid="7301"/>
                                        </p:tgtEl>
                                        <p:attrNameLst>
                                          <p:attrName>style.visibility</p:attrName>
                                        </p:attrNameLst>
                                      </p:cBhvr>
                                      <p:to>
                                        <p:strVal val="visible"/>
                                      </p:to>
                                    </p:set>
                                    <p:animEffect filter="fade" transition="in">
                                      <p:cBhvr>
                                        <p:cTn dur="1000"/>
                                        <p:tgtEl>
                                          <p:spTgt spid="7301"/>
                                        </p:tgtEl>
                                      </p:cBhvr>
                                    </p:animEffect>
                                  </p:childTnLst>
                                </p:cTn>
                              </p:par>
                              <p:par>
                                <p:cTn fill="hold" nodeType="withEffect" presetClass="entr" presetID="10" presetSubtype="0">
                                  <p:stCondLst>
                                    <p:cond delay="0"/>
                                  </p:stCondLst>
                                  <p:childTnLst>
                                    <p:set>
                                      <p:cBhvr>
                                        <p:cTn dur="1" fill="hold">
                                          <p:stCondLst>
                                            <p:cond delay="0"/>
                                          </p:stCondLst>
                                        </p:cTn>
                                        <p:tgtEl>
                                          <p:spTgt spid="7302"/>
                                        </p:tgtEl>
                                        <p:attrNameLst>
                                          <p:attrName>style.visibility</p:attrName>
                                        </p:attrNameLst>
                                      </p:cBhvr>
                                      <p:to>
                                        <p:strVal val="visible"/>
                                      </p:to>
                                    </p:set>
                                    <p:animEffect filter="fade" transition="in">
                                      <p:cBhvr>
                                        <p:cTn dur="1000"/>
                                        <p:tgtEl>
                                          <p:spTgt spid="7302"/>
                                        </p:tgtEl>
                                      </p:cBhvr>
                                    </p:animEffect>
                                  </p:childTnLst>
                                </p:cTn>
                              </p:par>
                              <p:par>
                                <p:cTn fill="hold" nodeType="withEffect" presetClass="entr" presetID="10" presetSubtype="0">
                                  <p:stCondLst>
                                    <p:cond delay="0"/>
                                  </p:stCondLst>
                                  <p:childTnLst>
                                    <p:set>
                                      <p:cBhvr>
                                        <p:cTn dur="1" fill="hold">
                                          <p:stCondLst>
                                            <p:cond delay="0"/>
                                          </p:stCondLst>
                                        </p:cTn>
                                        <p:tgtEl>
                                          <p:spTgt spid="7303"/>
                                        </p:tgtEl>
                                        <p:attrNameLst>
                                          <p:attrName>style.visibility</p:attrName>
                                        </p:attrNameLst>
                                      </p:cBhvr>
                                      <p:to>
                                        <p:strVal val="visible"/>
                                      </p:to>
                                    </p:set>
                                    <p:animEffect filter="fade" transition="in">
                                      <p:cBhvr>
                                        <p:cTn dur="1000"/>
                                        <p:tgtEl>
                                          <p:spTgt spid="7303"/>
                                        </p:tgtEl>
                                      </p:cBhvr>
                                    </p:animEffect>
                                  </p:childTnLst>
                                </p:cTn>
                              </p:par>
                              <p:par>
                                <p:cTn fill="hold" nodeType="withEffect" presetClass="entr" presetID="10" presetSubtype="0">
                                  <p:stCondLst>
                                    <p:cond delay="0"/>
                                  </p:stCondLst>
                                  <p:childTnLst>
                                    <p:set>
                                      <p:cBhvr>
                                        <p:cTn dur="1" fill="hold">
                                          <p:stCondLst>
                                            <p:cond delay="0"/>
                                          </p:stCondLst>
                                        </p:cTn>
                                        <p:tgtEl>
                                          <p:spTgt spid="7304"/>
                                        </p:tgtEl>
                                        <p:attrNameLst>
                                          <p:attrName>style.visibility</p:attrName>
                                        </p:attrNameLst>
                                      </p:cBhvr>
                                      <p:to>
                                        <p:strVal val="visible"/>
                                      </p:to>
                                    </p:set>
                                    <p:animEffect filter="fade" transition="in">
                                      <p:cBhvr>
                                        <p:cTn dur="1000"/>
                                        <p:tgtEl>
                                          <p:spTgt spid="7304"/>
                                        </p:tgtEl>
                                      </p:cBhvr>
                                    </p:animEffect>
                                  </p:childTnLst>
                                </p:cTn>
                              </p:par>
                              <p:par>
                                <p:cTn fill="hold" nodeType="withEffect" presetClass="entr" presetID="10" presetSubtype="0">
                                  <p:stCondLst>
                                    <p:cond delay="0"/>
                                  </p:stCondLst>
                                  <p:childTnLst>
                                    <p:set>
                                      <p:cBhvr>
                                        <p:cTn dur="1" fill="hold">
                                          <p:stCondLst>
                                            <p:cond delay="0"/>
                                          </p:stCondLst>
                                        </p:cTn>
                                        <p:tgtEl>
                                          <p:spTgt spid="7305"/>
                                        </p:tgtEl>
                                        <p:attrNameLst>
                                          <p:attrName>style.visibility</p:attrName>
                                        </p:attrNameLst>
                                      </p:cBhvr>
                                      <p:to>
                                        <p:strVal val="visible"/>
                                      </p:to>
                                    </p:set>
                                    <p:animEffect filter="fade" transition="in">
                                      <p:cBhvr>
                                        <p:cTn dur="1000"/>
                                        <p:tgtEl>
                                          <p:spTgt spid="7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0" name="Shape 7310"/>
        <p:cNvGrpSpPr/>
        <p:nvPr/>
      </p:nvGrpSpPr>
      <p:grpSpPr>
        <a:xfrm>
          <a:off x="0" y="0"/>
          <a:ext cx="0" cy="0"/>
          <a:chOff x="0" y="0"/>
          <a:chExt cx="0" cy="0"/>
        </a:xfrm>
      </p:grpSpPr>
      <p:sp>
        <p:nvSpPr>
          <p:cNvPr id="7311" name="Google Shape;7311;p615"/>
          <p:cNvSpPr txBox="1"/>
          <p:nvPr>
            <p:ph type="title"/>
          </p:nvPr>
        </p:nvSpPr>
        <p:spPr>
          <a:xfrm>
            <a:off x="-75" y="384050"/>
            <a:ext cx="9144000" cy="55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Why Serverless?</a:t>
            </a:r>
            <a:endParaRPr b="0" sz="3000"/>
          </a:p>
        </p:txBody>
      </p:sp>
      <p:sp>
        <p:nvSpPr>
          <p:cNvPr id="7312" name="Google Shape;7312;p615"/>
          <p:cNvSpPr txBox="1"/>
          <p:nvPr>
            <p:ph idx="1" type="body"/>
          </p:nvPr>
        </p:nvSpPr>
        <p:spPr>
          <a:xfrm>
            <a:off x="341425" y="1660500"/>
            <a:ext cx="2202300" cy="390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accent1"/>
                </a:solidFill>
              </a:rPr>
              <a:t>Operational Model</a:t>
            </a:r>
            <a:endParaRPr b="1">
              <a:solidFill>
                <a:schemeClr val="accent1"/>
              </a:solidFill>
            </a:endParaRPr>
          </a:p>
          <a:p>
            <a:pPr indent="0" lvl="0" marL="0" rtl="0" algn="r">
              <a:spcBef>
                <a:spcPts val="0"/>
              </a:spcBef>
              <a:spcAft>
                <a:spcPts val="0"/>
              </a:spcAft>
              <a:buNone/>
            </a:pPr>
            <a:r>
              <a:t/>
            </a:r>
            <a:endParaRPr>
              <a:solidFill>
                <a:schemeClr val="accent1"/>
              </a:solidFill>
            </a:endParaRPr>
          </a:p>
        </p:txBody>
      </p:sp>
      <p:sp>
        <p:nvSpPr>
          <p:cNvPr id="7313" name="Google Shape;7313;p615"/>
          <p:cNvSpPr txBox="1"/>
          <p:nvPr/>
        </p:nvSpPr>
        <p:spPr>
          <a:xfrm>
            <a:off x="4770298" y="2092400"/>
            <a:ext cx="1570500" cy="34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434343"/>
                </a:solidFill>
                <a:latin typeface="Google Sans"/>
                <a:ea typeface="Google Sans"/>
                <a:cs typeface="Google Sans"/>
                <a:sym typeface="Google Sans"/>
              </a:rPr>
              <a:t>Fully managed security</a:t>
            </a:r>
            <a:endParaRPr b="1"/>
          </a:p>
        </p:txBody>
      </p:sp>
      <p:sp>
        <p:nvSpPr>
          <p:cNvPr id="7314" name="Google Shape;7314;p615"/>
          <p:cNvSpPr txBox="1"/>
          <p:nvPr/>
        </p:nvSpPr>
        <p:spPr>
          <a:xfrm>
            <a:off x="6672575" y="2092400"/>
            <a:ext cx="1895400" cy="3414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200"/>
              </a:spcAft>
              <a:buNone/>
            </a:pPr>
            <a:r>
              <a:rPr b="1" lang="en" sz="1200">
                <a:solidFill>
                  <a:srgbClr val="434343"/>
                </a:solidFill>
                <a:latin typeface="Google Sans"/>
                <a:ea typeface="Google Sans"/>
                <a:cs typeface="Google Sans"/>
                <a:sym typeface="Google Sans"/>
              </a:rPr>
              <a:t>Pay only for usage</a:t>
            </a:r>
            <a:endParaRPr b="1"/>
          </a:p>
        </p:txBody>
      </p:sp>
      <p:pic>
        <p:nvPicPr>
          <p:cNvPr id="7315" name="Google Shape;7315;p615"/>
          <p:cNvPicPr preferRelativeResize="0"/>
          <p:nvPr/>
        </p:nvPicPr>
        <p:blipFill>
          <a:blip r:embed="rId3">
            <a:alphaModFix/>
          </a:blip>
          <a:stretch>
            <a:fillRect/>
          </a:stretch>
        </p:blipFill>
        <p:spPr>
          <a:xfrm>
            <a:off x="3309125" y="1375695"/>
            <a:ext cx="620650" cy="496506"/>
          </a:xfrm>
          <a:prstGeom prst="rect">
            <a:avLst/>
          </a:prstGeom>
          <a:noFill/>
          <a:ln>
            <a:noFill/>
          </a:ln>
        </p:spPr>
      </p:pic>
      <p:pic>
        <p:nvPicPr>
          <p:cNvPr id="7316" name="Google Shape;7316;p615"/>
          <p:cNvPicPr preferRelativeResize="0"/>
          <p:nvPr/>
        </p:nvPicPr>
        <p:blipFill>
          <a:blip r:embed="rId4">
            <a:alphaModFix/>
          </a:blip>
          <a:stretch>
            <a:fillRect/>
          </a:stretch>
        </p:blipFill>
        <p:spPr>
          <a:xfrm>
            <a:off x="5303858" y="1294961"/>
            <a:ext cx="503400" cy="615150"/>
          </a:xfrm>
          <a:prstGeom prst="rect">
            <a:avLst/>
          </a:prstGeom>
          <a:noFill/>
          <a:ln>
            <a:noFill/>
          </a:ln>
        </p:spPr>
      </p:pic>
      <p:sp>
        <p:nvSpPr>
          <p:cNvPr id="7317" name="Google Shape;7317;p615"/>
          <p:cNvSpPr txBox="1"/>
          <p:nvPr/>
        </p:nvSpPr>
        <p:spPr>
          <a:xfrm>
            <a:off x="2857900" y="2092400"/>
            <a:ext cx="1523100" cy="34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434343"/>
                </a:solidFill>
                <a:latin typeface="Google Sans"/>
                <a:ea typeface="Google Sans"/>
                <a:cs typeface="Google Sans"/>
                <a:sym typeface="Google Sans"/>
              </a:rPr>
              <a:t>Invisible Infrastructure</a:t>
            </a:r>
            <a:endParaRPr b="1"/>
          </a:p>
        </p:txBody>
      </p:sp>
      <p:pic>
        <p:nvPicPr>
          <p:cNvPr id="7318" name="Google Shape;7318;p615"/>
          <p:cNvPicPr preferRelativeResize="0"/>
          <p:nvPr/>
        </p:nvPicPr>
        <p:blipFill>
          <a:blip r:embed="rId5">
            <a:alphaModFix/>
          </a:blip>
          <a:stretch>
            <a:fillRect/>
          </a:stretch>
        </p:blipFill>
        <p:spPr>
          <a:xfrm>
            <a:off x="7432276" y="1319625"/>
            <a:ext cx="375999" cy="615150"/>
          </a:xfrm>
          <a:prstGeom prst="rect">
            <a:avLst/>
          </a:prstGeom>
          <a:noFill/>
          <a:ln>
            <a:noFill/>
          </a:ln>
        </p:spPr>
      </p:pic>
      <p:sp>
        <p:nvSpPr>
          <p:cNvPr id="7319" name="Google Shape;7319;p615"/>
          <p:cNvSpPr txBox="1"/>
          <p:nvPr/>
        </p:nvSpPr>
        <p:spPr>
          <a:xfrm>
            <a:off x="4585038" y="3619875"/>
            <a:ext cx="1941000" cy="3414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200"/>
              </a:spcAft>
              <a:buNone/>
            </a:pPr>
            <a:r>
              <a:rPr b="1" lang="en" sz="1200">
                <a:solidFill>
                  <a:srgbClr val="434343"/>
                </a:solidFill>
                <a:latin typeface="Google Sans"/>
                <a:ea typeface="Google Sans"/>
                <a:cs typeface="Google Sans"/>
                <a:sym typeface="Google Sans"/>
              </a:rPr>
              <a:t>Elastic Scaling</a:t>
            </a:r>
            <a:endParaRPr b="1"/>
          </a:p>
        </p:txBody>
      </p:sp>
      <p:sp>
        <p:nvSpPr>
          <p:cNvPr id="7320" name="Google Shape;7320;p615"/>
          <p:cNvSpPr txBox="1"/>
          <p:nvPr/>
        </p:nvSpPr>
        <p:spPr>
          <a:xfrm>
            <a:off x="6672575" y="3619875"/>
            <a:ext cx="1895400" cy="3414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200"/>
              </a:spcAft>
              <a:buNone/>
            </a:pPr>
            <a:r>
              <a:rPr b="1" lang="en" sz="1200">
                <a:solidFill>
                  <a:srgbClr val="434343"/>
                </a:solidFill>
                <a:latin typeface="Google Sans"/>
                <a:ea typeface="Google Sans"/>
                <a:cs typeface="Google Sans"/>
                <a:sym typeface="Google Sans"/>
              </a:rPr>
              <a:t>Open</a:t>
            </a:r>
            <a:endParaRPr b="1"/>
          </a:p>
        </p:txBody>
      </p:sp>
      <p:sp>
        <p:nvSpPr>
          <p:cNvPr id="7321" name="Google Shape;7321;p615"/>
          <p:cNvSpPr txBox="1"/>
          <p:nvPr/>
        </p:nvSpPr>
        <p:spPr>
          <a:xfrm>
            <a:off x="2648938" y="3619875"/>
            <a:ext cx="1941000" cy="34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rgbClr val="434343"/>
                </a:solidFill>
                <a:latin typeface="Google Sans"/>
                <a:ea typeface="Google Sans"/>
                <a:cs typeface="Google Sans"/>
                <a:sym typeface="Google Sans"/>
              </a:rPr>
              <a:t>Microservices</a:t>
            </a:r>
            <a:endParaRPr b="1" sz="1200">
              <a:solidFill>
                <a:srgbClr val="434343"/>
              </a:solidFill>
              <a:latin typeface="Google Sans"/>
              <a:ea typeface="Google Sans"/>
              <a:cs typeface="Google Sans"/>
              <a:sym typeface="Google Sans"/>
            </a:endParaRPr>
          </a:p>
          <a:p>
            <a:pPr indent="0" lvl="0" marL="0" rtl="0" algn="ctr">
              <a:lnSpc>
                <a:spcPct val="100000"/>
              </a:lnSpc>
              <a:spcBef>
                <a:spcPts val="0"/>
              </a:spcBef>
              <a:spcAft>
                <a:spcPts val="0"/>
              </a:spcAft>
              <a:buNone/>
            </a:pPr>
            <a:r>
              <a:rPr b="1" lang="en" sz="1200">
                <a:solidFill>
                  <a:srgbClr val="434343"/>
                </a:solidFill>
                <a:latin typeface="Google Sans"/>
                <a:ea typeface="Google Sans"/>
                <a:cs typeface="Google Sans"/>
                <a:sym typeface="Google Sans"/>
              </a:rPr>
              <a:t>Event-Driven</a:t>
            </a:r>
            <a:endParaRPr b="1"/>
          </a:p>
        </p:txBody>
      </p:sp>
      <p:pic>
        <p:nvPicPr>
          <p:cNvPr id="7322" name="Google Shape;7322;p615"/>
          <p:cNvPicPr preferRelativeResize="0"/>
          <p:nvPr/>
        </p:nvPicPr>
        <p:blipFill>
          <a:blip r:embed="rId6">
            <a:alphaModFix/>
          </a:blip>
          <a:stretch>
            <a:fillRect/>
          </a:stretch>
        </p:blipFill>
        <p:spPr>
          <a:xfrm>
            <a:off x="3309125" y="2800928"/>
            <a:ext cx="620649" cy="620641"/>
          </a:xfrm>
          <a:prstGeom prst="rect">
            <a:avLst/>
          </a:prstGeom>
          <a:noFill/>
          <a:ln>
            <a:noFill/>
          </a:ln>
        </p:spPr>
      </p:pic>
      <p:pic>
        <p:nvPicPr>
          <p:cNvPr id="7323" name="Google Shape;7323;p615"/>
          <p:cNvPicPr preferRelativeResize="0"/>
          <p:nvPr/>
        </p:nvPicPr>
        <p:blipFill>
          <a:blip r:embed="rId7">
            <a:alphaModFix/>
          </a:blip>
          <a:stretch>
            <a:fillRect/>
          </a:stretch>
        </p:blipFill>
        <p:spPr>
          <a:xfrm>
            <a:off x="5133762" y="2816023"/>
            <a:ext cx="843584" cy="590499"/>
          </a:xfrm>
          <a:prstGeom prst="rect">
            <a:avLst/>
          </a:prstGeom>
          <a:noFill/>
          <a:ln>
            <a:noFill/>
          </a:ln>
        </p:spPr>
      </p:pic>
      <p:pic>
        <p:nvPicPr>
          <p:cNvPr id="7324" name="Google Shape;7324;p615"/>
          <p:cNvPicPr preferRelativeResize="0"/>
          <p:nvPr/>
        </p:nvPicPr>
        <p:blipFill>
          <a:blip r:embed="rId8">
            <a:alphaModFix/>
          </a:blip>
          <a:stretch>
            <a:fillRect/>
          </a:stretch>
        </p:blipFill>
        <p:spPr>
          <a:xfrm>
            <a:off x="7344344" y="2749262"/>
            <a:ext cx="551861" cy="724026"/>
          </a:xfrm>
          <a:prstGeom prst="rect">
            <a:avLst/>
          </a:prstGeom>
          <a:noFill/>
          <a:ln>
            <a:noFill/>
          </a:ln>
        </p:spPr>
      </p:pic>
      <p:sp>
        <p:nvSpPr>
          <p:cNvPr id="7325" name="Google Shape;7325;p615"/>
          <p:cNvSpPr txBox="1"/>
          <p:nvPr>
            <p:ph idx="2" type="body"/>
          </p:nvPr>
        </p:nvSpPr>
        <p:spPr>
          <a:xfrm>
            <a:off x="341425" y="3144575"/>
            <a:ext cx="2202300" cy="390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a:solidFill>
                  <a:schemeClr val="accent1"/>
                </a:solidFill>
              </a:rPr>
              <a:t>Programming Model</a:t>
            </a:r>
            <a:endParaRPr b="1">
              <a:solidFill>
                <a:schemeClr val="accent1"/>
              </a:solidFill>
            </a:endParaRPr>
          </a:p>
          <a:p>
            <a:pPr indent="0" lvl="0" marL="0" rtl="0" algn="r">
              <a:spcBef>
                <a:spcPts val="0"/>
              </a:spcBef>
              <a:spcAft>
                <a:spcPts val="0"/>
              </a:spcAft>
              <a:buNone/>
            </a:pPr>
            <a:r>
              <a:t/>
            </a:r>
            <a:endParaRPr>
              <a:solidFill>
                <a:schemeClr val="accent1"/>
              </a:solidFill>
            </a:endParaRPr>
          </a:p>
        </p:txBody>
      </p:sp>
      <p:cxnSp>
        <p:nvCxnSpPr>
          <p:cNvPr id="7326" name="Google Shape;7326;p615"/>
          <p:cNvCxnSpPr/>
          <p:nvPr/>
        </p:nvCxnSpPr>
        <p:spPr>
          <a:xfrm>
            <a:off x="2774000" y="1311900"/>
            <a:ext cx="0" cy="2679900"/>
          </a:xfrm>
          <a:prstGeom prst="straightConnector1">
            <a:avLst/>
          </a:prstGeom>
          <a:noFill/>
          <a:ln cap="flat" cmpd="sng" w="9525">
            <a:solidFill>
              <a:schemeClr val="dk2"/>
            </a:solidFill>
            <a:prstDash val="solid"/>
            <a:round/>
            <a:headEnd len="med" w="med" type="none"/>
            <a:tailEnd len="med" w="med" type="none"/>
          </a:ln>
        </p:spPr>
      </p:cxnSp>
      <p:sp>
        <p:nvSpPr>
          <p:cNvPr id="7327" name="Google Shape;7327;p615"/>
          <p:cNvSpPr txBox="1"/>
          <p:nvPr/>
        </p:nvSpPr>
        <p:spPr>
          <a:xfrm>
            <a:off x="-25" y="4156675"/>
            <a:ext cx="91440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t>Focus on your Application - Not the Infrastructure </a:t>
            </a:r>
            <a:endParaRPr b="1" i="1"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1" name="Shape 7331"/>
        <p:cNvGrpSpPr/>
        <p:nvPr/>
      </p:nvGrpSpPr>
      <p:grpSpPr>
        <a:xfrm>
          <a:off x="0" y="0"/>
          <a:ext cx="0" cy="0"/>
          <a:chOff x="0" y="0"/>
          <a:chExt cx="0" cy="0"/>
        </a:xfrm>
      </p:grpSpPr>
      <p:sp>
        <p:nvSpPr>
          <p:cNvPr id="7332" name="Google Shape;7332;p616"/>
          <p:cNvSpPr txBox="1"/>
          <p:nvPr>
            <p:ph type="title"/>
          </p:nvPr>
        </p:nvSpPr>
        <p:spPr>
          <a:xfrm>
            <a:off x="298600" y="2050450"/>
            <a:ext cx="4727400" cy="65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What is Serverless?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6" name="Shape 7336"/>
        <p:cNvGrpSpPr/>
        <p:nvPr/>
      </p:nvGrpSpPr>
      <p:grpSpPr>
        <a:xfrm>
          <a:off x="0" y="0"/>
          <a:ext cx="0" cy="0"/>
          <a:chOff x="0" y="0"/>
          <a:chExt cx="0" cy="0"/>
        </a:xfrm>
      </p:grpSpPr>
      <p:pic>
        <p:nvPicPr>
          <p:cNvPr descr="shutterstock_321134207.jpg" id="7337" name="Google Shape;7337;p617"/>
          <p:cNvPicPr preferRelativeResize="0"/>
          <p:nvPr/>
        </p:nvPicPr>
        <p:blipFill rotWithShape="1">
          <a:blip r:embed="rId3">
            <a:alphaModFix/>
          </a:blip>
          <a:srcRect b="4083" l="0" r="447" t="723"/>
          <a:stretch/>
        </p:blipFill>
        <p:spPr>
          <a:xfrm>
            <a:off x="0" y="0"/>
            <a:ext cx="9143995" cy="51434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Google Cloud Master 2016">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index">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GCPNEXT WORLD TOUR Theme">
  <a:themeElements>
    <a:clrScheme name="Custom 15">
      <a:dk1>
        <a:srgbClr val="000000"/>
      </a:dk1>
      <a:lt1>
        <a:srgbClr val="FFFFFF"/>
      </a:lt1>
      <a:dk2>
        <a:srgbClr val="191919"/>
      </a:dk2>
      <a:lt2>
        <a:srgbClr val="E6E6E6"/>
      </a:lt2>
      <a:accent1>
        <a:srgbClr val="4285F4"/>
      </a:accent1>
      <a:accent2>
        <a:srgbClr val="EA4335"/>
      </a:accent2>
      <a:accent3>
        <a:srgbClr val="FBB405"/>
      </a:accent3>
      <a:accent4>
        <a:srgbClr val="34A853"/>
      </a:accent4>
      <a:accent5>
        <a:srgbClr val="3167D6"/>
      </a:accent5>
      <a:accent6>
        <a:srgbClr val="75757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loudstyle Slides">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